
<file path=[Content_Types].xml><?xml version="1.0" encoding="utf-8"?>
<Types xmlns="http://schemas.openxmlformats.org/package/2006/content-types">
  <Default Extension="bin" ContentType="application/vnd.openxmlformats-officedocument.oleObject"/>
  <Default Extension="jpeg" ContentType="image/jpeg"/>
  <Default Extension="mov" ContentType="video/quicktime"/>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724" r:id="rId3"/>
    <p:sldMasterId id="2147483736" r:id="rId4"/>
    <p:sldMasterId id="2147483750" r:id="rId5"/>
    <p:sldMasterId id="2147483775" r:id="rId6"/>
    <p:sldMasterId id="2147483788" r:id="rId7"/>
    <p:sldMasterId id="2147483801" r:id="rId8"/>
    <p:sldMasterId id="2147483813" r:id="rId9"/>
    <p:sldMasterId id="2147483825" r:id="rId10"/>
    <p:sldMasterId id="2147483837" r:id="rId11"/>
    <p:sldMasterId id="2147483849" r:id="rId12"/>
    <p:sldMasterId id="2147483862" r:id="rId13"/>
    <p:sldMasterId id="2147483875" r:id="rId14"/>
    <p:sldMasterId id="2147483888" r:id="rId15"/>
    <p:sldMasterId id="2147483900" r:id="rId16"/>
    <p:sldMasterId id="2147483912" r:id="rId17"/>
    <p:sldMasterId id="2147483924" r:id="rId18"/>
  </p:sldMasterIdLst>
  <p:notesMasterIdLst>
    <p:notesMasterId r:id="rId68"/>
  </p:notesMasterIdLst>
  <p:sldIdLst>
    <p:sldId id="256" r:id="rId19"/>
    <p:sldId id="850" r:id="rId20"/>
    <p:sldId id="840" r:id="rId21"/>
    <p:sldId id="5501" r:id="rId22"/>
    <p:sldId id="669" r:id="rId23"/>
    <p:sldId id="848" r:id="rId24"/>
    <p:sldId id="285" r:id="rId25"/>
    <p:sldId id="846" r:id="rId26"/>
    <p:sldId id="660" r:id="rId27"/>
    <p:sldId id="643" r:id="rId28"/>
    <p:sldId id="661" r:id="rId29"/>
    <p:sldId id="849" r:id="rId30"/>
    <p:sldId id="842" r:id="rId31"/>
    <p:sldId id="847" r:id="rId32"/>
    <p:sldId id="844" r:id="rId33"/>
    <p:sldId id="845" r:id="rId34"/>
    <p:sldId id="702" r:id="rId35"/>
    <p:sldId id="838" r:id="rId36"/>
    <p:sldId id="648" r:id="rId37"/>
    <p:sldId id="843" r:id="rId38"/>
    <p:sldId id="839" r:id="rId39"/>
    <p:sldId id="265" r:id="rId40"/>
    <p:sldId id="841" r:id="rId41"/>
    <p:sldId id="816" r:id="rId42"/>
    <p:sldId id="631" r:id="rId43"/>
    <p:sldId id="629" r:id="rId44"/>
    <p:sldId id="611" r:id="rId45"/>
    <p:sldId id="639" r:id="rId46"/>
    <p:sldId id="674" r:id="rId47"/>
    <p:sldId id="680" r:id="rId48"/>
    <p:sldId id="615" r:id="rId49"/>
    <p:sldId id="778" r:id="rId50"/>
    <p:sldId id="718" r:id="rId51"/>
    <p:sldId id="835" r:id="rId52"/>
    <p:sldId id="5502" r:id="rId53"/>
    <p:sldId id="689" r:id="rId54"/>
    <p:sldId id="597" r:id="rId55"/>
    <p:sldId id="821" r:id="rId56"/>
    <p:sldId id="714" r:id="rId57"/>
    <p:sldId id="756" r:id="rId58"/>
    <p:sldId id="761" r:id="rId59"/>
    <p:sldId id="759" r:id="rId60"/>
    <p:sldId id="757" r:id="rId61"/>
    <p:sldId id="758" r:id="rId62"/>
    <p:sldId id="725" r:id="rId63"/>
    <p:sldId id="822" r:id="rId64"/>
    <p:sldId id="823" r:id="rId65"/>
    <p:sldId id="691" r:id="rId66"/>
    <p:sldId id="692" r:id="rId6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194CB1-898F-4A11-A380-70AD42F2121E}" v="20" dt="2024-05-20T16:33:49.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8" autoAdjust="0"/>
    <p:restoredTop sz="94660"/>
  </p:normalViewPr>
  <p:slideViewPr>
    <p:cSldViewPr snapToGrid="0">
      <p:cViewPr varScale="1">
        <p:scale>
          <a:sx n="58" d="100"/>
          <a:sy n="58" d="100"/>
        </p:scale>
        <p:origin x="200" y="48"/>
      </p:cViewPr>
      <p:guideLst/>
    </p:cSldViewPr>
  </p:slideViewPr>
  <p:notesTextViewPr>
    <p:cViewPr>
      <p:scale>
        <a:sx n="1" d="1"/>
        <a:sy n="1" d="1"/>
      </p:scale>
      <p:origin x="0" y="0"/>
    </p:cViewPr>
  </p:notesTextViewPr>
  <p:sorterViewPr>
    <p:cViewPr>
      <p:scale>
        <a:sx n="100" d="100"/>
        <a:sy n="100" d="100"/>
      </p:scale>
      <p:origin x="0" y="-204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slide" Target="slides/slide43.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 Type="http://schemas.openxmlformats.org/officeDocument/2006/relationships/slideMaster" Target="slideMasters/slideMaster7.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n Tani" userId="9bd82b95-2bf9-4860-b08b-4c20e8d2b778" providerId="ADAL" clId="{FC194CB1-898F-4A11-A380-70AD42F2121E}"/>
    <pc:docChg chg="custSel addSld delSld modSld sldOrd delMainMaster">
      <pc:chgData name="Jun Tani" userId="9bd82b95-2bf9-4860-b08b-4c20e8d2b778" providerId="ADAL" clId="{FC194CB1-898F-4A11-A380-70AD42F2121E}" dt="2024-05-20T17:00:31.927" v="1023" actId="1076"/>
      <pc:docMkLst>
        <pc:docMk/>
      </pc:docMkLst>
      <pc:sldChg chg="modSp mod">
        <pc:chgData name="Jun Tani" userId="9bd82b95-2bf9-4860-b08b-4c20e8d2b778" providerId="ADAL" clId="{FC194CB1-898F-4A11-A380-70AD42F2121E}" dt="2024-05-19T16:08:56.958" v="3" actId="196"/>
        <pc:sldMkLst>
          <pc:docMk/>
          <pc:sldMk cId="348450470" sldId="285"/>
        </pc:sldMkLst>
        <pc:spChg chg="mod">
          <ac:chgData name="Jun Tani" userId="9bd82b95-2bf9-4860-b08b-4c20e8d2b778" providerId="ADAL" clId="{FC194CB1-898F-4A11-A380-70AD42F2121E}" dt="2024-05-19T16:08:56.958" v="3" actId="196"/>
          <ac:spMkLst>
            <pc:docMk/>
            <pc:sldMk cId="348450470" sldId="285"/>
            <ac:spMk id="11" creationId="{00000000-0000-0000-0000-000000000000}"/>
          </ac:spMkLst>
        </pc:spChg>
      </pc:sldChg>
      <pc:sldChg chg="del">
        <pc:chgData name="Jun Tani" userId="9bd82b95-2bf9-4860-b08b-4c20e8d2b778" providerId="ADAL" clId="{FC194CB1-898F-4A11-A380-70AD42F2121E}" dt="2024-05-19T15:51:41.534" v="0" actId="47"/>
        <pc:sldMkLst>
          <pc:docMk/>
          <pc:sldMk cId="2461561854" sldId="456"/>
        </pc:sldMkLst>
      </pc:sldChg>
      <pc:sldChg chg="add">
        <pc:chgData name="Jun Tani" userId="9bd82b95-2bf9-4860-b08b-4c20e8d2b778" providerId="ADAL" clId="{FC194CB1-898F-4A11-A380-70AD42F2121E}" dt="2024-05-19T20:56:58.330" v="459"/>
        <pc:sldMkLst>
          <pc:docMk/>
          <pc:sldMk cId="823638330" sldId="597"/>
        </pc:sldMkLst>
      </pc:sldChg>
      <pc:sldChg chg="del">
        <pc:chgData name="Jun Tani" userId="9bd82b95-2bf9-4860-b08b-4c20e8d2b778" providerId="ADAL" clId="{FC194CB1-898F-4A11-A380-70AD42F2121E}" dt="2024-05-19T15:56:05.886" v="2" actId="47"/>
        <pc:sldMkLst>
          <pc:docMk/>
          <pc:sldMk cId="4130184280" sldId="610"/>
        </pc:sldMkLst>
      </pc:sldChg>
      <pc:sldChg chg="modSp del mod">
        <pc:chgData name="Jun Tani" userId="9bd82b95-2bf9-4860-b08b-4c20e8d2b778" providerId="ADAL" clId="{FC194CB1-898F-4A11-A380-70AD42F2121E}" dt="2024-05-19T16:35:44.233" v="78" actId="47"/>
        <pc:sldMkLst>
          <pc:docMk/>
          <pc:sldMk cId="3206855405" sldId="644"/>
        </pc:sldMkLst>
        <pc:spChg chg="mod">
          <ac:chgData name="Jun Tani" userId="9bd82b95-2bf9-4860-b08b-4c20e8d2b778" providerId="ADAL" clId="{FC194CB1-898F-4A11-A380-70AD42F2121E}" dt="2024-05-19T16:12:32.530" v="17" actId="1038"/>
          <ac:spMkLst>
            <pc:docMk/>
            <pc:sldMk cId="3206855405" sldId="644"/>
            <ac:spMk id="3" creationId="{00000000-0000-0000-0000-000000000000}"/>
          </ac:spMkLst>
        </pc:spChg>
      </pc:sldChg>
      <pc:sldChg chg="modAnim">
        <pc:chgData name="Jun Tani" userId="9bd82b95-2bf9-4860-b08b-4c20e8d2b778" providerId="ADAL" clId="{FC194CB1-898F-4A11-A380-70AD42F2121E}" dt="2024-05-19T16:26:02.877" v="74"/>
        <pc:sldMkLst>
          <pc:docMk/>
          <pc:sldMk cId="2146241516" sldId="660"/>
        </pc:sldMkLst>
      </pc:sldChg>
      <pc:sldChg chg="addSp delSp modSp mod delAnim">
        <pc:chgData name="Jun Tani" userId="9bd82b95-2bf9-4860-b08b-4c20e8d2b778" providerId="ADAL" clId="{FC194CB1-898F-4A11-A380-70AD42F2121E}" dt="2024-05-20T16:59:26.354" v="1017" actId="20577"/>
        <pc:sldMkLst>
          <pc:docMk/>
          <pc:sldMk cId="3275031925" sldId="669"/>
        </pc:sldMkLst>
        <pc:spChg chg="del">
          <ac:chgData name="Jun Tani" userId="9bd82b95-2bf9-4860-b08b-4c20e8d2b778" providerId="ADAL" clId="{FC194CB1-898F-4A11-A380-70AD42F2121E}" dt="2024-05-19T20:24:54.752" v="281" actId="478"/>
          <ac:spMkLst>
            <pc:docMk/>
            <pc:sldMk cId="3275031925" sldId="669"/>
            <ac:spMk id="3" creationId="{72699F8E-63A2-E12F-E638-7C3B4B750178}"/>
          </ac:spMkLst>
        </pc:spChg>
        <pc:spChg chg="add del mod">
          <ac:chgData name="Jun Tani" userId="9bd82b95-2bf9-4860-b08b-4c20e8d2b778" providerId="ADAL" clId="{FC194CB1-898F-4A11-A380-70AD42F2121E}" dt="2024-05-19T20:26:46.827" v="286" actId="478"/>
          <ac:spMkLst>
            <pc:docMk/>
            <pc:sldMk cId="3275031925" sldId="669"/>
            <ac:spMk id="5" creationId="{1B1BB59B-DD35-FF0A-81AE-4EAF6EA31346}"/>
          </ac:spMkLst>
        </pc:spChg>
        <pc:spChg chg="add mod">
          <ac:chgData name="Jun Tani" userId="9bd82b95-2bf9-4860-b08b-4c20e8d2b778" providerId="ADAL" clId="{FC194CB1-898F-4A11-A380-70AD42F2121E}" dt="2024-05-19T20:38:26.228" v="448" actId="1076"/>
          <ac:spMkLst>
            <pc:docMk/>
            <pc:sldMk cId="3275031925" sldId="669"/>
            <ac:spMk id="9" creationId="{C328FB9E-4FF8-1CD1-E7AA-69DB2907FC57}"/>
          </ac:spMkLst>
        </pc:spChg>
        <pc:spChg chg="add mod">
          <ac:chgData name="Jun Tani" userId="9bd82b95-2bf9-4860-b08b-4c20e8d2b778" providerId="ADAL" clId="{FC194CB1-898F-4A11-A380-70AD42F2121E}" dt="2024-05-20T16:59:26.354" v="1017" actId="20577"/>
          <ac:spMkLst>
            <pc:docMk/>
            <pc:sldMk cId="3275031925" sldId="669"/>
            <ac:spMk id="11" creationId="{E410B80A-1DCA-845D-A5D0-98C7DAE5DB58}"/>
          </ac:spMkLst>
        </pc:spChg>
        <pc:picChg chg="add del mod">
          <ac:chgData name="Jun Tani" userId="9bd82b95-2bf9-4860-b08b-4c20e8d2b778" providerId="ADAL" clId="{FC194CB1-898F-4A11-A380-70AD42F2121E}" dt="2024-05-19T20:28:28.981" v="289" actId="478"/>
          <ac:picMkLst>
            <pc:docMk/>
            <pc:sldMk cId="3275031925" sldId="669"/>
            <ac:picMk id="7" creationId="{09462224-C91F-E6B5-768E-414D09BB9527}"/>
          </ac:picMkLst>
        </pc:picChg>
      </pc:sldChg>
      <pc:sldChg chg="add">
        <pc:chgData name="Jun Tani" userId="9bd82b95-2bf9-4860-b08b-4c20e8d2b778" providerId="ADAL" clId="{FC194CB1-898F-4A11-A380-70AD42F2121E}" dt="2024-05-19T20:56:58.330" v="459"/>
        <pc:sldMkLst>
          <pc:docMk/>
          <pc:sldMk cId="1348691343" sldId="689"/>
        </pc:sldMkLst>
      </pc:sldChg>
      <pc:sldChg chg="add">
        <pc:chgData name="Jun Tani" userId="9bd82b95-2bf9-4860-b08b-4c20e8d2b778" providerId="ADAL" clId="{FC194CB1-898F-4A11-A380-70AD42F2121E}" dt="2024-05-19T20:56:58.330" v="459"/>
        <pc:sldMkLst>
          <pc:docMk/>
          <pc:sldMk cId="1897218901" sldId="691"/>
        </pc:sldMkLst>
      </pc:sldChg>
      <pc:sldChg chg="add">
        <pc:chgData name="Jun Tani" userId="9bd82b95-2bf9-4860-b08b-4c20e8d2b778" providerId="ADAL" clId="{FC194CB1-898F-4A11-A380-70AD42F2121E}" dt="2024-05-19T20:56:58.330" v="459"/>
        <pc:sldMkLst>
          <pc:docMk/>
          <pc:sldMk cId="4237470210" sldId="692"/>
        </pc:sldMkLst>
      </pc:sldChg>
      <pc:sldChg chg="add">
        <pc:chgData name="Jun Tani" userId="9bd82b95-2bf9-4860-b08b-4c20e8d2b778" providerId="ADAL" clId="{FC194CB1-898F-4A11-A380-70AD42F2121E}" dt="2024-05-19T20:56:58.330" v="459"/>
        <pc:sldMkLst>
          <pc:docMk/>
          <pc:sldMk cId="983786027" sldId="714"/>
        </pc:sldMkLst>
      </pc:sldChg>
      <pc:sldChg chg="add">
        <pc:chgData name="Jun Tani" userId="9bd82b95-2bf9-4860-b08b-4c20e8d2b778" providerId="ADAL" clId="{FC194CB1-898F-4A11-A380-70AD42F2121E}" dt="2024-05-19T20:56:58.330" v="459"/>
        <pc:sldMkLst>
          <pc:docMk/>
          <pc:sldMk cId="3928862276" sldId="725"/>
        </pc:sldMkLst>
      </pc:sldChg>
      <pc:sldChg chg="add">
        <pc:chgData name="Jun Tani" userId="9bd82b95-2bf9-4860-b08b-4c20e8d2b778" providerId="ADAL" clId="{FC194CB1-898F-4A11-A380-70AD42F2121E}" dt="2024-05-19T20:56:58.330" v="459"/>
        <pc:sldMkLst>
          <pc:docMk/>
          <pc:sldMk cId="3442969721" sldId="756"/>
        </pc:sldMkLst>
      </pc:sldChg>
      <pc:sldChg chg="add">
        <pc:chgData name="Jun Tani" userId="9bd82b95-2bf9-4860-b08b-4c20e8d2b778" providerId="ADAL" clId="{FC194CB1-898F-4A11-A380-70AD42F2121E}" dt="2024-05-19T20:56:58.330" v="459"/>
        <pc:sldMkLst>
          <pc:docMk/>
          <pc:sldMk cId="1958640036" sldId="757"/>
        </pc:sldMkLst>
      </pc:sldChg>
      <pc:sldChg chg="add">
        <pc:chgData name="Jun Tani" userId="9bd82b95-2bf9-4860-b08b-4c20e8d2b778" providerId="ADAL" clId="{FC194CB1-898F-4A11-A380-70AD42F2121E}" dt="2024-05-19T20:56:58.330" v="459"/>
        <pc:sldMkLst>
          <pc:docMk/>
          <pc:sldMk cId="2751758255" sldId="758"/>
        </pc:sldMkLst>
      </pc:sldChg>
      <pc:sldChg chg="add">
        <pc:chgData name="Jun Tani" userId="9bd82b95-2bf9-4860-b08b-4c20e8d2b778" providerId="ADAL" clId="{FC194CB1-898F-4A11-A380-70AD42F2121E}" dt="2024-05-19T20:56:58.330" v="459"/>
        <pc:sldMkLst>
          <pc:docMk/>
          <pc:sldMk cId="1765349524" sldId="759"/>
        </pc:sldMkLst>
      </pc:sldChg>
      <pc:sldChg chg="add">
        <pc:chgData name="Jun Tani" userId="9bd82b95-2bf9-4860-b08b-4c20e8d2b778" providerId="ADAL" clId="{FC194CB1-898F-4A11-A380-70AD42F2121E}" dt="2024-05-19T20:56:58.330" v="459"/>
        <pc:sldMkLst>
          <pc:docMk/>
          <pc:sldMk cId="1523444877" sldId="761"/>
        </pc:sldMkLst>
      </pc:sldChg>
      <pc:sldChg chg="del">
        <pc:chgData name="Jun Tani" userId="9bd82b95-2bf9-4860-b08b-4c20e8d2b778" providerId="ADAL" clId="{FC194CB1-898F-4A11-A380-70AD42F2121E}" dt="2024-05-19T20:47:20.389" v="449" actId="47"/>
        <pc:sldMkLst>
          <pc:docMk/>
          <pc:sldMk cId="915692183" sldId="801"/>
        </pc:sldMkLst>
      </pc:sldChg>
      <pc:sldChg chg="del">
        <pc:chgData name="Jun Tani" userId="9bd82b95-2bf9-4860-b08b-4c20e8d2b778" providerId="ADAL" clId="{FC194CB1-898F-4A11-A380-70AD42F2121E}" dt="2024-05-19T15:51:41.534" v="0" actId="47"/>
        <pc:sldMkLst>
          <pc:docMk/>
          <pc:sldMk cId="4100272900" sldId="803"/>
        </pc:sldMkLst>
      </pc:sldChg>
      <pc:sldChg chg="add">
        <pc:chgData name="Jun Tani" userId="9bd82b95-2bf9-4860-b08b-4c20e8d2b778" providerId="ADAL" clId="{FC194CB1-898F-4A11-A380-70AD42F2121E}" dt="2024-05-19T20:56:58.330" v="459"/>
        <pc:sldMkLst>
          <pc:docMk/>
          <pc:sldMk cId="3670449391" sldId="821"/>
        </pc:sldMkLst>
      </pc:sldChg>
      <pc:sldChg chg="add">
        <pc:chgData name="Jun Tani" userId="9bd82b95-2bf9-4860-b08b-4c20e8d2b778" providerId="ADAL" clId="{FC194CB1-898F-4A11-A380-70AD42F2121E}" dt="2024-05-19T20:56:58.330" v="459"/>
        <pc:sldMkLst>
          <pc:docMk/>
          <pc:sldMk cId="1649424538" sldId="822"/>
        </pc:sldMkLst>
      </pc:sldChg>
      <pc:sldChg chg="add">
        <pc:chgData name="Jun Tani" userId="9bd82b95-2bf9-4860-b08b-4c20e8d2b778" providerId="ADAL" clId="{FC194CB1-898F-4A11-A380-70AD42F2121E}" dt="2024-05-19T20:56:58.330" v="459"/>
        <pc:sldMkLst>
          <pc:docMk/>
          <pc:sldMk cId="3931174631" sldId="823"/>
        </pc:sldMkLst>
      </pc:sldChg>
      <pc:sldChg chg="ord">
        <pc:chgData name="Jun Tani" userId="9bd82b95-2bf9-4860-b08b-4c20e8d2b778" providerId="ADAL" clId="{FC194CB1-898F-4A11-A380-70AD42F2121E}" dt="2024-05-19T16:44:44.940" v="280"/>
        <pc:sldMkLst>
          <pc:docMk/>
          <pc:sldMk cId="792231028" sldId="839"/>
        </pc:sldMkLst>
      </pc:sldChg>
      <pc:sldChg chg="add">
        <pc:chgData name="Jun Tani" userId="9bd82b95-2bf9-4860-b08b-4c20e8d2b778" providerId="ADAL" clId="{FC194CB1-898F-4A11-A380-70AD42F2121E}" dt="2024-05-20T15:07:32.016" v="977"/>
        <pc:sldMkLst>
          <pc:docMk/>
          <pc:sldMk cId="850924317" sldId="840"/>
        </pc:sldMkLst>
      </pc:sldChg>
      <pc:sldChg chg="delSp mod delAnim">
        <pc:chgData name="Jun Tani" userId="9bd82b95-2bf9-4860-b08b-4c20e8d2b778" providerId="ADAL" clId="{FC194CB1-898F-4A11-A380-70AD42F2121E}" dt="2024-05-19T16:35:24.905" v="77" actId="478"/>
        <pc:sldMkLst>
          <pc:docMk/>
          <pc:sldMk cId="3679911729" sldId="842"/>
        </pc:sldMkLst>
        <pc:grpChg chg="del">
          <ac:chgData name="Jun Tani" userId="9bd82b95-2bf9-4860-b08b-4c20e8d2b778" providerId="ADAL" clId="{FC194CB1-898F-4A11-A380-70AD42F2121E}" dt="2024-05-19T16:35:08.643" v="75" actId="478"/>
          <ac:grpSpMkLst>
            <pc:docMk/>
            <pc:sldMk cId="3679911729" sldId="842"/>
            <ac:grpSpMk id="28" creationId="{03839B5A-F48A-5851-B787-9090FEB30DC7}"/>
          </ac:grpSpMkLst>
        </pc:grpChg>
        <pc:grpChg chg="del">
          <ac:chgData name="Jun Tani" userId="9bd82b95-2bf9-4860-b08b-4c20e8d2b778" providerId="ADAL" clId="{FC194CB1-898F-4A11-A380-70AD42F2121E}" dt="2024-05-19T16:35:24.905" v="77" actId="478"/>
          <ac:grpSpMkLst>
            <pc:docMk/>
            <pc:sldMk cId="3679911729" sldId="842"/>
            <ac:grpSpMk id="351" creationId="{EBDCA6A8-AD49-94A2-15BF-CEB9189CFE6A}"/>
          </ac:grpSpMkLst>
        </pc:grpChg>
        <pc:grpChg chg="del">
          <ac:chgData name="Jun Tani" userId="9bd82b95-2bf9-4860-b08b-4c20e8d2b778" providerId="ADAL" clId="{FC194CB1-898F-4A11-A380-70AD42F2121E}" dt="2024-05-19T16:35:19.250" v="76" actId="478"/>
          <ac:grpSpMkLst>
            <pc:docMk/>
            <pc:sldMk cId="3679911729" sldId="842"/>
            <ac:grpSpMk id="366" creationId="{9423F0C6-D209-697E-750C-AC97405873B5}"/>
          </ac:grpSpMkLst>
        </pc:grpChg>
      </pc:sldChg>
      <pc:sldChg chg="modSp mod">
        <pc:chgData name="Jun Tani" userId="9bd82b95-2bf9-4860-b08b-4c20e8d2b778" providerId="ADAL" clId="{FC194CB1-898F-4A11-A380-70AD42F2121E}" dt="2024-05-19T16:44:26.751" v="278" actId="20577"/>
        <pc:sldMkLst>
          <pc:docMk/>
          <pc:sldMk cId="3873347728" sldId="843"/>
        </pc:sldMkLst>
        <pc:spChg chg="mod">
          <ac:chgData name="Jun Tani" userId="9bd82b95-2bf9-4860-b08b-4c20e8d2b778" providerId="ADAL" clId="{FC194CB1-898F-4A11-A380-70AD42F2121E}" dt="2024-05-19T16:44:26.751" v="278" actId="20577"/>
          <ac:spMkLst>
            <pc:docMk/>
            <pc:sldMk cId="3873347728" sldId="843"/>
            <ac:spMk id="2" creationId="{A7F21353-028F-A1B7-DBA1-AD381713B768}"/>
          </ac:spMkLst>
        </pc:spChg>
      </pc:sldChg>
      <pc:sldChg chg="delSp modSp add mod">
        <pc:chgData name="Jun Tani" userId="9bd82b95-2bf9-4860-b08b-4c20e8d2b778" providerId="ADAL" clId="{FC194CB1-898F-4A11-A380-70AD42F2121E}" dt="2024-05-19T16:39:50.545" v="196" actId="21"/>
        <pc:sldMkLst>
          <pc:docMk/>
          <pc:sldMk cId="1941853154" sldId="844"/>
        </pc:sldMkLst>
        <pc:spChg chg="del mod">
          <ac:chgData name="Jun Tani" userId="9bd82b95-2bf9-4860-b08b-4c20e8d2b778" providerId="ADAL" clId="{FC194CB1-898F-4A11-A380-70AD42F2121E}" dt="2024-05-19T16:39:50.545" v="196" actId="21"/>
          <ac:spMkLst>
            <pc:docMk/>
            <pc:sldMk cId="1941853154" sldId="844"/>
            <ac:spMk id="283" creationId="{00000000-0000-0000-0000-000000000000}"/>
          </ac:spMkLst>
        </pc:spChg>
      </pc:sldChg>
      <pc:sldChg chg="add">
        <pc:chgData name="Jun Tani" userId="9bd82b95-2bf9-4860-b08b-4c20e8d2b778" providerId="ADAL" clId="{FC194CB1-898F-4A11-A380-70AD42F2121E}" dt="2024-05-19T15:55:12.924" v="1"/>
        <pc:sldMkLst>
          <pc:docMk/>
          <pc:sldMk cId="2425741219" sldId="845"/>
        </pc:sldMkLst>
      </pc:sldChg>
      <pc:sldChg chg="delSp modSp add mod delAnim modAnim">
        <pc:chgData name="Jun Tani" userId="9bd82b95-2bf9-4860-b08b-4c20e8d2b778" providerId="ADAL" clId="{FC194CB1-898F-4A11-A380-70AD42F2121E}" dt="2024-05-20T16:45:30.339" v="987" actId="478"/>
        <pc:sldMkLst>
          <pc:docMk/>
          <pc:sldMk cId="221250063" sldId="846"/>
        </pc:sldMkLst>
        <pc:spChg chg="mod">
          <ac:chgData name="Jun Tani" userId="9bd82b95-2bf9-4860-b08b-4c20e8d2b778" providerId="ADAL" clId="{FC194CB1-898F-4A11-A380-70AD42F2121E}" dt="2024-05-19T16:19:39.591" v="27" actId="1076"/>
          <ac:spMkLst>
            <pc:docMk/>
            <pc:sldMk cId="221250063" sldId="846"/>
            <ac:spMk id="8" creationId="{00000000-0000-0000-0000-000000000000}"/>
          </ac:spMkLst>
        </pc:spChg>
        <pc:spChg chg="del">
          <ac:chgData name="Jun Tani" userId="9bd82b95-2bf9-4860-b08b-4c20e8d2b778" providerId="ADAL" clId="{FC194CB1-898F-4A11-A380-70AD42F2121E}" dt="2024-05-20T16:45:23.551" v="986" actId="478"/>
          <ac:spMkLst>
            <pc:docMk/>
            <pc:sldMk cId="221250063" sldId="846"/>
            <ac:spMk id="22" creationId="{7ED6FED2-7872-4251-B614-C0B044271A9E}"/>
          </ac:spMkLst>
        </pc:spChg>
        <pc:spChg chg="del">
          <ac:chgData name="Jun Tani" userId="9bd82b95-2bf9-4860-b08b-4c20e8d2b778" providerId="ADAL" clId="{FC194CB1-898F-4A11-A380-70AD42F2121E}" dt="2024-05-20T16:45:30.339" v="987" actId="478"/>
          <ac:spMkLst>
            <pc:docMk/>
            <pc:sldMk cId="221250063" sldId="846"/>
            <ac:spMk id="23" creationId="{F6C15E4C-208E-4F1D-9D05-DE9E70F6D804}"/>
          </ac:spMkLst>
        </pc:spChg>
        <pc:spChg chg="del">
          <ac:chgData name="Jun Tani" userId="9bd82b95-2bf9-4860-b08b-4c20e8d2b778" providerId="ADAL" clId="{FC194CB1-898F-4A11-A380-70AD42F2121E}" dt="2024-05-20T16:45:30.339" v="987" actId="478"/>
          <ac:spMkLst>
            <pc:docMk/>
            <pc:sldMk cId="221250063" sldId="846"/>
            <ac:spMk id="28" creationId="{922226DE-FC6D-46D3-B138-C6058168E19A}"/>
          </ac:spMkLst>
        </pc:spChg>
        <pc:grpChg chg="mod">
          <ac:chgData name="Jun Tani" userId="9bd82b95-2bf9-4860-b08b-4c20e8d2b778" providerId="ADAL" clId="{FC194CB1-898F-4A11-A380-70AD42F2121E}" dt="2024-05-19T16:20:16.890" v="73" actId="1038"/>
          <ac:grpSpMkLst>
            <pc:docMk/>
            <pc:sldMk cId="221250063" sldId="846"/>
            <ac:grpSpMk id="11" creationId="{4E652204-7F03-446D-8E4A-4487C3959C68}"/>
          </ac:grpSpMkLst>
        </pc:grpChg>
        <pc:cxnChg chg="mod">
          <ac:chgData name="Jun Tani" userId="9bd82b95-2bf9-4860-b08b-4c20e8d2b778" providerId="ADAL" clId="{FC194CB1-898F-4A11-A380-70AD42F2121E}" dt="2024-05-19T16:19:55.560" v="52" actId="1038"/>
          <ac:cxnSpMkLst>
            <pc:docMk/>
            <pc:sldMk cId="221250063" sldId="846"/>
            <ac:cxnSpMk id="7" creationId="{00000000-0000-0000-0000-000000000000}"/>
          </ac:cxnSpMkLst>
        </pc:cxnChg>
      </pc:sldChg>
      <pc:sldChg chg="addSp delSp modSp new mod">
        <pc:chgData name="Jun Tani" userId="9bd82b95-2bf9-4860-b08b-4c20e8d2b778" providerId="ADAL" clId="{FC194CB1-898F-4A11-A380-70AD42F2121E}" dt="2024-05-19T16:41:56.021" v="231" actId="20577"/>
        <pc:sldMkLst>
          <pc:docMk/>
          <pc:sldMk cId="3165379764" sldId="847"/>
        </pc:sldMkLst>
        <pc:spChg chg="del mod">
          <ac:chgData name="Jun Tani" userId="9bd82b95-2bf9-4860-b08b-4c20e8d2b778" providerId="ADAL" clId="{FC194CB1-898F-4A11-A380-70AD42F2121E}" dt="2024-05-19T16:40:28" v="199"/>
          <ac:spMkLst>
            <pc:docMk/>
            <pc:sldMk cId="3165379764" sldId="847"/>
            <ac:spMk id="2" creationId="{872428E9-F4F0-0909-20F8-8F7E60FFD590}"/>
          </ac:spMkLst>
        </pc:spChg>
        <pc:spChg chg="add mod">
          <ac:chgData name="Jun Tani" userId="9bd82b95-2bf9-4860-b08b-4c20e8d2b778" providerId="ADAL" clId="{FC194CB1-898F-4A11-A380-70AD42F2121E}" dt="2024-05-19T16:41:56.021" v="231" actId="20577"/>
          <ac:spMkLst>
            <pc:docMk/>
            <pc:sldMk cId="3165379764" sldId="847"/>
            <ac:spMk id="3" creationId="{9FC3B44C-0A78-63B7-4F4C-7B7931961285}"/>
          </ac:spMkLst>
        </pc:spChg>
      </pc:sldChg>
      <pc:sldChg chg="modSp new mod">
        <pc:chgData name="Jun Tani" userId="9bd82b95-2bf9-4860-b08b-4c20e8d2b778" providerId="ADAL" clId="{FC194CB1-898F-4A11-A380-70AD42F2121E}" dt="2024-05-20T14:54:26.892" v="666" actId="1076"/>
        <pc:sldMkLst>
          <pc:docMk/>
          <pc:sldMk cId="3638693150" sldId="848"/>
        </pc:sldMkLst>
        <pc:spChg chg="mod">
          <ac:chgData name="Jun Tani" userId="9bd82b95-2bf9-4860-b08b-4c20e8d2b778" providerId="ADAL" clId="{FC194CB1-898F-4A11-A380-70AD42F2121E}" dt="2024-05-20T14:54:26.892" v="666" actId="1076"/>
          <ac:spMkLst>
            <pc:docMk/>
            <pc:sldMk cId="3638693150" sldId="848"/>
            <ac:spMk id="2" creationId="{E12B50E9-1122-CECA-7A26-066BED153552}"/>
          </ac:spMkLst>
        </pc:spChg>
      </pc:sldChg>
      <pc:sldChg chg="modSp new mod">
        <pc:chgData name="Jun Tani" userId="9bd82b95-2bf9-4860-b08b-4c20e8d2b778" providerId="ADAL" clId="{FC194CB1-898F-4A11-A380-70AD42F2121E}" dt="2024-05-19T20:50:03.190" v="458" actId="1076"/>
        <pc:sldMkLst>
          <pc:docMk/>
          <pc:sldMk cId="427061282" sldId="849"/>
        </pc:sldMkLst>
        <pc:spChg chg="mod">
          <ac:chgData name="Jun Tani" userId="9bd82b95-2bf9-4860-b08b-4c20e8d2b778" providerId="ADAL" clId="{FC194CB1-898F-4A11-A380-70AD42F2121E}" dt="2024-05-19T20:50:03.190" v="458" actId="1076"/>
          <ac:spMkLst>
            <pc:docMk/>
            <pc:sldMk cId="427061282" sldId="849"/>
            <ac:spMk id="2" creationId="{D06B8403-BA81-87AC-EA66-6167A45082BD}"/>
          </ac:spMkLst>
        </pc:spChg>
      </pc:sldChg>
      <pc:sldChg chg="modSp new mod modAnim">
        <pc:chgData name="Jun Tani" userId="9bd82b95-2bf9-4860-b08b-4c20e8d2b778" providerId="ADAL" clId="{FC194CB1-898F-4A11-A380-70AD42F2121E}" dt="2024-05-20T16:33:49.471" v="985"/>
        <pc:sldMkLst>
          <pc:docMk/>
          <pc:sldMk cId="3492075479" sldId="850"/>
        </pc:sldMkLst>
        <pc:spChg chg="mod">
          <ac:chgData name="Jun Tani" userId="9bd82b95-2bf9-4860-b08b-4c20e8d2b778" providerId="ADAL" clId="{FC194CB1-898F-4A11-A380-70AD42F2121E}" dt="2024-05-20T16:33:28.211" v="983" actId="20577"/>
          <ac:spMkLst>
            <pc:docMk/>
            <pc:sldMk cId="3492075479" sldId="850"/>
            <ac:spMk id="2" creationId="{2E1E8415-FA63-B40A-D9D1-CA376B0D1215}"/>
          </ac:spMkLst>
        </pc:spChg>
        <pc:spChg chg="mod">
          <ac:chgData name="Jun Tani" userId="9bd82b95-2bf9-4860-b08b-4c20e8d2b778" providerId="ADAL" clId="{FC194CB1-898F-4A11-A380-70AD42F2121E}" dt="2024-05-20T16:33:38.216" v="984" actId="14100"/>
          <ac:spMkLst>
            <pc:docMk/>
            <pc:sldMk cId="3492075479" sldId="850"/>
            <ac:spMk id="3" creationId="{7B1393E0-C2FF-3351-AF5A-31EDBC902CF1}"/>
          </ac:spMkLst>
        </pc:spChg>
      </pc:sldChg>
      <pc:sldChg chg="add">
        <pc:chgData name="Jun Tani" userId="9bd82b95-2bf9-4860-b08b-4c20e8d2b778" providerId="ADAL" clId="{FC194CB1-898F-4A11-A380-70AD42F2121E}" dt="2024-05-20T16:33:01.530" v="978"/>
        <pc:sldMkLst>
          <pc:docMk/>
          <pc:sldMk cId="1666478545" sldId="5501"/>
        </pc:sldMkLst>
      </pc:sldChg>
      <pc:sldChg chg="modSp new mod">
        <pc:chgData name="Jun Tani" userId="9bd82b95-2bf9-4860-b08b-4c20e8d2b778" providerId="ADAL" clId="{FC194CB1-898F-4A11-A380-70AD42F2121E}" dt="2024-05-20T17:00:31.927" v="1023" actId="1076"/>
        <pc:sldMkLst>
          <pc:docMk/>
          <pc:sldMk cId="1065204343" sldId="5502"/>
        </pc:sldMkLst>
        <pc:spChg chg="mod">
          <ac:chgData name="Jun Tani" userId="9bd82b95-2bf9-4860-b08b-4c20e8d2b778" providerId="ADAL" clId="{FC194CB1-898F-4A11-A380-70AD42F2121E}" dt="2024-05-20T17:00:31.927" v="1023" actId="1076"/>
          <ac:spMkLst>
            <pc:docMk/>
            <pc:sldMk cId="1065204343" sldId="5502"/>
            <ac:spMk id="2" creationId="{FD34261C-BCA8-07E7-96F7-0B61952E0924}"/>
          </ac:spMkLst>
        </pc:spChg>
      </pc:sldChg>
      <pc:sldMasterChg chg="del delSldLayout">
        <pc:chgData name="Jun Tani" userId="9bd82b95-2bf9-4860-b08b-4c20e8d2b778" providerId="ADAL" clId="{FC194CB1-898F-4A11-A380-70AD42F2121E}" dt="2024-05-19T15:51:41.534" v="0" actId="47"/>
        <pc:sldMasterMkLst>
          <pc:docMk/>
          <pc:sldMasterMk cId="1760630388" sldId="2147483685"/>
        </pc:sldMasterMkLst>
        <pc:sldLayoutChg chg="del">
          <pc:chgData name="Jun Tani" userId="9bd82b95-2bf9-4860-b08b-4c20e8d2b778" providerId="ADAL" clId="{FC194CB1-898F-4A11-A380-70AD42F2121E}" dt="2024-05-19T15:51:41.534" v="0" actId="47"/>
          <pc:sldLayoutMkLst>
            <pc:docMk/>
            <pc:sldMasterMk cId="1760630388" sldId="2147483685"/>
            <pc:sldLayoutMk cId="3782905076" sldId="2147483686"/>
          </pc:sldLayoutMkLst>
        </pc:sldLayoutChg>
        <pc:sldLayoutChg chg="del">
          <pc:chgData name="Jun Tani" userId="9bd82b95-2bf9-4860-b08b-4c20e8d2b778" providerId="ADAL" clId="{FC194CB1-898F-4A11-A380-70AD42F2121E}" dt="2024-05-19T15:51:41.534" v="0" actId="47"/>
          <pc:sldLayoutMkLst>
            <pc:docMk/>
            <pc:sldMasterMk cId="1760630388" sldId="2147483685"/>
            <pc:sldLayoutMk cId="1256325608" sldId="2147483687"/>
          </pc:sldLayoutMkLst>
        </pc:sldLayoutChg>
        <pc:sldLayoutChg chg="del">
          <pc:chgData name="Jun Tani" userId="9bd82b95-2bf9-4860-b08b-4c20e8d2b778" providerId="ADAL" clId="{FC194CB1-898F-4A11-A380-70AD42F2121E}" dt="2024-05-19T15:51:41.534" v="0" actId="47"/>
          <pc:sldLayoutMkLst>
            <pc:docMk/>
            <pc:sldMasterMk cId="1760630388" sldId="2147483685"/>
            <pc:sldLayoutMk cId="2631456188" sldId="2147483688"/>
          </pc:sldLayoutMkLst>
        </pc:sldLayoutChg>
        <pc:sldLayoutChg chg="del">
          <pc:chgData name="Jun Tani" userId="9bd82b95-2bf9-4860-b08b-4c20e8d2b778" providerId="ADAL" clId="{FC194CB1-898F-4A11-A380-70AD42F2121E}" dt="2024-05-19T15:51:41.534" v="0" actId="47"/>
          <pc:sldLayoutMkLst>
            <pc:docMk/>
            <pc:sldMasterMk cId="1760630388" sldId="2147483685"/>
            <pc:sldLayoutMk cId="1387093511" sldId="2147483689"/>
          </pc:sldLayoutMkLst>
        </pc:sldLayoutChg>
        <pc:sldLayoutChg chg="del">
          <pc:chgData name="Jun Tani" userId="9bd82b95-2bf9-4860-b08b-4c20e8d2b778" providerId="ADAL" clId="{FC194CB1-898F-4A11-A380-70AD42F2121E}" dt="2024-05-19T15:51:41.534" v="0" actId="47"/>
          <pc:sldLayoutMkLst>
            <pc:docMk/>
            <pc:sldMasterMk cId="1760630388" sldId="2147483685"/>
            <pc:sldLayoutMk cId="3652143587" sldId="2147483690"/>
          </pc:sldLayoutMkLst>
        </pc:sldLayoutChg>
        <pc:sldLayoutChg chg="del">
          <pc:chgData name="Jun Tani" userId="9bd82b95-2bf9-4860-b08b-4c20e8d2b778" providerId="ADAL" clId="{FC194CB1-898F-4A11-A380-70AD42F2121E}" dt="2024-05-19T15:51:41.534" v="0" actId="47"/>
          <pc:sldLayoutMkLst>
            <pc:docMk/>
            <pc:sldMasterMk cId="1760630388" sldId="2147483685"/>
            <pc:sldLayoutMk cId="3189002569" sldId="2147483691"/>
          </pc:sldLayoutMkLst>
        </pc:sldLayoutChg>
        <pc:sldLayoutChg chg="del">
          <pc:chgData name="Jun Tani" userId="9bd82b95-2bf9-4860-b08b-4c20e8d2b778" providerId="ADAL" clId="{FC194CB1-898F-4A11-A380-70AD42F2121E}" dt="2024-05-19T15:51:41.534" v="0" actId="47"/>
          <pc:sldLayoutMkLst>
            <pc:docMk/>
            <pc:sldMasterMk cId="1760630388" sldId="2147483685"/>
            <pc:sldLayoutMk cId="22162076" sldId="2147483692"/>
          </pc:sldLayoutMkLst>
        </pc:sldLayoutChg>
        <pc:sldLayoutChg chg="del">
          <pc:chgData name="Jun Tani" userId="9bd82b95-2bf9-4860-b08b-4c20e8d2b778" providerId="ADAL" clId="{FC194CB1-898F-4A11-A380-70AD42F2121E}" dt="2024-05-19T15:51:41.534" v="0" actId="47"/>
          <pc:sldLayoutMkLst>
            <pc:docMk/>
            <pc:sldMasterMk cId="1760630388" sldId="2147483685"/>
            <pc:sldLayoutMk cId="2644847338" sldId="2147483693"/>
          </pc:sldLayoutMkLst>
        </pc:sldLayoutChg>
        <pc:sldLayoutChg chg="del">
          <pc:chgData name="Jun Tani" userId="9bd82b95-2bf9-4860-b08b-4c20e8d2b778" providerId="ADAL" clId="{FC194CB1-898F-4A11-A380-70AD42F2121E}" dt="2024-05-19T15:51:41.534" v="0" actId="47"/>
          <pc:sldLayoutMkLst>
            <pc:docMk/>
            <pc:sldMasterMk cId="1760630388" sldId="2147483685"/>
            <pc:sldLayoutMk cId="4133079263" sldId="2147483694"/>
          </pc:sldLayoutMkLst>
        </pc:sldLayoutChg>
        <pc:sldLayoutChg chg="del">
          <pc:chgData name="Jun Tani" userId="9bd82b95-2bf9-4860-b08b-4c20e8d2b778" providerId="ADAL" clId="{FC194CB1-898F-4A11-A380-70AD42F2121E}" dt="2024-05-19T15:51:41.534" v="0" actId="47"/>
          <pc:sldLayoutMkLst>
            <pc:docMk/>
            <pc:sldMasterMk cId="1760630388" sldId="2147483685"/>
            <pc:sldLayoutMk cId="3960773823" sldId="2147483695"/>
          </pc:sldLayoutMkLst>
        </pc:sldLayoutChg>
        <pc:sldLayoutChg chg="del">
          <pc:chgData name="Jun Tani" userId="9bd82b95-2bf9-4860-b08b-4c20e8d2b778" providerId="ADAL" clId="{FC194CB1-898F-4A11-A380-70AD42F2121E}" dt="2024-05-19T15:51:41.534" v="0" actId="47"/>
          <pc:sldLayoutMkLst>
            <pc:docMk/>
            <pc:sldMasterMk cId="1760630388" sldId="2147483685"/>
            <pc:sldLayoutMk cId="3310982068" sldId="2147483696"/>
          </pc:sldLayoutMkLst>
        </pc:sldLayoutChg>
        <pc:sldLayoutChg chg="del">
          <pc:chgData name="Jun Tani" userId="9bd82b95-2bf9-4860-b08b-4c20e8d2b778" providerId="ADAL" clId="{FC194CB1-898F-4A11-A380-70AD42F2121E}" dt="2024-05-19T15:51:41.534" v="0" actId="47"/>
          <pc:sldLayoutMkLst>
            <pc:docMk/>
            <pc:sldMasterMk cId="1760630388" sldId="2147483685"/>
            <pc:sldLayoutMk cId="985102529" sldId="2147483697"/>
          </pc:sldLayoutMkLst>
        </pc:sldLayoutChg>
        <pc:sldLayoutChg chg="del">
          <pc:chgData name="Jun Tani" userId="9bd82b95-2bf9-4860-b08b-4c20e8d2b778" providerId="ADAL" clId="{FC194CB1-898F-4A11-A380-70AD42F2121E}" dt="2024-05-19T15:51:41.534" v="0" actId="47"/>
          <pc:sldLayoutMkLst>
            <pc:docMk/>
            <pc:sldMasterMk cId="1760630388" sldId="2147483685"/>
            <pc:sldLayoutMk cId="2469603801" sldId="2147483698"/>
          </pc:sldLayoutMkLst>
        </pc:sldLayoutChg>
      </pc:sldMasterChg>
      <pc:sldMasterChg chg="del delSldLayout">
        <pc:chgData name="Jun Tani" userId="9bd82b95-2bf9-4860-b08b-4c20e8d2b778" providerId="ADAL" clId="{FC194CB1-898F-4A11-A380-70AD42F2121E}" dt="2024-05-19T20:47:20.389" v="449" actId="47"/>
        <pc:sldMasterMkLst>
          <pc:docMk/>
          <pc:sldMasterMk cId="485600744" sldId="2147483699"/>
        </pc:sldMasterMkLst>
        <pc:sldLayoutChg chg="del">
          <pc:chgData name="Jun Tani" userId="9bd82b95-2bf9-4860-b08b-4c20e8d2b778" providerId="ADAL" clId="{FC194CB1-898F-4A11-A380-70AD42F2121E}" dt="2024-05-19T20:47:20.389" v="449" actId="47"/>
          <pc:sldLayoutMkLst>
            <pc:docMk/>
            <pc:sldMasterMk cId="485600744" sldId="2147483699"/>
            <pc:sldLayoutMk cId="2755813501" sldId="2147483700"/>
          </pc:sldLayoutMkLst>
        </pc:sldLayoutChg>
        <pc:sldLayoutChg chg="del">
          <pc:chgData name="Jun Tani" userId="9bd82b95-2bf9-4860-b08b-4c20e8d2b778" providerId="ADAL" clId="{FC194CB1-898F-4A11-A380-70AD42F2121E}" dt="2024-05-19T20:47:20.389" v="449" actId="47"/>
          <pc:sldLayoutMkLst>
            <pc:docMk/>
            <pc:sldMasterMk cId="485600744" sldId="2147483699"/>
            <pc:sldLayoutMk cId="2224018441" sldId="2147483701"/>
          </pc:sldLayoutMkLst>
        </pc:sldLayoutChg>
        <pc:sldLayoutChg chg="del">
          <pc:chgData name="Jun Tani" userId="9bd82b95-2bf9-4860-b08b-4c20e8d2b778" providerId="ADAL" clId="{FC194CB1-898F-4A11-A380-70AD42F2121E}" dt="2024-05-19T20:47:20.389" v="449" actId="47"/>
          <pc:sldLayoutMkLst>
            <pc:docMk/>
            <pc:sldMasterMk cId="485600744" sldId="2147483699"/>
            <pc:sldLayoutMk cId="1197187393" sldId="2147483702"/>
          </pc:sldLayoutMkLst>
        </pc:sldLayoutChg>
        <pc:sldLayoutChg chg="del">
          <pc:chgData name="Jun Tani" userId="9bd82b95-2bf9-4860-b08b-4c20e8d2b778" providerId="ADAL" clId="{FC194CB1-898F-4A11-A380-70AD42F2121E}" dt="2024-05-19T20:47:20.389" v="449" actId="47"/>
          <pc:sldLayoutMkLst>
            <pc:docMk/>
            <pc:sldMasterMk cId="485600744" sldId="2147483699"/>
            <pc:sldLayoutMk cId="1657952357" sldId="2147483703"/>
          </pc:sldLayoutMkLst>
        </pc:sldLayoutChg>
        <pc:sldLayoutChg chg="del">
          <pc:chgData name="Jun Tani" userId="9bd82b95-2bf9-4860-b08b-4c20e8d2b778" providerId="ADAL" clId="{FC194CB1-898F-4A11-A380-70AD42F2121E}" dt="2024-05-19T20:47:20.389" v="449" actId="47"/>
          <pc:sldLayoutMkLst>
            <pc:docMk/>
            <pc:sldMasterMk cId="485600744" sldId="2147483699"/>
            <pc:sldLayoutMk cId="3258476452" sldId="2147483704"/>
          </pc:sldLayoutMkLst>
        </pc:sldLayoutChg>
        <pc:sldLayoutChg chg="del">
          <pc:chgData name="Jun Tani" userId="9bd82b95-2bf9-4860-b08b-4c20e8d2b778" providerId="ADAL" clId="{FC194CB1-898F-4A11-A380-70AD42F2121E}" dt="2024-05-19T20:47:20.389" v="449" actId="47"/>
          <pc:sldLayoutMkLst>
            <pc:docMk/>
            <pc:sldMasterMk cId="485600744" sldId="2147483699"/>
            <pc:sldLayoutMk cId="3503953843" sldId="2147483705"/>
          </pc:sldLayoutMkLst>
        </pc:sldLayoutChg>
        <pc:sldLayoutChg chg="del">
          <pc:chgData name="Jun Tani" userId="9bd82b95-2bf9-4860-b08b-4c20e8d2b778" providerId="ADAL" clId="{FC194CB1-898F-4A11-A380-70AD42F2121E}" dt="2024-05-19T20:47:20.389" v="449" actId="47"/>
          <pc:sldLayoutMkLst>
            <pc:docMk/>
            <pc:sldMasterMk cId="485600744" sldId="2147483699"/>
            <pc:sldLayoutMk cId="944428455" sldId="2147483706"/>
          </pc:sldLayoutMkLst>
        </pc:sldLayoutChg>
        <pc:sldLayoutChg chg="del">
          <pc:chgData name="Jun Tani" userId="9bd82b95-2bf9-4860-b08b-4c20e8d2b778" providerId="ADAL" clId="{FC194CB1-898F-4A11-A380-70AD42F2121E}" dt="2024-05-19T20:47:20.389" v="449" actId="47"/>
          <pc:sldLayoutMkLst>
            <pc:docMk/>
            <pc:sldMasterMk cId="485600744" sldId="2147483699"/>
            <pc:sldLayoutMk cId="2977327586" sldId="2147483707"/>
          </pc:sldLayoutMkLst>
        </pc:sldLayoutChg>
        <pc:sldLayoutChg chg="del">
          <pc:chgData name="Jun Tani" userId="9bd82b95-2bf9-4860-b08b-4c20e8d2b778" providerId="ADAL" clId="{FC194CB1-898F-4A11-A380-70AD42F2121E}" dt="2024-05-19T20:47:20.389" v="449" actId="47"/>
          <pc:sldLayoutMkLst>
            <pc:docMk/>
            <pc:sldMasterMk cId="485600744" sldId="2147483699"/>
            <pc:sldLayoutMk cId="395379959" sldId="2147483708"/>
          </pc:sldLayoutMkLst>
        </pc:sldLayoutChg>
        <pc:sldLayoutChg chg="del">
          <pc:chgData name="Jun Tani" userId="9bd82b95-2bf9-4860-b08b-4c20e8d2b778" providerId="ADAL" clId="{FC194CB1-898F-4A11-A380-70AD42F2121E}" dt="2024-05-19T20:47:20.389" v="449" actId="47"/>
          <pc:sldLayoutMkLst>
            <pc:docMk/>
            <pc:sldMasterMk cId="485600744" sldId="2147483699"/>
            <pc:sldLayoutMk cId="248639256" sldId="2147483709"/>
          </pc:sldLayoutMkLst>
        </pc:sldLayoutChg>
        <pc:sldLayoutChg chg="del">
          <pc:chgData name="Jun Tani" userId="9bd82b95-2bf9-4860-b08b-4c20e8d2b778" providerId="ADAL" clId="{FC194CB1-898F-4A11-A380-70AD42F2121E}" dt="2024-05-19T20:47:20.389" v="449" actId="47"/>
          <pc:sldLayoutMkLst>
            <pc:docMk/>
            <pc:sldMasterMk cId="485600744" sldId="2147483699"/>
            <pc:sldLayoutMk cId="4179782293" sldId="2147483710"/>
          </pc:sldLayoutMkLst>
        </pc:sldLayoutChg>
        <pc:sldLayoutChg chg="del">
          <pc:chgData name="Jun Tani" userId="9bd82b95-2bf9-4860-b08b-4c20e8d2b778" providerId="ADAL" clId="{FC194CB1-898F-4A11-A380-70AD42F2121E}" dt="2024-05-19T20:47:20.389" v="449" actId="47"/>
          <pc:sldLayoutMkLst>
            <pc:docMk/>
            <pc:sldMasterMk cId="485600744" sldId="2147483699"/>
            <pc:sldLayoutMk cId="3234138469" sldId="214748371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7FC8C6-E259-42E0-84C5-EC089415ED7D}" type="datetimeFigureOut">
              <a:rPr kumimoji="1" lang="ja-JP" altLang="en-US" smtClean="0"/>
              <a:t>2024/5/20</a:t>
            </a:fld>
            <a:endParaRPr kumimoji="1" lang="ja-JP"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DBFF03-7258-4153-8E49-0F280955E613}" type="slidenum">
              <a:rPr kumimoji="1" lang="ja-JP" altLang="en-US" smtClean="0"/>
              <a:t>‹#›</a:t>
            </a:fld>
            <a:endParaRPr kumimoji="1" lang="ja-JP" altLang="en-US"/>
          </a:p>
        </p:txBody>
      </p:sp>
    </p:spTree>
    <p:extLst>
      <p:ext uri="{BB962C8B-B14F-4D97-AF65-F5344CB8AC3E}">
        <p14:creationId xmlns:p14="http://schemas.microsoft.com/office/powerpoint/2010/main" val="25134518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8C472F-3849-4902-B34E-13C7924D5865}" type="slidenum">
              <a:rPr kumimoji="1" lang="ko-KR" altLang="en-US" sz="1200" b="0" i="0" u="none" strike="noStrike" kern="1200" cap="none" spc="0" normalizeH="0" baseline="0" noProof="0" smtClean="0">
                <a:ln>
                  <a:noFill/>
                </a:ln>
                <a:solidFill>
                  <a:prstClr val="black"/>
                </a:solidFill>
                <a:effectLst/>
                <a:uLnTx/>
                <a:uFillTx/>
                <a:latin typeface="Calibri"/>
                <a:ea typeface="맑은 고딕" panose="020B0503020000020004" pitchFamily="34" charset="-127"/>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ko-KR" altLang="en-US" sz="1200"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spTree>
    <p:extLst>
      <p:ext uri="{BB962C8B-B14F-4D97-AF65-F5344CB8AC3E}">
        <p14:creationId xmlns:p14="http://schemas.microsoft.com/office/powerpoint/2010/main" val="3566989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8C472F-3849-4902-B34E-13C7924D5865}" type="slidenum">
              <a:rPr kumimoji="1" lang="ko-KR" altLang="en-US" sz="1200" b="0" i="0" u="none" strike="noStrike" kern="1200" cap="none" spc="0" normalizeH="0" baseline="0" noProof="0" smtClean="0">
                <a:ln>
                  <a:noFill/>
                </a:ln>
                <a:solidFill>
                  <a:prstClr val="black"/>
                </a:solidFill>
                <a:effectLst/>
                <a:uLnTx/>
                <a:uFillTx/>
                <a:latin typeface="Calibri"/>
                <a:ea typeface="맑은 고딕" panose="020B0503020000020004" pitchFamily="34" charset="-127"/>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ko-KR" altLang="en-US" sz="1200"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spTree>
    <p:extLst>
      <p:ext uri="{BB962C8B-B14F-4D97-AF65-F5344CB8AC3E}">
        <p14:creationId xmlns:p14="http://schemas.microsoft.com/office/powerpoint/2010/main" val="3196091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dirty="0"/>
              <a:t>10 min:</a:t>
            </a:r>
          </a:p>
          <a:p>
            <a:endParaRPr kumimoji="1" lang="ja-JP"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EBE72-C7AC-4905-A772-1D4281D01B6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67123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dirty="0"/>
              <a:t>3.5 min</a:t>
            </a:r>
          </a:p>
          <a:p>
            <a:r>
              <a:rPr kumimoji="1" lang="en-US" altLang="ja-JP" dirty="0"/>
              <a:t>In the previous study, w was set in the training phase and it was fixed during action generation.</a:t>
            </a:r>
          </a:p>
          <a:p>
            <a:r>
              <a:rPr kumimoji="1" lang="en-US" altLang="ja-JP" dirty="0"/>
              <a:t>----</a:t>
            </a:r>
          </a:p>
          <a:p>
            <a:r>
              <a:rPr kumimoji="1" lang="en-US" altLang="ja-JP" dirty="0"/>
              <a:t>----</a:t>
            </a:r>
          </a:p>
          <a:p>
            <a:r>
              <a:rPr kumimoji="1" lang="en-US" altLang="ja-JP" dirty="0"/>
              <a:t>----</a:t>
            </a:r>
          </a:p>
          <a:p>
            <a:endParaRPr kumimoji="1" lang="ja-JP"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EBE72-C7AC-4905-A772-1D4281D01B6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73767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dirty="0"/>
              <a:t>My student, Hiroki tested this idea in his HRI interaction experiment focusing on kinaesthesis (</a:t>
            </a:r>
            <a:r>
              <a:rPr kumimoji="1" lang="ja-JP" altLang="en-US" dirty="0"/>
              <a:t>ケネスシ‘ーセス）</a:t>
            </a:r>
            <a:r>
              <a:rPr kumimoji="1" lang="en-US" altLang="ja-JP" dirty="0"/>
              <a:t>.</a:t>
            </a:r>
          </a:p>
          <a:p>
            <a:r>
              <a:rPr kumimoji="1" lang="en-US" altLang="ja-JP" dirty="0"/>
              <a:t>Hiroki trained a humanoid robot, Torobo to generate probabilistic movement pattern transitions as like shown in this P-FSM.</a:t>
            </a:r>
          </a:p>
          <a:p>
            <a:r>
              <a:rPr kumimoji="1" lang="en-US" altLang="ja-JP" dirty="0"/>
              <a:t>After the training, while the robot generating pattern transitions, Hiroki attempted to induce unlearned transitions through physical interaction and examined the encountering reaction force with different w, small or large.</a:t>
            </a:r>
          </a:p>
          <a:p>
            <a:endParaRPr kumimoji="1" lang="en-US" altLang="ja-JP" dirty="0"/>
          </a:p>
          <a:p>
            <a:endParaRPr kumimoji="1" lang="ja-JP"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EBE72-C7AC-4905-A772-1D4281D01B6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89396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dirty="0"/>
              <a:t>In the large w case, hard to change Torobo movements  encountering with large reaction force since its intention is strong.</a:t>
            </a:r>
          </a:p>
          <a:p>
            <a:r>
              <a:rPr kumimoji="1" lang="en-US" altLang="ja-JP" dirty="0"/>
              <a:t>In the small w case, .....</a:t>
            </a:r>
          </a:p>
          <a:p>
            <a:r>
              <a:rPr kumimoji="1" lang="en-US" altLang="ja-JP" dirty="0"/>
              <a:t>The point is that humans can feel the intention of </a:t>
            </a:r>
            <a:r>
              <a:rPr kumimoji="1" lang="en-US" altLang="ja-JP" dirty="0" err="1"/>
              <a:t>of</a:t>
            </a:r>
            <a:r>
              <a:rPr kumimoji="1" lang="en-US" altLang="ja-JP" dirty="0"/>
              <a:t> Torobo, either weak or strong through the force felt in their hands.</a:t>
            </a:r>
          </a:p>
          <a:p>
            <a:r>
              <a:rPr kumimoji="1" lang="en-US" altLang="ja-JP" dirty="0"/>
              <a:t>The top-down prior is transformed into the force.</a:t>
            </a:r>
          </a:p>
          <a:p>
            <a:r>
              <a:rPr kumimoji="1" lang="en-US" altLang="ja-JP" dirty="0"/>
              <a:t>I think that this type of bodily interaction should be the basis for HRI before introducing linguistic communication.</a:t>
            </a:r>
            <a:endParaRPr kumimoji="1" lang="ja-JP"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EBE72-C7AC-4905-A772-1D4281D01B6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23127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BBC9F-9E48-ADA9-6260-47430B6CE987}"/>
              </a:ext>
            </a:extLst>
          </p:cNvPr>
          <p:cNvSpPr>
            <a:spLocks noGrp="1"/>
          </p:cNvSpPr>
          <p:nvPr>
            <p:ph type="ctrTitle"/>
          </p:nvPr>
        </p:nvSpPr>
        <p:spPr>
          <a:xfrm>
            <a:off x="1524000" y="1122363"/>
            <a:ext cx="9144000" cy="2387600"/>
          </a:xfrm>
        </p:spPr>
        <p:txBody>
          <a:bodyPr anchor="b"/>
          <a:lstStyle>
            <a:lvl1pPr algn="ctr">
              <a:defRPr sz="6000"/>
            </a:lvl1pPr>
          </a:lstStyle>
          <a:p>
            <a:r>
              <a:rPr kumimoji="1" lang="en-US" altLang="ja-JP"/>
              <a:t>Click to edit Master title style</a:t>
            </a:r>
            <a:endParaRPr kumimoji="1" lang="ja-JP" altLang="en-US"/>
          </a:p>
        </p:txBody>
      </p:sp>
      <p:sp>
        <p:nvSpPr>
          <p:cNvPr id="3" name="Subtitle 2">
            <a:extLst>
              <a:ext uri="{FF2B5EF4-FFF2-40B4-BE49-F238E27FC236}">
                <a16:creationId xmlns:a16="http://schemas.microsoft.com/office/drawing/2014/main" id="{113C566D-CFCE-74C0-954C-D39B611118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en-US" altLang="ja-JP"/>
              <a:t>Click to edit Master subtitle style</a:t>
            </a:r>
            <a:endParaRPr kumimoji="1" lang="ja-JP" altLang="en-US"/>
          </a:p>
        </p:txBody>
      </p:sp>
      <p:sp>
        <p:nvSpPr>
          <p:cNvPr id="4" name="Date Placeholder 3">
            <a:extLst>
              <a:ext uri="{FF2B5EF4-FFF2-40B4-BE49-F238E27FC236}">
                <a16:creationId xmlns:a16="http://schemas.microsoft.com/office/drawing/2014/main" id="{885275EA-39B2-BBB4-D9B5-E7A857E37FCD}"/>
              </a:ext>
            </a:extLst>
          </p:cNvPr>
          <p:cNvSpPr>
            <a:spLocks noGrp="1"/>
          </p:cNvSpPr>
          <p:nvPr>
            <p:ph type="dt" sz="half" idx="10"/>
          </p:nvPr>
        </p:nvSpPr>
        <p:spPr/>
        <p:txBody>
          <a:bodyPr/>
          <a:lstStyle/>
          <a:p>
            <a:fld id="{3D699131-AD2D-443F-A086-2756F1742D94}" type="datetimeFigureOut">
              <a:rPr kumimoji="1" lang="ja-JP" altLang="en-US" smtClean="0"/>
              <a:t>2024/5/20</a:t>
            </a:fld>
            <a:endParaRPr kumimoji="1" lang="ja-JP" altLang="en-US"/>
          </a:p>
        </p:txBody>
      </p:sp>
      <p:sp>
        <p:nvSpPr>
          <p:cNvPr id="5" name="Footer Placeholder 4">
            <a:extLst>
              <a:ext uri="{FF2B5EF4-FFF2-40B4-BE49-F238E27FC236}">
                <a16:creationId xmlns:a16="http://schemas.microsoft.com/office/drawing/2014/main" id="{F0FCC88D-C831-DF53-F8CD-B6AF003B9B3B}"/>
              </a:ext>
            </a:extLst>
          </p:cNvPr>
          <p:cNvSpPr>
            <a:spLocks noGrp="1"/>
          </p:cNvSpPr>
          <p:nvPr>
            <p:ph type="ftr" sz="quarter" idx="11"/>
          </p:nvPr>
        </p:nvSpPr>
        <p:spPr/>
        <p:txBody>
          <a:bodyPr/>
          <a:lstStyle/>
          <a:p>
            <a:endParaRPr kumimoji="1" lang="ja-JP" altLang="en-US"/>
          </a:p>
        </p:txBody>
      </p:sp>
      <p:sp>
        <p:nvSpPr>
          <p:cNvPr id="6" name="Slide Number Placeholder 5">
            <a:extLst>
              <a:ext uri="{FF2B5EF4-FFF2-40B4-BE49-F238E27FC236}">
                <a16:creationId xmlns:a16="http://schemas.microsoft.com/office/drawing/2014/main" id="{06C8F289-9B11-E5AE-DF71-E191C7D4F14B}"/>
              </a:ext>
            </a:extLst>
          </p:cNvPr>
          <p:cNvSpPr>
            <a:spLocks noGrp="1"/>
          </p:cNvSpPr>
          <p:nvPr>
            <p:ph type="sldNum" sz="quarter" idx="12"/>
          </p:nvPr>
        </p:nvSpPr>
        <p:spPr/>
        <p:txBody>
          <a:bodyPr/>
          <a:lstStyle/>
          <a:p>
            <a:fld id="{17B5B8E2-53BE-485F-A5A2-7001DFDC196A}" type="slidenum">
              <a:rPr kumimoji="1" lang="ja-JP" altLang="en-US" smtClean="0"/>
              <a:t>‹#›</a:t>
            </a:fld>
            <a:endParaRPr kumimoji="1" lang="ja-JP" altLang="en-US"/>
          </a:p>
        </p:txBody>
      </p:sp>
    </p:spTree>
    <p:extLst>
      <p:ext uri="{BB962C8B-B14F-4D97-AF65-F5344CB8AC3E}">
        <p14:creationId xmlns:p14="http://schemas.microsoft.com/office/powerpoint/2010/main" val="2551823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89111-AC8F-194D-C9C2-70735971DDC8}"/>
              </a:ext>
            </a:extLst>
          </p:cNvPr>
          <p:cNvSpPr>
            <a:spLocks noGrp="1"/>
          </p:cNvSpPr>
          <p:nvPr>
            <p:ph type="title"/>
          </p:nvPr>
        </p:nvSpPr>
        <p:spPr/>
        <p:txBody>
          <a:bodyPr/>
          <a:lstStyle/>
          <a:p>
            <a:r>
              <a:rPr kumimoji="1" lang="en-US" altLang="ja-JP"/>
              <a:t>Click to edit Master title style</a:t>
            </a:r>
            <a:endParaRPr kumimoji="1" lang="ja-JP" altLang="en-US"/>
          </a:p>
        </p:txBody>
      </p:sp>
      <p:sp>
        <p:nvSpPr>
          <p:cNvPr id="3" name="Vertical Text Placeholder 2">
            <a:extLst>
              <a:ext uri="{FF2B5EF4-FFF2-40B4-BE49-F238E27FC236}">
                <a16:creationId xmlns:a16="http://schemas.microsoft.com/office/drawing/2014/main" id="{ECB2BC36-BD65-9861-901F-C2E2B1399F76}"/>
              </a:ext>
            </a:extLst>
          </p:cNvPr>
          <p:cNvSpPr>
            <a:spLocks noGrp="1"/>
          </p:cNvSpPr>
          <p:nvPr>
            <p:ph type="body" orient="vert" idx="1"/>
          </p:nvPr>
        </p:nvSpPr>
        <p:spPr/>
        <p:txBody>
          <a:bodyPr vert="eaVert"/>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Date Placeholder 3">
            <a:extLst>
              <a:ext uri="{FF2B5EF4-FFF2-40B4-BE49-F238E27FC236}">
                <a16:creationId xmlns:a16="http://schemas.microsoft.com/office/drawing/2014/main" id="{2CFE767F-DAA9-56E4-EC19-1CC39A609F4B}"/>
              </a:ext>
            </a:extLst>
          </p:cNvPr>
          <p:cNvSpPr>
            <a:spLocks noGrp="1"/>
          </p:cNvSpPr>
          <p:nvPr>
            <p:ph type="dt" sz="half" idx="10"/>
          </p:nvPr>
        </p:nvSpPr>
        <p:spPr/>
        <p:txBody>
          <a:bodyPr/>
          <a:lstStyle/>
          <a:p>
            <a:fld id="{3D699131-AD2D-443F-A086-2756F1742D94}" type="datetimeFigureOut">
              <a:rPr kumimoji="1" lang="ja-JP" altLang="en-US" smtClean="0"/>
              <a:t>2024/5/20</a:t>
            </a:fld>
            <a:endParaRPr kumimoji="1" lang="ja-JP" altLang="en-US"/>
          </a:p>
        </p:txBody>
      </p:sp>
      <p:sp>
        <p:nvSpPr>
          <p:cNvPr id="5" name="Footer Placeholder 4">
            <a:extLst>
              <a:ext uri="{FF2B5EF4-FFF2-40B4-BE49-F238E27FC236}">
                <a16:creationId xmlns:a16="http://schemas.microsoft.com/office/drawing/2014/main" id="{BCD1E685-6EA8-FA62-DA5D-5865BBCF0AAC}"/>
              </a:ext>
            </a:extLst>
          </p:cNvPr>
          <p:cNvSpPr>
            <a:spLocks noGrp="1"/>
          </p:cNvSpPr>
          <p:nvPr>
            <p:ph type="ftr" sz="quarter" idx="11"/>
          </p:nvPr>
        </p:nvSpPr>
        <p:spPr/>
        <p:txBody>
          <a:bodyPr/>
          <a:lstStyle/>
          <a:p>
            <a:endParaRPr kumimoji="1" lang="ja-JP" altLang="en-US"/>
          </a:p>
        </p:txBody>
      </p:sp>
      <p:sp>
        <p:nvSpPr>
          <p:cNvPr id="6" name="Slide Number Placeholder 5">
            <a:extLst>
              <a:ext uri="{FF2B5EF4-FFF2-40B4-BE49-F238E27FC236}">
                <a16:creationId xmlns:a16="http://schemas.microsoft.com/office/drawing/2014/main" id="{04D9A214-1DC0-A5BF-493F-E0798BC57C2D}"/>
              </a:ext>
            </a:extLst>
          </p:cNvPr>
          <p:cNvSpPr>
            <a:spLocks noGrp="1"/>
          </p:cNvSpPr>
          <p:nvPr>
            <p:ph type="sldNum" sz="quarter" idx="12"/>
          </p:nvPr>
        </p:nvSpPr>
        <p:spPr/>
        <p:txBody>
          <a:bodyPr/>
          <a:lstStyle/>
          <a:p>
            <a:fld id="{17B5B8E2-53BE-485F-A5A2-7001DFDC196A}" type="slidenum">
              <a:rPr kumimoji="1" lang="ja-JP" altLang="en-US" smtClean="0"/>
              <a:t>‹#›</a:t>
            </a:fld>
            <a:endParaRPr kumimoji="1" lang="ja-JP" altLang="en-US"/>
          </a:p>
        </p:txBody>
      </p:sp>
    </p:spTree>
    <p:extLst>
      <p:ext uri="{BB962C8B-B14F-4D97-AF65-F5344CB8AC3E}">
        <p14:creationId xmlns:p14="http://schemas.microsoft.com/office/powerpoint/2010/main" val="11356406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fontAlgn="base">
              <a:spcAft>
                <a:spcPct val="0"/>
              </a:spcAft>
              <a:defRPr/>
            </a:pPr>
            <a:endParaRPr lang="en-US" altLang="ja-JP">
              <a:solidFill>
                <a:srgbClr val="000000"/>
              </a:solidFill>
            </a:endParaRPr>
          </a:p>
        </p:txBody>
      </p:sp>
      <p:sp>
        <p:nvSpPr>
          <p:cNvPr id="3" name="Footer Placeholder 2"/>
          <p:cNvSpPr>
            <a:spLocks noGrp="1"/>
          </p:cNvSpPr>
          <p:nvPr>
            <p:ph type="ftr" sz="quarter" idx="11"/>
          </p:nvPr>
        </p:nvSpPr>
        <p:spPr/>
        <p:txBody>
          <a:bodyPr/>
          <a:lstStyle/>
          <a:p>
            <a:pPr defTabSz="914400" fontAlgn="base">
              <a:spcAft>
                <a:spcPct val="0"/>
              </a:spcAft>
              <a:defRPr/>
            </a:pPr>
            <a:endParaRPr lang="en-US" altLang="ja-JP">
              <a:solidFill>
                <a:srgbClr val="000000"/>
              </a:solidFill>
            </a:endParaRPr>
          </a:p>
        </p:txBody>
      </p:sp>
      <p:sp>
        <p:nvSpPr>
          <p:cNvPr id="4" name="Slide Number Placeholder 3"/>
          <p:cNvSpPr>
            <a:spLocks noGrp="1"/>
          </p:cNvSpPr>
          <p:nvPr>
            <p:ph type="sldNum" sz="quarter" idx="12"/>
          </p:nvPr>
        </p:nvSpPr>
        <p:spPr/>
        <p:txBody>
          <a:bodyPr/>
          <a:lstStyle/>
          <a:p>
            <a:pPr defTabSz="914400" fontAlgn="base">
              <a:spcAft>
                <a:spcPct val="0"/>
              </a:spcAft>
              <a:defRPr/>
            </a:pPr>
            <a:fld id="{10848999-764F-49B8-8267-C88F4E8A059E}" type="slidenum">
              <a:rPr lang="en-US" altLang="ja-JP" smtClean="0">
                <a:solidFill>
                  <a:srgbClr val="000000"/>
                </a:solidFill>
              </a:rPr>
              <a:pPr defTabSz="914400" fontAlgn="base">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4889075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defTabSz="914400" fontAlgn="base">
              <a:spcAft>
                <a:spcPct val="0"/>
              </a:spcAft>
              <a:defRPr/>
            </a:pPr>
            <a:endParaRPr lang="en-US" altLang="ja-JP">
              <a:solidFill>
                <a:srgbClr val="000000"/>
              </a:solidFill>
            </a:endParaRPr>
          </a:p>
        </p:txBody>
      </p:sp>
      <p:sp>
        <p:nvSpPr>
          <p:cNvPr id="6" name="Footer Placeholder 5"/>
          <p:cNvSpPr>
            <a:spLocks noGrp="1"/>
          </p:cNvSpPr>
          <p:nvPr>
            <p:ph type="ftr" sz="quarter" idx="11"/>
          </p:nvPr>
        </p:nvSpPr>
        <p:spPr/>
        <p:txBody>
          <a:bodyPr/>
          <a:lstStyle/>
          <a:p>
            <a:pPr defTabSz="914400" fontAlgn="base">
              <a:spcAft>
                <a:spcPct val="0"/>
              </a:spcAft>
              <a:defRPr/>
            </a:pPr>
            <a:endParaRPr lang="en-US" altLang="ja-JP">
              <a:solidFill>
                <a:srgbClr val="000000"/>
              </a:solidFill>
            </a:endParaRPr>
          </a:p>
        </p:txBody>
      </p:sp>
      <p:sp>
        <p:nvSpPr>
          <p:cNvPr id="7" name="Slide Number Placeholder 6"/>
          <p:cNvSpPr>
            <a:spLocks noGrp="1"/>
          </p:cNvSpPr>
          <p:nvPr>
            <p:ph type="sldNum" sz="quarter" idx="12"/>
          </p:nvPr>
        </p:nvSpPr>
        <p:spPr/>
        <p:txBody>
          <a:bodyPr/>
          <a:lstStyle/>
          <a:p>
            <a:pPr defTabSz="914400" fontAlgn="base">
              <a:spcAft>
                <a:spcPct val="0"/>
              </a:spcAft>
              <a:defRPr/>
            </a:pPr>
            <a:fld id="{92BFCBA0-C4AA-497D-AF7A-597DFE1655A5}" type="slidenum">
              <a:rPr lang="en-US" altLang="ja-JP" smtClean="0">
                <a:solidFill>
                  <a:srgbClr val="000000"/>
                </a:solidFill>
              </a:rPr>
              <a:pPr defTabSz="914400" fontAlgn="base">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1669469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defTabSz="914400" fontAlgn="base">
              <a:spcAft>
                <a:spcPct val="0"/>
              </a:spcAft>
              <a:defRPr/>
            </a:pPr>
            <a:endParaRPr lang="en-US" altLang="ja-JP">
              <a:solidFill>
                <a:srgbClr val="000000"/>
              </a:solidFill>
            </a:endParaRPr>
          </a:p>
        </p:txBody>
      </p:sp>
      <p:sp>
        <p:nvSpPr>
          <p:cNvPr id="6" name="Footer Placeholder 5"/>
          <p:cNvSpPr>
            <a:spLocks noGrp="1"/>
          </p:cNvSpPr>
          <p:nvPr>
            <p:ph type="ftr" sz="quarter" idx="11"/>
          </p:nvPr>
        </p:nvSpPr>
        <p:spPr/>
        <p:txBody>
          <a:bodyPr/>
          <a:lstStyle/>
          <a:p>
            <a:pPr defTabSz="914400" fontAlgn="base">
              <a:spcAft>
                <a:spcPct val="0"/>
              </a:spcAft>
              <a:defRPr/>
            </a:pPr>
            <a:endParaRPr lang="en-US" altLang="ja-JP">
              <a:solidFill>
                <a:srgbClr val="000000"/>
              </a:solidFill>
            </a:endParaRPr>
          </a:p>
        </p:txBody>
      </p:sp>
      <p:sp>
        <p:nvSpPr>
          <p:cNvPr id="7" name="Slide Number Placeholder 6"/>
          <p:cNvSpPr>
            <a:spLocks noGrp="1"/>
          </p:cNvSpPr>
          <p:nvPr>
            <p:ph type="sldNum" sz="quarter" idx="12"/>
          </p:nvPr>
        </p:nvSpPr>
        <p:spPr/>
        <p:txBody>
          <a:bodyPr/>
          <a:lstStyle/>
          <a:p>
            <a:pPr defTabSz="914400" fontAlgn="base">
              <a:spcAft>
                <a:spcPct val="0"/>
              </a:spcAft>
              <a:defRPr/>
            </a:pPr>
            <a:fld id="{1191A315-4976-4A1A-B547-FA79D26177CE}" type="slidenum">
              <a:rPr lang="en-US" altLang="ja-JP" smtClean="0">
                <a:solidFill>
                  <a:srgbClr val="000000"/>
                </a:solidFill>
              </a:rPr>
              <a:pPr defTabSz="914400" fontAlgn="base">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6838090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defTabSz="914400" fontAlgn="base">
              <a:spcAft>
                <a:spcPct val="0"/>
              </a:spcAft>
              <a:defRPr/>
            </a:pPr>
            <a:endParaRPr lang="en-US" altLang="ja-JP">
              <a:solidFill>
                <a:srgbClr val="000000"/>
              </a:solidFill>
            </a:endParaRPr>
          </a:p>
        </p:txBody>
      </p:sp>
      <p:sp>
        <p:nvSpPr>
          <p:cNvPr id="5" name="Footer Placeholder 4"/>
          <p:cNvSpPr>
            <a:spLocks noGrp="1"/>
          </p:cNvSpPr>
          <p:nvPr>
            <p:ph type="ftr" sz="quarter" idx="11"/>
          </p:nvPr>
        </p:nvSpPr>
        <p:spPr/>
        <p:txBody>
          <a:bodyPr/>
          <a:lstStyle/>
          <a:p>
            <a:pPr defTabSz="914400" fontAlgn="base">
              <a:spcAft>
                <a:spcPct val="0"/>
              </a:spcAft>
              <a:defRPr/>
            </a:pPr>
            <a:endParaRPr lang="en-US" altLang="ja-JP">
              <a:solidFill>
                <a:srgbClr val="000000"/>
              </a:solidFill>
            </a:endParaRPr>
          </a:p>
        </p:txBody>
      </p:sp>
      <p:sp>
        <p:nvSpPr>
          <p:cNvPr id="6" name="Slide Number Placeholder 5"/>
          <p:cNvSpPr>
            <a:spLocks noGrp="1"/>
          </p:cNvSpPr>
          <p:nvPr>
            <p:ph type="sldNum" sz="quarter" idx="12"/>
          </p:nvPr>
        </p:nvSpPr>
        <p:spPr/>
        <p:txBody>
          <a:bodyPr/>
          <a:lstStyle/>
          <a:p>
            <a:pPr defTabSz="914400" fontAlgn="base">
              <a:spcAft>
                <a:spcPct val="0"/>
              </a:spcAft>
              <a:defRPr/>
            </a:pPr>
            <a:fld id="{92BFCBA0-C4AA-497D-AF7A-597DFE1655A5}" type="slidenum">
              <a:rPr lang="en-US" altLang="ja-JP" smtClean="0">
                <a:solidFill>
                  <a:srgbClr val="000000"/>
                </a:solidFill>
              </a:rPr>
              <a:pPr defTabSz="914400" fontAlgn="base">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41409893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defTabSz="914400" fontAlgn="base">
              <a:spcAft>
                <a:spcPct val="0"/>
              </a:spcAft>
              <a:defRPr/>
            </a:pPr>
            <a:endParaRPr lang="en-US" altLang="ja-JP">
              <a:solidFill>
                <a:srgbClr val="000000"/>
              </a:solidFill>
            </a:endParaRPr>
          </a:p>
        </p:txBody>
      </p:sp>
      <p:sp>
        <p:nvSpPr>
          <p:cNvPr id="5" name="Footer Placeholder 4"/>
          <p:cNvSpPr>
            <a:spLocks noGrp="1"/>
          </p:cNvSpPr>
          <p:nvPr>
            <p:ph type="ftr" sz="quarter" idx="11"/>
          </p:nvPr>
        </p:nvSpPr>
        <p:spPr/>
        <p:txBody>
          <a:bodyPr/>
          <a:lstStyle/>
          <a:p>
            <a:pPr defTabSz="914400" fontAlgn="base">
              <a:spcAft>
                <a:spcPct val="0"/>
              </a:spcAft>
              <a:defRPr/>
            </a:pPr>
            <a:endParaRPr lang="en-US" altLang="ja-JP">
              <a:solidFill>
                <a:srgbClr val="000000"/>
              </a:solidFill>
            </a:endParaRPr>
          </a:p>
        </p:txBody>
      </p:sp>
      <p:sp>
        <p:nvSpPr>
          <p:cNvPr id="6" name="Slide Number Placeholder 5"/>
          <p:cNvSpPr>
            <a:spLocks noGrp="1"/>
          </p:cNvSpPr>
          <p:nvPr>
            <p:ph type="sldNum" sz="quarter" idx="12"/>
          </p:nvPr>
        </p:nvSpPr>
        <p:spPr/>
        <p:txBody>
          <a:bodyPr/>
          <a:lstStyle/>
          <a:p>
            <a:pPr defTabSz="914400" fontAlgn="base">
              <a:spcAft>
                <a:spcPct val="0"/>
              </a:spcAft>
              <a:defRPr/>
            </a:pPr>
            <a:fld id="{53327B36-4244-4FD8-9D7A-74BB76CD19C0}" type="slidenum">
              <a:rPr lang="en-US" altLang="ja-JP" smtClean="0">
                <a:solidFill>
                  <a:srgbClr val="000000"/>
                </a:solidFill>
              </a:rPr>
              <a:pPr defTabSz="914400" fontAlgn="base">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841257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1103445" y="1484787"/>
            <a:ext cx="10363200" cy="1470025"/>
          </a:xfrm>
        </p:spPr>
        <p:txBody>
          <a:bodyPr/>
          <a:lstStyle>
            <a:lvl1pPr>
              <a:defRPr>
                <a:latin typeface="+mj-ea"/>
                <a:ea typeface="+mj-ea"/>
                <a:cs typeface="Arial" panose="020B0604020202020204" pitchFamily="34" charset="0"/>
              </a:defRPr>
            </a:lvl1pPr>
          </a:lstStyle>
          <a:p>
            <a:r>
              <a:rPr kumimoji="1" lang="en-US" altLang="ja-JP" dirty="0" err="1"/>
              <a:t>Abc</a:t>
            </a:r>
            <a:endParaRPr kumimoji="1" lang="ja-JP" altLang="en-US" dirty="0"/>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マスター サブタイトルの書式設定</a:t>
            </a:r>
          </a:p>
        </p:txBody>
      </p:sp>
    </p:spTree>
    <p:extLst>
      <p:ext uri="{BB962C8B-B14F-4D97-AF65-F5344CB8AC3E}">
        <p14:creationId xmlns:p14="http://schemas.microsoft.com/office/powerpoint/2010/main" val="13956569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kumimoji="1" lang="ja-JP" altLang="en-US" dirty="0"/>
              <a:t>マスター タイトルの書式設定</a:t>
            </a:r>
          </a:p>
        </p:txBody>
      </p:sp>
      <p:sp>
        <p:nvSpPr>
          <p:cNvPr id="3" name="コンテンツ プレースホルダー 2"/>
          <p:cNvSpPr>
            <a:spLocks noGrp="1"/>
          </p:cNvSpPr>
          <p:nvPr>
            <p:ph idx="1"/>
          </p:nvPr>
        </p:nvSpPr>
        <p:spPr/>
        <p:txBody>
          <a:bodyPr/>
          <a:lstStyle>
            <a:lvl1pPr>
              <a:defRPr>
                <a:latin typeface="Arial" panose="020B0604020202020204" pitchFamily="34" charset="0"/>
                <a:ea typeface="+mn-ea"/>
                <a:cs typeface="Arial" panose="020B0604020202020204" pitchFamily="34" charset="0"/>
              </a:defRPr>
            </a:lvl1pPr>
            <a:lvl2pPr>
              <a:defRPr>
                <a:latin typeface="Arial" panose="020B0604020202020204" pitchFamily="34" charset="0"/>
                <a:ea typeface="+mn-ea"/>
                <a:cs typeface="Arial" panose="020B0604020202020204" pitchFamily="34" charset="0"/>
              </a:defRPr>
            </a:lvl2pPr>
            <a:lvl3pPr>
              <a:defRPr>
                <a:latin typeface="Arial" panose="020B0604020202020204" pitchFamily="34" charset="0"/>
                <a:ea typeface="+mn-ea"/>
                <a:cs typeface="Arial" panose="020B0604020202020204" pitchFamily="34" charset="0"/>
              </a:defRPr>
            </a:lvl3pPr>
            <a:lvl4pPr>
              <a:defRPr>
                <a:latin typeface="Arial" panose="020B0604020202020204" pitchFamily="34" charset="0"/>
                <a:ea typeface="+mn-ea"/>
                <a:cs typeface="Arial" panose="020B0604020202020204" pitchFamily="34" charset="0"/>
              </a:defRPr>
            </a:lvl4pPr>
            <a:lvl5pPr>
              <a:defRPr>
                <a:latin typeface="Arial" panose="020B0604020202020204" pitchFamily="34" charset="0"/>
                <a:ea typeface="+mn-ea"/>
                <a:cs typeface="Arial" panose="020B0604020202020204" pitchFamily="34" charset="0"/>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9625993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3"/>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a:xfrm>
            <a:off x="609600" y="6356353"/>
            <a:ext cx="2844800" cy="365125"/>
          </a:xfrm>
          <a:prstGeom prst="rect">
            <a:avLst/>
          </a:prstGeom>
        </p:spPr>
        <p:txBody>
          <a:bodyPr/>
          <a:lstStyle/>
          <a:p>
            <a:pPr defTabSz="914400">
              <a:defRPr/>
            </a:pPr>
            <a:fld id="{F25A9ED4-1A32-4809-A267-9E4004928DF1}" type="datetimeFigureOut">
              <a:rPr kumimoji="1" lang="ja-JP" altLang="en-US" smtClean="0">
                <a:solidFill>
                  <a:prstClr val="black"/>
                </a:solidFill>
                <a:latin typeface="Calibri"/>
              </a:rPr>
              <a:pPr defTabSz="914400">
                <a:defRPr/>
              </a:pPr>
              <a:t>2024/5/20</a:t>
            </a:fld>
            <a:endParaRPr kumimoji="1" lang="ja-JP" altLang="en-US">
              <a:solidFill>
                <a:prstClr val="black"/>
              </a:solidFill>
              <a:latin typeface="Calibri"/>
            </a:endParaRPr>
          </a:p>
        </p:txBody>
      </p:sp>
      <p:sp>
        <p:nvSpPr>
          <p:cNvPr id="5" name="フッター プレースホルダー 4"/>
          <p:cNvSpPr>
            <a:spLocks noGrp="1"/>
          </p:cNvSpPr>
          <p:nvPr>
            <p:ph type="ftr" sz="quarter" idx="11"/>
          </p:nvPr>
        </p:nvSpPr>
        <p:spPr>
          <a:xfrm>
            <a:off x="4165600" y="6356353"/>
            <a:ext cx="3860800" cy="365125"/>
          </a:xfrm>
          <a:prstGeom prst="rect">
            <a:avLst/>
          </a:prstGeom>
        </p:spPr>
        <p:txBody>
          <a:bodyPr/>
          <a:lstStyle/>
          <a:p>
            <a:pPr defTabSz="914400">
              <a:defRPr/>
            </a:pPr>
            <a:endParaRPr kumimoji="1" lang="ja-JP" altLang="en-US">
              <a:solidFill>
                <a:prstClr val="black"/>
              </a:solidFill>
              <a:latin typeface="Calibri"/>
            </a:endParaRPr>
          </a:p>
        </p:txBody>
      </p:sp>
      <p:sp>
        <p:nvSpPr>
          <p:cNvPr id="6" name="スライド番号プレースホルダー 5"/>
          <p:cNvSpPr>
            <a:spLocks noGrp="1"/>
          </p:cNvSpPr>
          <p:nvPr>
            <p:ph type="sldNum" sz="quarter" idx="12"/>
          </p:nvPr>
        </p:nvSpPr>
        <p:spPr>
          <a:xfrm>
            <a:off x="8737600" y="6356353"/>
            <a:ext cx="2844800" cy="365125"/>
          </a:xfrm>
          <a:prstGeom prst="rect">
            <a:avLst/>
          </a:prstGeom>
        </p:spPr>
        <p:txBody>
          <a:bodyPr/>
          <a:lstStyle/>
          <a:p>
            <a:pPr defTabSz="914400">
              <a:defRPr/>
            </a:pPr>
            <a:fld id="{F7B06CE1-BE58-430D-BCDA-4C25D5CE6819}" type="slidenum">
              <a:rPr kumimoji="1" lang="ja-JP" altLang="en-US" smtClean="0">
                <a:solidFill>
                  <a:prstClr val="black"/>
                </a:solidFill>
                <a:latin typeface="Calibri"/>
              </a:rPr>
              <a:pPr defTabSz="914400">
                <a:defRPr/>
              </a:pPr>
              <a:t>‹#›</a:t>
            </a:fld>
            <a:endParaRPr kumimoji="1" lang="ja-JP" altLang="en-US">
              <a:solidFill>
                <a:prstClr val="black"/>
              </a:solidFill>
              <a:latin typeface="Calibri"/>
            </a:endParaRPr>
          </a:p>
        </p:txBody>
      </p:sp>
    </p:spTree>
    <p:extLst>
      <p:ext uri="{BB962C8B-B14F-4D97-AF65-F5344CB8AC3E}">
        <p14:creationId xmlns:p14="http://schemas.microsoft.com/office/powerpoint/2010/main" val="22618938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609600" y="6356353"/>
            <a:ext cx="2844800" cy="365125"/>
          </a:xfrm>
          <a:prstGeom prst="rect">
            <a:avLst/>
          </a:prstGeom>
        </p:spPr>
        <p:txBody>
          <a:bodyPr/>
          <a:lstStyle/>
          <a:p>
            <a:pPr defTabSz="914400">
              <a:defRPr/>
            </a:pPr>
            <a:fld id="{F25A9ED4-1A32-4809-A267-9E4004928DF1}" type="datetimeFigureOut">
              <a:rPr kumimoji="1" lang="ja-JP" altLang="en-US" smtClean="0">
                <a:solidFill>
                  <a:prstClr val="black"/>
                </a:solidFill>
                <a:latin typeface="Calibri"/>
              </a:rPr>
              <a:pPr defTabSz="914400">
                <a:defRPr/>
              </a:pPr>
              <a:t>2024/5/20</a:t>
            </a:fld>
            <a:endParaRPr kumimoji="1" lang="ja-JP" altLang="en-US">
              <a:solidFill>
                <a:prstClr val="black"/>
              </a:solidFill>
              <a:latin typeface="Calibri"/>
            </a:endParaRPr>
          </a:p>
        </p:txBody>
      </p:sp>
      <p:sp>
        <p:nvSpPr>
          <p:cNvPr id="6" name="フッター プレースホルダー 5"/>
          <p:cNvSpPr>
            <a:spLocks noGrp="1"/>
          </p:cNvSpPr>
          <p:nvPr>
            <p:ph type="ftr" sz="quarter" idx="11"/>
          </p:nvPr>
        </p:nvSpPr>
        <p:spPr>
          <a:xfrm>
            <a:off x="4165600" y="6356353"/>
            <a:ext cx="3860800" cy="365125"/>
          </a:xfrm>
          <a:prstGeom prst="rect">
            <a:avLst/>
          </a:prstGeom>
        </p:spPr>
        <p:txBody>
          <a:bodyPr/>
          <a:lstStyle/>
          <a:p>
            <a:pPr defTabSz="914400">
              <a:defRPr/>
            </a:pPr>
            <a:endParaRPr kumimoji="1" lang="ja-JP" altLang="en-US">
              <a:solidFill>
                <a:prstClr val="black"/>
              </a:solidFill>
              <a:latin typeface="Calibri"/>
            </a:endParaRPr>
          </a:p>
        </p:txBody>
      </p:sp>
      <p:sp>
        <p:nvSpPr>
          <p:cNvPr id="7" name="スライド番号プレースホルダー 6"/>
          <p:cNvSpPr>
            <a:spLocks noGrp="1"/>
          </p:cNvSpPr>
          <p:nvPr>
            <p:ph type="sldNum" sz="quarter" idx="12"/>
          </p:nvPr>
        </p:nvSpPr>
        <p:spPr>
          <a:xfrm>
            <a:off x="8737600" y="6356353"/>
            <a:ext cx="2844800" cy="365125"/>
          </a:xfrm>
          <a:prstGeom prst="rect">
            <a:avLst/>
          </a:prstGeom>
        </p:spPr>
        <p:txBody>
          <a:bodyPr/>
          <a:lstStyle/>
          <a:p>
            <a:pPr defTabSz="914400">
              <a:defRPr/>
            </a:pPr>
            <a:fld id="{F7B06CE1-BE58-430D-BCDA-4C25D5CE6819}" type="slidenum">
              <a:rPr kumimoji="1" lang="ja-JP" altLang="en-US" smtClean="0">
                <a:solidFill>
                  <a:prstClr val="black"/>
                </a:solidFill>
                <a:latin typeface="Calibri"/>
              </a:rPr>
              <a:pPr defTabSz="914400">
                <a:defRPr/>
              </a:pPr>
              <a:t>‹#›</a:t>
            </a:fld>
            <a:endParaRPr kumimoji="1" lang="ja-JP" altLang="en-US">
              <a:solidFill>
                <a:prstClr val="black"/>
              </a:solidFill>
              <a:latin typeface="Calibri"/>
            </a:endParaRPr>
          </a:p>
        </p:txBody>
      </p:sp>
    </p:spTree>
    <p:extLst>
      <p:ext uri="{BB962C8B-B14F-4D97-AF65-F5344CB8AC3E}">
        <p14:creationId xmlns:p14="http://schemas.microsoft.com/office/powerpoint/2010/main" val="19238220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609600" y="6356353"/>
            <a:ext cx="2844800" cy="365125"/>
          </a:xfrm>
          <a:prstGeom prst="rect">
            <a:avLst/>
          </a:prstGeom>
        </p:spPr>
        <p:txBody>
          <a:bodyPr/>
          <a:lstStyle/>
          <a:p>
            <a:pPr defTabSz="914400">
              <a:defRPr/>
            </a:pPr>
            <a:fld id="{F25A9ED4-1A32-4809-A267-9E4004928DF1}" type="datetimeFigureOut">
              <a:rPr kumimoji="1" lang="ja-JP" altLang="en-US" smtClean="0">
                <a:solidFill>
                  <a:prstClr val="black"/>
                </a:solidFill>
                <a:latin typeface="Calibri"/>
              </a:rPr>
              <a:pPr defTabSz="914400">
                <a:defRPr/>
              </a:pPr>
              <a:t>2024/5/20</a:t>
            </a:fld>
            <a:endParaRPr kumimoji="1" lang="ja-JP" altLang="en-US">
              <a:solidFill>
                <a:prstClr val="black"/>
              </a:solidFill>
              <a:latin typeface="Calibri"/>
            </a:endParaRPr>
          </a:p>
        </p:txBody>
      </p:sp>
      <p:sp>
        <p:nvSpPr>
          <p:cNvPr id="8" name="フッター プレースホルダー 7"/>
          <p:cNvSpPr>
            <a:spLocks noGrp="1"/>
          </p:cNvSpPr>
          <p:nvPr>
            <p:ph type="ftr" sz="quarter" idx="11"/>
          </p:nvPr>
        </p:nvSpPr>
        <p:spPr>
          <a:xfrm>
            <a:off x="4165600" y="6356353"/>
            <a:ext cx="3860800" cy="365125"/>
          </a:xfrm>
          <a:prstGeom prst="rect">
            <a:avLst/>
          </a:prstGeom>
        </p:spPr>
        <p:txBody>
          <a:bodyPr/>
          <a:lstStyle/>
          <a:p>
            <a:pPr defTabSz="914400">
              <a:defRPr/>
            </a:pPr>
            <a:endParaRPr kumimoji="1" lang="ja-JP" altLang="en-US">
              <a:solidFill>
                <a:prstClr val="black"/>
              </a:solidFill>
              <a:latin typeface="Calibri"/>
            </a:endParaRPr>
          </a:p>
        </p:txBody>
      </p:sp>
      <p:sp>
        <p:nvSpPr>
          <p:cNvPr id="9" name="スライド番号プレースホルダー 8"/>
          <p:cNvSpPr>
            <a:spLocks noGrp="1"/>
          </p:cNvSpPr>
          <p:nvPr>
            <p:ph type="sldNum" sz="quarter" idx="12"/>
          </p:nvPr>
        </p:nvSpPr>
        <p:spPr>
          <a:xfrm>
            <a:off x="8737600" y="6356353"/>
            <a:ext cx="2844800" cy="365125"/>
          </a:xfrm>
          <a:prstGeom prst="rect">
            <a:avLst/>
          </a:prstGeom>
        </p:spPr>
        <p:txBody>
          <a:bodyPr/>
          <a:lstStyle/>
          <a:p>
            <a:pPr defTabSz="914400">
              <a:defRPr/>
            </a:pPr>
            <a:fld id="{F7B06CE1-BE58-430D-BCDA-4C25D5CE6819}" type="slidenum">
              <a:rPr kumimoji="1" lang="ja-JP" altLang="en-US" smtClean="0">
                <a:solidFill>
                  <a:prstClr val="black"/>
                </a:solidFill>
                <a:latin typeface="Calibri"/>
              </a:rPr>
              <a:pPr defTabSz="914400">
                <a:defRPr/>
              </a:pPr>
              <a:t>‹#›</a:t>
            </a:fld>
            <a:endParaRPr kumimoji="1" lang="ja-JP" altLang="en-US">
              <a:solidFill>
                <a:prstClr val="black"/>
              </a:solidFill>
              <a:latin typeface="Calibri"/>
            </a:endParaRPr>
          </a:p>
        </p:txBody>
      </p:sp>
    </p:spTree>
    <p:extLst>
      <p:ext uri="{BB962C8B-B14F-4D97-AF65-F5344CB8AC3E}">
        <p14:creationId xmlns:p14="http://schemas.microsoft.com/office/powerpoint/2010/main" val="1759036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F33B58-306C-2EDF-3BDF-23ADCB11ADC5}"/>
              </a:ext>
            </a:extLst>
          </p:cNvPr>
          <p:cNvSpPr>
            <a:spLocks noGrp="1"/>
          </p:cNvSpPr>
          <p:nvPr>
            <p:ph type="title" orient="vert"/>
          </p:nvPr>
        </p:nvSpPr>
        <p:spPr>
          <a:xfrm>
            <a:off x="8724900" y="365125"/>
            <a:ext cx="2628900" cy="5811838"/>
          </a:xfrm>
        </p:spPr>
        <p:txBody>
          <a:bodyPr vert="eaVert"/>
          <a:lstStyle/>
          <a:p>
            <a:r>
              <a:rPr kumimoji="1" lang="en-US" altLang="ja-JP"/>
              <a:t>Click to edit Master title style</a:t>
            </a:r>
            <a:endParaRPr kumimoji="1" lang="ja-JP" altLang="en-US"/>
          </a:p>
        </p:txBody>
      </p:sp>
      <p:sp>
        <p:nvSpPr>
          <p:cNvPr id="3" name="Vertical Text Placeholder 2">
            <a:extLst>
              <a:ext uri="{FF2B5EF4-FFF2-40B4-BE49-F238E27FC236}">
                <a16:creationId xmlns:a16="http://schemas.microsoft.com/office/drawing/2014/main" id="{C0D54486-2D52-3E91-AD98-DFAE31CD4246}"/>
              </a:ext>
            </a:extLst>
          </p:cNvPr>
          <p:cNvSpPr>
            <a:spLocks noGrp="1"/>
          </p:cNvSpPr>
          <p:nvPr>
            <p:ph type="body" orient="vert" idx="1"/>
          </p:nvPr>
        </p:nvSpPr>
        <p:spPr>
          <a:xfrm>
            <a:off x="838200" y="365125"/>
            <a:ext cx="7734300" cy="5811838"/>
          </a:xfrm>
        </p:spPr>
        <p:txBody>
          <a:bodyPr vert="eaVert"/>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Date Placeholder 3">
            <a:extLst>
              <a:ext uri="{FF2B5EF4-FFF2-40B4-BE49-F238E27FC236}">
                <a16:creationId xmlns:a16="http://schemas.microsoft.com/office/drawing/2014/main" id="{945C180A-17E1-708B-C00F-5AF219FF8A2C}"/>
              </a:ext>
            </a:extLst>
          </p:cNvPr>
          <p:cNvSpPr>
            <a:spLocks noGrp="1"/>
          </p:cNvSpPr>
          <p:nvPr>
            <p:ph type="dt" sz="half" idx="10"/>
          </p:nvPr>
        </p:nvSpPr>
        <p:spPr/>
        <p:txBody>
          <a:bodyPr/>
          <a:lstStyle/>
          <a:p>
            <a:fld id="{3D699131-AD2D-443F-A086-2756F1742D94}" type="datetimeFigureOut">
              <a:rPr kumimoji="1" lang="ja-JP" altLang="en-US" smtClean="0"/>
              <a:t>2024/5/20</a:t>
            </a:fld>
            <a:endParaRPr kumimoji="1" lang="ja-JP" altLang="en-US"/>
          </a:p>
        </p:txBody>
      </p:sp>
      <p:sp>
        <p:nvSpPr>
          <p:cNvPr id="5" name="Footer Placeholder 4">
            <a:extLst>
              <a:ext uri="{FF2B5EF4-FFF2-40B4-BE49-F238E27FC236}">
                <a16:creationId xmlns:a16="http://schemas.microsoft.com/office/drawing/2014/main" id="{8C025551-D9B0-7781-A438-409207F04CCA}"/>
              </a:ext>
            </a:extLst>
          </p:cNvPr>
          <p:cNvSpPr>
            <a:spLocks noGrp="1"/>
          </p:cNvSpPr>
          <p:nvPr>
            <p:ph type="ftr" sz="quarter" idx="11"/>
          </p:nvPr>
        </p:nvSpPr>
        <p:spPr/>
        <p:txBody>
          <a:bodyPr/>
          <a:lstStyle/>
          <a:p>
            <a:endParaRPr kumimoji="1" lang="ja-JP" altLang="en-US"/>
          </a:p>
        </p:txBody>
      </p:sp>
      <p:sp>
        <p:nvSpPr>
          <p:cNvPr id="6" name="Slide Number Placeholder 5">
            <a:extLst>
              <a:ext uri="{FF2B5EF4-FFF2-40B4-BE49-F238E27FC236}">
                <a16:creationId xmlns:a16="http://schemas.microsoft.com/office/drawing/2014/main" id="{42289B71-D225-D4DA-5801-6FCAE0731C18}"/>
              </a:ext>
            </a:extLst>
          </p:cNvPr>
          <p:cNvSpPr>
            <a:spLocks noGrp="1"/>
          </p:cNvSpPr>
          <p:nvPr>
            <p:ph type="sldNum" sz="quarter" idx="12"/>
          </p:nvPr>
        </p:nvSpPr>
        <p:spPr/>
        <p:txBody>
          <a:bodyPr/>
          <a:lstStyle/>
          <a:p>
            <a:fld id="{17B5B8E2-53BE-485F-A5A2-7001DFDC196A}" type="slidenum">
              <a:rPr kumimoji="1" lang="ja-JP" altLang="en-US" smtClean="0"/>
              <a:t>‹#›</a:t>
            </a:fld>
            <a:endParaRPr kumimoji="1" lang="ja-JP" altLang="en-US"/>
          </a:p>
        </p:txBody>
      </p:sp>
    </p:spTree>
    <p:extLst>
      <p:ext uri="{BB962C8B-B14F-4D97-AF65-F5344CB8AC3E}">
        <p14:creationId xmlns:p14="http://schemas.microsoft.com/office/powerpoint/2010/main" val="22292661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38746115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609600" y="6356353"/>
            <a:ext cx="2844800" cy="365125"/>
          </a:xfrm>
          <a:prstGeom prst="rect">
            <a:avLst/>
          </a:prstGeom>
        </p:spPr>
        <p:txBody>
          <a:bodyPr/>
          <a:lstStyle/>
          <a:p>
            <a:pPr defTabSz="914400">
              <a:defRPr/>
            </a:pPr>
            <a:fld id="{F25A9ED4-1A32-4809-A267-9E4004928DF1}" type="datetimeFigureOut">
              <a:rPr kumimoji="1" lang="ja-JP" altLang="en-US" smtClean="0">
                <a:solidFill>
                  <a:prstClr val="black"/>
                </a:solidFill>
                <a:latin typeface="Calibri"/>
              </a:rPr>
              <a:pPr defTabSz="914400">
                <a:defRPr/>
              </a:pPr>
              <a:t>2024/5/20</a:t>
            </a:fld>
            <a:endParaRPr kumimoji="1" lang="ja-JP" altLang="en-US">
              <a:solidFill>
                <a:prstClr val="black"/>
              </a:solidFill>
              <a:latin typeface="Calibri"/>
            </a:endParaRPr>
          </a:p>
        </p:txBody>
      </p:sp>
      <p:sp>
        <p:nvSpPr>
          <p:cNvPr id="3" name="フッター プレースホルダー 2"/>
          <p:cNvSpPr>
            <a:spLocks noGrp="1"/>
          </p:cNvSpPr>
          <p:nvPr>
            <p:ph type="ftr" sz="quarter" idx="11"/>
          </p:nvPr>
        </p:nvSpPr>
        <p:spPr>
          <a:xfrm>
            <a:off x="4165600" y="6356353"/>
            <a:ext cx="3860800" cy="365125"/>
          </a:xfrm>
          <a:prstGeom prst="rect">
            <a:avLst/>
          </a:prstGeom>
        </p:spPr>
        <p:txBody>
          <a:bodyPr/>
          <a:lstStyle/>
          <a:p>
            <a:pPr defTabSz="914400">
              <a:defRPr/>
            </a:pPr>
            <a:endParaRPr kumimoji="1" lang="ja-JP" altLang="en-US">
              <a:solidFill>
                <a:prstClr val="black"/>
              </a:solidFill>
              <a:latin typeface="Calibri"/>
            </a:endParaRPr>
          </a:p>
        </p:txBody>
      </p:sp>
      <p:sp>
        <p:nvSpPr>
          <p:cNvPr id="4" name="スライド番号プレースホルダー 3"/>
          <p:cNvSpPr>
            <a:spLocks noGrp="1"/>
          </p:cNvSpPr>
          <p:nvPr>
            <p:ph type="sldNum" sz="quarter" idx="12"/>
          </p:nvPr>
        </p:nvSpPr>
        <p:spPr>
          <a:xfrm>
            <a:off x="8737600" y="6356353"/>
            <a:ext cx="2844800" cy="365125"/>
          </a:xfrm>
          <a:prstGeom prst="rect">
            <a:avLst/>
          </a:prstGeom>
        </p:spPr>
        <p:txBody>
          <a:bodyPr/>
          <a:lstStyle/>
          <a:p>
            <a:pPr defTabSz="914400">
              <a:defRPr/>
            </a:pPr>
            <a:fld id="{F7B06CE1-BE58-430D-BCDA-4C25D5CE6819}" type="slidenum">
              <a:rPr kumimoji="1" lang="ja-JP" altLang="en-US" smtClean="0">
                <a:solidFill>
                  <a:prstClr val="black"/>
                </a:solidFill>
                <a:latin typeface="Calibri"/>
              </a:rPr>
              <a:pPr defTabSz="914400">
                <a:defRPr/>
              </a:pPr>
              <a:t>‹#›</a:t>
            </a:fld>
            <a:endParaRPr kumimoji="1" lang="ja-JP" altLang="en-US">
              <a:solidFill>
                <a:prstClr val="black"/>
              </a:solidFill>
              <a:latin typeface="Calibri"/>
            </a:endParaRPr>
          </a:p>
        </p:txBody>
      </p:sp>
    </p:spTree>
    <p:extLst>
      <p:ext uri="{BB962C8B-B14F-4D97-AF65-F5344CB8AC3E}">
        <p14:creationId xmlns:p14="http://schemas.microsoft.com/office/powerpoint/2010/main" val="17061132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2"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609600" y="6356353"/>
            <a:ext cx="2844800" cy="365125"/>
          </a:xfrm>
          <a:prstGeom prst="rect">
            <a:avLst/>
          </a:prstGeom>
        </p:spPr>
        <p:txBody>
          <a:bodyPr/>
          <a:lstStyle/>
          <a:p>
            <a:pPr defTabSz="914400">
              <a:defRPr/>
            </a:pPr>
            <a:fld id="{F25A9ED4-1A32-4809-A267-9E4004928DF1}" type="datetimeFigureOut">
              <a:rPr kumimoji="1" lang="ja-JP" altLang="en-US" smtClean="0">
                <a:solidFill>
                  <a:prstClr val="black"/>
                </a:solidFill>
                <a:latin typeface="Calibri"/>
              </a:rPr>
              <a:pPr defTabSz="914400">
                <a:defRPr/>
              </a:pPr>
              <a:t>2024/5/20</a:t>
            </a:fld>
            <a:endParaRPr kumimoji="1" lang="ja-JP" altLang="en-US">
              <a:solidFill>
                <a:prstClr val="black"/>
              </a:solidFill>
              <a:latin typeface="Calibri"/>
            </a:endParaRPr>
          </a:p>
        </p:txBody>
      </p:sp>
      <p:sp>
        <p:nvSpPr>
          <p:cNvPr id="6" name="フッター プレースホルダー 5"/>
          <p:cNvSpPr>
            <a:spLocks noGrp="1"/>
          </p:cNvSpPr>
          <p:nvPr>
            <p:ph type="ftr" sz="quarter" idx="11"/>
          </p:nvPr>
        </p:nvSpPr>
        <p:spPr>
          <a:xfrm>
            <a:off x="4165600" y="6356353"/>
            <a:ext cx="3860800" cy="365125"/>
          </a:xfrm>
          <a:prstGeom prst="rect">
            <a:avLst/>
          </a:prstGeom>
        </p:spPr>
        <p:txBody>
          <a:bodyPr/>
          <a:lstStyle/>
          <a:p>
            <a:pPr defTabSz="914400">
              <a:defRPr/>
            </a:pPr>
            <a:endParaRPr kumimoji="1" lang="ja-JP" altLang="en-US">
              <a:solidFill>
                <a:prstClr val="black"/>
              </a:solidFill>
              <a:latin typeface="Calibri"/>
            </a:endParaRPr>
          </a:p>
        </p:txBody>
      </p:sp>
      <p:sp>
        <p:nvSpPr>
          <p:cNvPr id="7" name="スライド番号プレースホルダー 6"/>
          <p:cNvSpPr>
            <a:spLocks noGrp="1"/>
          </p:cNvSpPr>
          <p:nvPr>
            <p:ph type="sldNum" sz="quarter" idx="12"/>
          </p:nvPr>
        </p:nvSpPr>
        <p:spPr>
          <a:xfrm>
            <a:off x="8737600" y="6356353"/>
            <a:ext cx="2844800" cy="365125"/>
          </a:xfrm>
          <a:prstGeom prst="rect">
            <a:avLst/>
          </a:prstGeom>
        </p:spPr>
        <p:txBody>
          <a:bodyPr/>
          <a:lstStyle/>
          <a:p>
            <a:pPr defTabSz="914400">
              <a:defRPr/>
            </a:pPr>
            <a:fld id="{F7B06CE1-BE58-430D-BCDA-4C25D5CE6819}" type="slidenum">
              <a:rPr kumimoji="1" lang="ja-JP" altLang="en-US" smtClean="0">
                <a:solidFill>
                  <a:prstClr val="black"/>
                </a:solidFill>
                <a:latin typeface="Calibri"/>
              </a:rPr>
              <a:pPr defTabSz="914400">
                <a:defRPr/>
              </a:pPr>
              <a:t>‹#›</a:t>
            </a:fld>
            <a:endParaRPr kumimoji="1" lang="ja-JP" altLang="en-US">
              <a:solidFill>
                <a:prstClr val="black"/>
              </a:solidFill>
              <a:latin typeface="Calibri"/>
            </a:endParaRPr>
          </a:p>
        </p:txBody>
      </p:sp>
    </p:spTree>
    <p:extLst>
      <p:ext uri="{BB962C8B-B14F-4D97-AF65-F5344CB8AC3E}">
        <p14:creationId xmlns:p14="http://schemas.microsoft.com/office/powerpoint/2010/main" val="30846340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609600" y="6356353"/>
            <a:ext cx="2844800" cy="365125"/>
          </a:xfrm>
          <a:prstGeom prst="rect">
            <a:avLst/>
          </a:prstGeom>
        </p:spPr>
        <p:txBody>
          <a:bodyPr/>
          <a:lstStyle/>
          <a:p>
            <a:pPr defTabSz="914400">
              <a:defRPr/>
            </a:pPr>
            <a:fld id="{F25A9ED4-1A32-4809-A267-9E4004928DF1}" type="datetimeFigureOut">
              <a:rPr kumimoji="1" lang="ja-JP" altLang="en-US" smtClean="0">
                <a:solidFill>
                  <a:prstClr val="black"/>
                </a:solidFill>
                <a:latin typeface="Calibri"/>
              </a:rPr>
              <a:pPr defTabSz="914400">
                <a:defRPr/>
              </a:pPr>
              <a:t>2024/5/20</a:t>
            </a:fld>
            <a:endParaRPr kumimoji="1" lang="ja-JP" altLang="en-US">
              <a:solidFill>
                <a:prstClr val="black"/>
              </a:solidFill>
              <a:latin typeface="Calibri"/>
            </a:endParaRPr>
          </a:p>
        </p:txBody>
      </p:sp>
      <p:sp>
        <p:nvSpPr>
          <p:cNvPr id="6" name="フッター プレースホルダー 5"/>
          <p:cNvSpPr>
            <a:spLocks noGrp="1"/>
          </p:cNvSpPr>
          <p:nvPr>
            <p:ph type="ftr" sz="quarter" idx="11"/>
          </p:nvPr>
        </p:nvSpPr>
        <p:spPr>
          <a:xfrm>
            <a:off x="4165600" y="6356353"/>
            <a:ext cx="3860800" cy="365125"/>
          </a:xfrm>
          <a:prstGeom prst="rect">
            <a:avLst/>
          </a:prstGeom>
        </p:spPr>
        <p:txBody>
          <a:bodyPr/>
          <a:lstStyle/>
          <a:p>
            <a:pPr defTabSz="914400">
              <a:defRPr/>
            </a:pPr>
            <a:endParaRPr kumimoji="1" lang="ja-JP" altLang="en-US">
              <a:solidFill>
                <a:prstClr val="black"/>
              </a:solidFill>
              <a:latin typeface="Calibri"/>
            </a:endParaRPr>
          </a:p>
        </p:txBody>
      </p:sp>
      <p:sp>
        <p:nvSpPr>
          <p:cNvPr id="7" name="スライド番号プレースホルダー 6"/>
          <p:cNvSpPr>
            <a:spLocks noGrp="1"/>
          </p:cNvSpPr>
          <p:nvPr>
            <p:ph type="sldNum" sz="quarter" idx="12"/>
          </p:nvPr>
        </p:nvSpPr>
        <p:spPr>
          <a:xfrm>
            <a:off x="8737600" y="6356353"/>
            <a:ext cx="2844800" cy="365125"/>
          </a:xfrm>
          <a:prstGeom prst="rect">
            <a:avLst/>
          </a:prstGeom>
        </p:spPr>
        <p:txBody>
          <a:bodyPr/>
          <a:lstStyle/>
          <a:p>
            <a:pPr defTabSz="914400">
              <a:defRPr/>
            </a:pPr>
            <a:fld id="{F7B06CE1-BE58-430D-BCDA-4C25D5CE6819}" type="slidenum">
              <a:rPr kumimoji="1" lang="ja-JP" altLang="en-US" smtClean="0">
                <a:solidFill>
                  <a:prstClr val="black"/>
                </a:solidFill>
                <a:latin typeface="Calibri"/>
              </a:rPr>
              <a:pPr defTabSz="914400">
                <a:defRPr/>
              </a:pPr>
              <a:t>‹#›</a:t>
            </a:fld>
            <a:endParaRPr kumimoji="1" lang="ja-JP" altLang="en-US">
              <a:solidFill>
                <a:prstClr val="black"/>
              </a:solidFill>
              <a:latin typeface="Calibri"/>
            </a:endParaRPr>
          </a:p>
        </p:txBody>
      </p:sp>
    </p:spTree>
    <p:extLst>
      <p:ext uri="{BB962C8B-B14F-4D97-AF65-F5344CB8AC3E}">
        <p14:creationId xmlns:p14="http://schemas.microsoft.com/office/powerpoint/2010/main" val="32356031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609600" y="6356353"/>
            <a:ext cx="2844800" cy="365125"/>
          </a:xfrm>
          <a:prstGeom prst="rect">
            <a:avLst/>
          </a:prstGeom>
        </p:spPr>
        <p:txBody>
          <a:bodyPr/>
          <a:lstStyle/>
          <a:p>
            <a:pPr defTabSz="914400">
              <a:defRPr/>
            </a:pPr>
            <a:fld id="{F25A9ED4-1A32-4809-A267-9E4004928DF1}" type="datetimeFigureOut">
              <a:rPr kumimoji="1" lang="ja-JP" altLang="en-US" smtClean="0">
                <a:solidFill>
                  <a:prstClr val="black"/>
                </a:solidFill>
                <a:latin typeface="Calibri"/>
              </a:rPr>
              <a:pPr defTabSz="914400">
                <a:defRPr/>
              </a:pPr>
              <a:t>2024/5/20</a:t>
            </a:fld>
            <a:endParaRPr kumimoji="1" lang="ja-JP" altLang="en-US">
              <a:solidFill>
                <a:prstClr val="black"/>
              </a:solidFill>
              <a:latin typeface="Calibri"/>
            </a:endParaRPr>
          </a:p>
        </p:txBody>
      </p:sp>
      <p:sp>
        <p:nvSpPr>
          <p:cNvPr id="5" name="フッター プレースホルダー 4"/>
          <p:cNvSpPr>
            <a:spLocks noGrp="1"/>
          </p:cNvSpPr>
          <p:nvPr>
            <p:ph type="ftr" sz="quarter" idx="11"/>
          </p:nvPr>
        </p:nvSpPr>
        <p:spPr>
          <a:xfrm>
            <a:off x="4165600" y="6356353"/>
            <a:ext cx="3860800" cy="365125"/>
          </a:xfrm>
          <a:prstGeom prst="rect">
            <a:avLst/>
          </a:prstGeom>
        </p:spPr>
        <p:txBody>
          <a:bodyPr/>
          <a:lstStyle/>
          <a:p>
            <a:pPr defTabSz="914400">
              <a:defRPr/>
            </a:pPr>
            <a:endParaRPr kumimoji="1" lang="ja-JP" altLang="en-US">
              <a:solidFill>
                <a:prstClr val="black"/>
              </a:solidFill>
              <a:latin typeface="Calibri"/>
            </a:endParaRPr>
          </a:p>
        </p:txBody>
      </p:sp>
      <p:sp>
        <p:nvSpPr>
          <p:cNvPr id="6" name="スライド番号プレースホルダー 5"/>
          <p:cNvSpPr>
            <a:spLocks noGrp="1"/>
          </p:cNvSpPr>
          <p:nvPr>
            <p:ph type="sldNum" sz="quarter" idx="12"/>
          </p:nvPr>
        </p:nvSpPr>
        <p:spPr>
          <a:xfrm>
            <a:off x="8737600" y="6356353"/>
            <a:ext cx="2844800" cy="365125"/>
          </a:xfrm>
          <a:prstGeom prst="rect">
            <a:avLst/>
          </a:prstGeom>
        </p:spPr>
        <p:txBody>
          <a:bodyPr/>
          <a:lstStyle/>
          <a:p>
            <a:pPr defTabSz="914400">
              <a:defRPr/>
            </a:pPr>
            <a:fld id="{F7B06CE1-BE58-430D-BCDA-4C25D5CE6819}" type="slidenum">
              <a:rPr kumimoji="1" lang="ja-JP" altLang="en-US" smtClean="0">
                <a:solidFill>
                  <a:prstClr val="black"/>
                </a:solidFill>
                <a:latin typeface="Calibri"/>
              </a:rPr>
              <a:pPr defTabSz="914400">
                <a:defRPr/>
              </a:pPr>
              <a:t>‹#›</a:t>
            </a:fld>
            <a:endParaRPr kumimoji="1" lang="ja-JP" altLang="en-US">
              <a:solidFill>
                <a:prstClr val="black"/>
              </a:solidFill>
              <a:latin typeface="Calibri"/>
            </a:endParaRPr>
          </a:p>
        </p:txBody>
      </p:sp>
    </p:spTree>
    <p:extLst>
      <p:ext uri="{BB962C8B-B14F-4D97-AF65-F5344CB8AC3E}">
        <p14:creationId xmlns:p14="http://schemas.microsoft.com/office/powerpoint/2010/main" val="26417001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41"/>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41"/>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609600" y="6356353"/>
            <a:ext cx="2844800" cy="365125"/>
          </a:xfrm>
          <a:prstGeom prst="rect">
            <a:avLst/>
          </a:prstGeom>
        </p:spPr>
        <p:txBody>
          <a:bodyPr/>
          <a:lstStyle/>
          <a:p>
            <a:pPr defTabSz="914400">
              <a:defRPr/>
            </a:pPr>
            <a:fld id="{F25A9ED4-1A32-4809-A267-9E4004928DF1}" type="datetimeFigureOut">
              <a:rPr kumimoji="1" lang="ja-JP" altLang="en-US" smtClean="0">
                <a:solidFill>
                  <a:prstClr val="black"/>
                </a:solidFill>
                <a:latin typeface="Calibri"/>
              </a:rPr>
              <a:pPr defTabSz="914400">
                <a:defRPr/>
              </a:pPr>
              <a:t>2024/5/20</a:t>
            </a:fld>
            <a:endParaRPr kumimoji="1" lang="ja-JP" altLang="en-US">
              <a:solidFill>
                <a:prstClr val="black"/>
              </a:solidFill>
              <a:latin typeface="Calibri"/>
            </a:endParaRPr>
          </a:p>
        </p:txBody>
      </p:sp>
      <p:sp>
        <p:nvSpPr>
          <p:cNvPr id="5" name="フッター プレースホルダー 4"/>
          <p:cNvSpPr>
            <a:spLocks noGrp="1"/>
          </p:cNvSpPr>
          <p:nvPr>
            <p:ph type="ftr" sz="quarter" idx="11"/>
          </p:nvPr>
        </p:nvSpPr>
        <p:spPr>
          <a:xfrm>
            <a:off x="4165600" y="6356353"/>
            <a:ext cx="3860800" cy="365125"/>
          </a:xfrm>
          <a:prstGeom prst="rect">
            <a:avLst/>
          </a:prstGeom>
        </p:spPr>
        <p:txBody>
          <a:bodyPr/>
          <a:lstStyle/>
          <a:p>
            <a:pPr defTabSz="914400">
              <a:defRPr/>
            </a:pPr>
            <a:endParaRPr kumimoji="1" lang="ja-JP" altLang="en-US">
              <a:solidFill>
                <a:prstClr val="black"/>
              </a:solidFill>
              <a:latin typeface="Calibri"/>
            </a:endParaRPr>
          </a:p>
        </p:txBody>
      </p:sp>
      <p:sp>
        <p:nvSpPr>
          <p:cNvPr id="6" name="スライド番号プレースホルダー 5"/>
          <p:cNvSpPr>
            <a:spLocks noGrp="1"/>
          </p:cNvSpPr>
          <p:nvPr>
            <p:ph type="sldNum" sz="quarter" idx="12"/>
          </p:nvPr>
        </p:nvSpPr>
        <p:spPr>
          <a:xfrm>
            <a:off x="8737600" y="6356353"/>
            <a:ext cx="2844800" cy="365125"/>
          </a:xfrm>
          <a:prstGeom prst="rect">
            <a:avLst/>
          </a:prstGeom>
        </p:spPr>
        <p:txBody>
          <a:bodyPr/>
          <a:lstStyle/>
          <a:p>
            <a:pPr defTabSz="914400">
              <a:defRPr/>
            </a:pPr>
            <a:fld id="{F7B06CE1-BE58-430D-BCDA-4C25D5CE6819}" type="slidenum">
              <a:rPr kumimoji="1" lang="ja-JP" altLang="en-US" smtClean="0">
                <a:solidFill>
                  <a:prstClr val="black"/>
                </a:solidFill>
                <a:latin typeface="Calibri"/>
              </a:rPr>
              <a:pPr defTabSz="914400">
                <a:defRPr/>
              </a:pPr>
              <a:t>‹#›</a:t>
            </a:fld>
            <a:endParaRPr kumimoji="1" lang="ja-JP" altLang="en-US">
              <a:solidFill>
                <a:prstClr val="black"/>
              </a:solidFill>
              <a:latin typeface="Calibri"/>
            </a:endParaRPr>
          </a:p>
        </p:txBody>
      </p:sp>
    </p:spTree>
    <p:extLst>
      <p:ext uri="{BB962C8B-B14F-4D97-AF65-F5344CB8AC3E}">
        <p14:creationId xmlns:p14="http://schemas.microsoft.com/office/powerpoint/2010/main" val="16693421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1103445" y="1484787"/>
            <a:ext cx="10363200" cy="1470025"/>
          </a:xfrm>
        </p:spPr>
        <p:txBody>
          <a:bodyPr/>
          <a:lstStyle>
            <a:lvl1pPr>
              <a:defRPr>
                <a:latin typeface="+mj-ea"/>
                <a:ea typeface="+mj-ea"/>
                <a:cs typeface="Arial" panose="020B0604020202020204" pitchFamily="34" charset="0"/>
              </a:defRPr>
            </a:lvl1pPr>
          </a:lstStyle>
          <a:p>
            <a:r>
              <a:rPr kumimoji="1" lang="en-US" altLang="ja-JP" dirty="0" err="1"/>
              <a:t>Abc</a:t>
            </a:r>
            <a:endParaRPr kumimoji="1" lang="ja-JP" altLang="en-US" dirty="0"/>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マスター サブタイトルの書式設定</a:t>
            </a:r>
          </a:p>
        </p:txBody>
      </p:sp>
    </p:spTree>
    <p:extLst>
      <p:ext uri="{BB962C8B-B14F-4D97-AF65-F5344CB8AC3E}">
        <p14:creationId xmlns:p14="http://schemas.microsoft.com/office/powerpoint/2010/main" val="26502704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kumimoji="1" lang="ja-JP" altLang="en-US" dirty="0"/>
              <a:t>マスター タイトルの書式設定</a:t>
            </a:r>
          </a:p>
        </p:txBody>
      </p:sp>
      <p:sp>
        <p:nvSpPr>
          <p:cNvPr id="3" name="コンテンツ プレースホルダー 2"/>
          <p:cNvSpPr>
            <a:spLocks noGrp="1"/>
          </p:cNvSpPr>
          <p:nvPr>
            <p:ph idx="1"/>
          </p:nvPr>
        </p:nvSpPr>
        <p:spPr/>
        <p:txBody>
          <a:bodyPr/>
          <a:lstStyle>
            <a:lvl1pPr>
              <a:defRPr>
                <a:latin typeface="Arial" panose="020B0604020202020204" pitchFamily="34" charset="0"/>
                <a:ea typeface="+mn-ea"/>
                <a:cs typeface="Arial" panose="020B0604020202020204" pitchFamily="34" charset="0"/>
              </a:defRPr>
            </a:lvl1pPr>
            <a:lvl2pPr>
              <a:defRPr>
                <a:latin typeface="Arial" panose="020B0604020202020204" pitchFamily="34" charset="0"/>
                <a:ea typeface="+mn-ea"/>
                <a:cs typeface="Arial" panose="020B0604020202020204" pitchFamily="34" charset="0"/>
              </a:defRPr>
            </a:lvl2pPr>
            <a:lvl3pPr>
              <a:defRPr>
                <a:latin typeface="Arial" panose="020B0604020202020204" pitchFamily="34" charset="0"/>
                <a:ea typeface="+mn-ea"/>
                <a:cs typeface="Arial" panose="020B0604020202020204" pitchFamily="34" charset="0"/>
              </a:defRPr>
            </a:lvl3pPr>
            <a:lvl4pPr>
              <a:defRPr>
                <a:latin typeface="Arial" panose="020B0604020202020204" pitchFamily="34" charset="0"/>
                <a:ea typeface="+mn-ea"/>
                <a:cs typeface="Arial" panose="020B0604020202020204" pitchFamily="34" charset="0"/>
              </a:defRPr>
            </a:lvl4pPr>
            <a:lvl5pPr>
              <a:defRPr>
                <a:latin typeface="Arial" panose="020B0604020202020204" pitchFamily="34" charset="0"/>
                <a:ea typeface="+mn-ea"/>
                <a:cs typeface="Arial" panose="020B0604020202020204" pitchFamily="34" charset="0"/>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3331689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3"/>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a:xfrm>
            <a:off x="609600" y="6356353"/>
            <a:ext cx="2844800" cy="365125"/>
          </a:xfrm>
          <a:prstGeom prst="rect">
            <a:avLst/>
          </a:prstGeom>
        </p:spPr>
        <p:txBody>
          <a:bodyPr/>
          <a:lstStyle/>
          <a:p>
            <a:pPr defTabSz="914400">
              <a:defRPr/>
            </a:pPr>
            <a:fld id="{F25A9ED4-1A32-4809-A267-9E4004928DF1}" type="datetimeFigureOut">
              <a:rPr kumimoji="1" lang="ja-JP" altLang="en-US" smtClean="0">
                <a:solidFill>
                  <a:prstClr val="black"/>
                </a:solidFill>
                <a:latin typeface="Calibri"/>
              </a:rPr>
              <a:pPr defTabSz="914400">
                <a:defRPr/>
              </a:pPr>
              <a:t>2024/5/20</a:t>
            </a:fld>
            <a:endParaRPr kumimoji="1" lang="ja-JP" altLang="en-US">
              <a:solidFill>
                <a:prstClr val="black"/>
              </a:solidFill>
              <a:latin typeface="Calibri"/>
            </a:endParaRPr>
          </a:p>
        </p:txBody>
      </p:sp>
      <p:sp>
        <p:nvSpPr>
          <p:cNvPr id="5" name="フッター プレースホルダー 4"/>
          <p:cNvSpPr>
            <a:spLocks noGrp="1"/>
          </p:cNvSpPr>
          <p:nvPr>
            <p:ph type="ftr" sz="quarter" idx="11"/>
          </p:nvPr>
        </p:nvSpPr>
        <p:spPr>
          <a:xfrm>
            <a:off x="4165600" y="6356353"/>
            <a:ext cx="3860800" cy="365125"/>
          </a:xfrm>
          <a:prstGeom prst="rect">
            <a:avLst/>
          </a:prstGeom>
        </p:spPr>
        <p:txBody>
          <a:bodyPr/>
          <a:lstStyle/>
          <a:p>
            <a:pPr defTabSz="914400">
              <a:defRPr/>
            </a:pPr>
            <a:endParaRPr kumimoji="1" lang="ja-JP" altLang="en-US">
              <a:solidFill>
                <a:prstClr val="black"/>
              </a:solidFill>
              <a:latin typeface="Calibri"/>
            </a:endParaRPr>
          </a:p>
        </p:txBody>
      </p:sp>
      <p:sp>
        <p:nvSpPr>
          <p:cNvPr id="6" name="スライド番号プレースホルダー 5"/>
          <p:cNvSpPr>
            <a:spLocks noGrp="1"/>
          </p:cNvSpPr>
          <p:nvPr>
            <p:ph type="sldNum" sz="quarter" idx="12"/>
          </p:nvPr>
        </p:nvSpPr>
        <p:spPr>
          <a:xfrm>
            <a:off x="8737600" y="6356353"/>
            <a:ext cx="2844800" cy="365125"/>
          </a:xfrm>
          <a:prstGeom prst="rect">
            <a:avLst/>
          </a:prstGeom>
        </p:spPr>
        <p:txBody>
          <a:bodyPr/>
          <a:lstStyle/>
          <a:p>
            <a:pPr defTabSz="914400">
              <a:defRPr/>
            </a:pPr>
            <a:fld id="{F7B06CE1-BE58-430D-BCDA-4C25D5CE6819}" type="slidenum">
              <a:rPr kumimoji="1" lang="ja-JP" altLang="en-US" smtClean="0">
                <a:solidFill>
                  <a:prstClr val="black"/>
                </a:solidFill>
                <a:latin typeface="Calibri"/>
              </a:rPr>
              <a:pPr defTabSz="914400">
                <a:defRPr/>
              </a:pPr>
              <a:t>‹#›</a:t>
            </a:fld>
            <a:endParaRPr kumimoji="1" lang="ja-JP" altLang="en-US">
              <a:solidFill>
                <a:prstClr val="black"/>
              </a:solidFill>
              <a:latin typeface="Calibri"/>
            </a:endParaRPr>
          </a:p>
        </p:txBody>
      </p:sp>
    </p:spTree>
    <p:extLst>
      <p:ext uri="{BB962C8B-B14F-4D97-AF65-F5344CB8AC3E}">
        <p14:creationId xmlns:p14="http://schemas.microsoft.com/office/powerpoint/2010/main" val="29648974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609600" y="6356353"/>
            <a:ext cx="2844800" cy="365125"/>
          </a:xfrm>
          <a:prstGeom prst="rect">
            <a:avLst/>
          </a:prstGeom>
        </p:spPr>
        <p:txBody>
          <a:bodyPr/>
          <a:lstStyle/>
          <a:p>
            <a:pPr defTabSz="914400">
              <a:defRPr/>
            </a:pPr>
            <a:fld id="{F25A9ED4-1A32-4809-A267-9E4004928DF1}" type="datetimeFigureOut">
              <a:rPr kumimoji="1" lang="ja-JP" altLang="en-US" smtClean="0">
                <a:solidFill>
                  <a:prstClr val="black"/>
                </a:solidFill>
                <a:latin typeface="Calibri"/>
              </a:rPr>
              <a:pPr defTabSz="914400">
                <a:defRPr/>
              </a:pPr>
              <a:t>2024/5/20</a:t>
            </a:fld>
            <a:endParaRPr kumimoji="1" lang="ja-JP" altLang="en-US">
              <a:solidFill>
                <a:prstClr val="black"/>
              </a:solidFill>
              <a:latin typeface="Calibri"/>
            </a:endParaRPr>
          </a:p>
        </p:txBody>
      </p:sp>
      <p:sp>
        <p:nvSpPr>
          <p:cNvPr id="6" name="フッター プレースホルダー 5"/>
          <p:cNvSpPr>
            <a:spLocks noGrp="1"/>
          </p:cNvSpPr>
          <p:nvPr>
            <p:ph type="ftr" sz="quarter" idx="11"/>
          </p:nvPr>
        </p:nvSpPr>
        <p:spPr>
          <a:xfrm>
            <a:off x="4165600" y="6356353"/>
            <a:ext cx="3860800" cy="365125"/>
          </a:xfrm>
          <a:prstGeom prst="rect">
            <a:avLst/>
          </a:prstGeom>
        </p:spPr>
        <p:txBody>
          <a:bodyPr/>
          <a:lstStyle/>
          <a:p>
            <a:pPr defTabSz="914400">
              <a:defRPr/>
            </a:pPr>
            <a:endParaRPr kumimoji="1" lang="ja-JP" altLang="en-US">
              <a:solidFill>
                <a:prstClr val="black"/>
              </a:solidFill>
              <a:latin typeface="Calibri"/>
            </a:endParaRPr>
          </a:p>
        </p:txBody>
      </p:sp>
      <p:sp>
        <p:nvSpPr>
          <p:cNvPr id="7" name="スライド番号プレースホルダー 6"/>
          <p:cNvSpPr>
            <a:spLocks noGrp="1"/>
          </p:cNvSpPr>
          <p:nvPr>
            <p:ph type="sldNum" sz="quarter" idx="12"/>
          </p:nvPr>
        </p:nvSpPr>
        <p:spPr>
          <a:xfrm>
            <a:off x="8737600" y="6356353"/>
            <a:ext cx="2844800" cy="365125"/>
          </a:xfrm>
          <a:prstGeom prst="rect">
            <a:avLst/>
          </a:prstGeom>
        </p:spPr>
        <p:txBody>
          <a:bodyPr/>
          <a:lstStyle/>
          <a:p>
            <a:pPr defTabSz="914400">
              <a:defRPr/>
            </a:pPr>
            <a:fld id="{F7B06CE1-BE58-430D-BCDA-4C25D5CE6819}" type="slidenum">
              <a:rPr kumimoji="1" lang="ja-JP" altLang="en-US" smtClean="0">
                <a:solidFill>
                  <a:prstClr val="black"/>
                </a:solidFill>
                <a:latin typeface="Calibri"/>
              </a:rPr>
              <a:pPr defTabSz="914400">
                <a:defRPr/>
              </a:pPr>
              <a:t>‹#›</a:t>
            </a:fld>
            <a:endParaRPr kumimoji="1" lang="ja-JP" altLang="en-US">
              <a:solidFill>
                <a:prstClr val="black"/>
              </a:solidFill>
              <a:latin typeface="Calibri"/>
            </a:endParaRPr>
          </a:p>
        </p:txBody>
      </p:sp>
    </p:spTree>
    <p:extLst>
      <p:ext uri="{BB962C8B-B14F-4D97-AF65-F5344CB8AC3E}">
        <p14:creationId xmlns:p14="http://schemas.microsoft.com/office/powerpoint/2010/main" val="234489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576CD74-C9FF-4706-BD71-23096CA7CF4A}" type="datetimeFigureOut">
              <a:rPr lang="ja-JP" altLang="en-US" smtClean="0">
                <a:solidFill>
                  <a:prstClr val="black">
                    <a:tint val="75000"/>
                  </a:prstClr>
                </a:solidFill>
              </a:rPr>
              <a:pPr/>
              <a:t>2024/5/20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00FF2EC-A081-40D7-9B2D-3B1941B81C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796369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609600" y="6356353"/>
            <a:ext cx="2844800" cy="365125"/>
          </a:xfrm>
          <a:prstGeom prst="rect">
            <a:avLst/>
          </a:prstGeom>
        </p:spPr>
        <p:txBody>
          <a:bodyPr/>
          <a:lstStyle/>
          <a:p>
            <a:pPr defTabSz="914400">
              <a:defRPr/>
            </a:pPr>
            <a:fld id="{F25A9ED4-1A32-4809-A267-9E4004928DF1}" type="datetimeFigureOut">
              <a:rPr kumimoji="1" lang="ja-JP" altLang="en-US" smtClean="0">
                <a:solidFill>
                  <a:prstClr val="black"/>
                </a:solidFill>
                <a:latin typeface="Calibri"/>
              </a:rPr>
              <a:pPr defTabSz="914400">
                <a:defRPr/>
              </a:pPr>
              <a:t>2024/5/20</a:t>
            </a:fld>
            <a:endParaRPr kumimoji="1" lang="ja-JP" altLang="en-US">
              <a:solidFill>
                <a:prstClr val="black"/>
              </a:solidFill>
              <a:latin typeface="Calibri"/>
            </a:endParaRPr>
          </a:p>
        </p:txBody>
      </p:sp>
      <p:sp>
        <p:nvSpPr>
          <p:cNvPr id="8" name="フッター プレースホルダー 7"/>
          <p:cNvSpPr>
            <a:spLocks noGrp="1"/>
          </p:cNvSpPr>
          <p:nvPr>
            <p:ph type="ftr" sz="quarter" idx="11"/>
          </p:nvPr>
        </p:nvSpPr>
        <p:spPr>
          <a:xfrm>
            <a:off x="4165600" y="6356353"/>
            <a:ext cx="3860800" cy="365125"/>
          </a:xfrm>
          <a:prstGeom prst="rect">
            <a:avLst/>
          </a:prstGeom>
        </p:spPr>
        <p:txBody>
          <a:bodyPr/>
          <a:lstStyle/>
          <a:p>
            <a:pPr defTabSz="914400">
              <a:defRPr/>
            </a:pPr>
            <a:endParaRPr kumimoji="1" lang="ja-JP" altLang="en-US">
              <a:solidFill>
                <a:prstClr val="black"/>
              </a:solidFill>
              <a:latin typeface="Calibri"/>
            </a:endParaRPr>
          </a:p>
        </p:txBody>
      </p:sp>
      <p:sp>
        <p:nvSpPr>
          <p:cNvPr id="9" name="スライド番号プレースホルダー 8"/>
          <p:cNvSpPr>
            <a:spLocks noGrp="1"/>
          </p:cNvSpPr>
          <p:nvPr>
            <p:ph type="sldNum" sz="quarter" idx="12"/>
          </p:nvPr>
        </p:nvSpPr>
        <p:spPr>
          <a:xfrm>
            <a:off x="8737600" y="6356353"/>
            <a:ext cx="2844800" cy="365125"/>
          </a:xfrm>
          <a:prstGeom prst="rect">
            <a:avLst/>
          </a:prstGeom>
        </p:spPr>
        <p:txBody>
          <a:bodyPr/>
          <a:lstStyle/>
          <a:p>
            <a:pPr defTabSz="914400">
              <a:defRPr/>
            </a:pPr>
            <a:fld id="{F7B06CE1-BE58-430D-BCDA-4C25D5CE6819}" type="slidenum">
              <a:rPr kumimoji="1" lang="ja-JP" altLang="en-US" smtClean="0">
                <a:solidFill>
                  <a:prstClr val="black"/>
                </a:solidFill>
                <a:latin typeface="Calibri"/>
              </a:rPr>
              <a:pPr defTabSz="914400">
                <a:defRPr/>
              </a:pPr>
              <a:t>‹#›</a:t>
            </a:fld>
            <a:endParaRPr kumimoji="1" lang="ja-JP" altLang="en-US">
              <a:solidFill>
                <a:prstClr val="black"/>
              </a:solidFill>
              <a:latin typeface="Calibri"/>
            </a:endParaRPr>
          </a:p>
        </p:txBody>
      </p:sp>
    </p:spTree>
    <p:extLst>
      <p:ext uri="{BB962C8B-B14F-4D97-AF65-F5344CB8AC3E}">
        <p14:creationId xmlns:p14="http://schemas.microsoft.com/office/powerpoint/2010/main" val="24762266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21456576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609600" y="6356353"/>
            <a:ext cx="2844800" cy="365125"/>
          </a:xfrm>
          <a:prstGeom prst="rect">
            <a:avLst/>
          </a:prstGeom>
        </p:spPr>
        <p:txBody>
          <a:bodyPr/>
          <a:lstStyle/>
          <a:p>
            <a:pPr defTabSz="914400">
              <a:defRPr/>
            </a:pPr>
            <a:fld id="{F25A9ED4-1A32-4809-A267-9E4004928DF1}" type="datetimeFigureOut">
              <a:rPr kumimoji="1" lang="ja-JP" altLang="en-US" smtClean="0">
                <a:solidFill>
                  <a:prstClr val="black"/>
                </a:solidFill>
                <a:latin typeface="Calibri"/>
              </a:rPr>
              <a:pPr defTabSz="914400">
                <a:defRPr/>
              </a:pPr>
              <a:t>2024/5/20</a:t>
            </a:fld>
            <a:endParaRPr kumimoji="1" lang="ja-JP" altLang="en-US">
              <a:solidFill>
                <a:prstClr val="black"/>
              </a:solidFill>
              <a:latin typeface="Calibri"/>
            </a:endParaRPr>
          </a:p>
        </p:txBody>
      </p:sp>
      <p:sp>
        <p:nvSpPr>
          <p:cNvPr id="3" name="フッター プレースホルダー 2"/>
          <p:cNvSpPr>
            <a:spLocks noGrp="1"/>
          </p:cNvSpPr>
          <p:nvPr>
            <p:ph type="ftr" sz="quarter" idx="11"/>
          </p:nvPr>
        </p:nvSpPr>
        <p:spPr>
          <a:xfrm>
            <a:off x="4165600" y="6356353"/>
            <a:ext cx="3860800" cy="365125"/>
          </a:xfrm>
          <a:prstGeom prst="rect">
            <a:avLst/>
          </a:prstGeom>
        </p:spPr>
        <p:txBody>
          <a:bodyPr/>
          <a:lstStyle/>
          <a:p>
            <a:pPr defTabSz="914400">
              <a:defRPr/>
            </a:pPr>
            <a:endParaRPr kumimoji="1" lang="ja-JP" altLang="en-US">
              <a:solidFill>
                <a:prstClr val="black"/>
              </a:solidFill>
              <a:latin typeface="Calibri"/>
            </a:endParaRPr>
          </a:p>
        </p:txBody>
      </p:sp>
      <p:sp>
        <p:nvSpPr>
          <p:cNvPr id="4" name="スライド番号プレースホルダー 3"/>
          <p:cNvSpPr>
            <a:spLocks noGrp="1"/>
          </p:cNvSpPr>
          <p:nvPr>
            <p:ph type="sldNum" sz="quarter" idx="12"/>
          </p:nvPr>
        </p:nvSpPr>
        <p:spPr>
          <a:xfrm>
            <a:off x="8737600" y="6356353"/>
            <a:ext cx="2844800" cy="365125"/>
          </a:xfrm>
          <a:prstGeom prst="rect">
            <a:avLst/>
          </a:prstGeom>
        </p:spPr>
        <p:txBody>
          <a:bodyPr/>
          <a:lstStyle/>
          <a:p>
            <a:pPr defTabSz="914400">
              <a:defRPr/>
            </a:pPr>
            <a:fld id="{F7B06CE1-BE58-430D-BCDA-4C25D5CE6819}" type="slidenum">
              <a:rPr kumimoji="1" lang="ja-JP" altLang="en-US" smtClean="0">
                <a:solidFill>
                  <a:prstClr val="black"/>
                </a:solidFill>
                <a:latin typeface="Calibri"/>
              </a:rPr>
              <a:pPr defTabSz="914400">
                <a:defRPr/>
              </a:pPr>
              <a:t>‹#›</a:t>
            </a:fld>
            <a:endParaRPr kumimoji="1" lang="ja-JP" altLang="en-US">
              <a:solidFill>
                <a:prstClr val="black"/>
              </a:solidFill>
              <a:latin typeface="Calibri"/>
            </a:endParaRPr>
          </a:p>
        </p:txBody>
      </p:sp>
    </p:spTree>
    <p:extLst>
      <p:ext uri="{BB962C8B-B14F-4D97-AF65-F5344CB8AC3E}">
        <p14:creationId xmlns:p14="http://schemas.microsoft.com/office/powerpoint/2010/main" val="39800710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2"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609600" y="6356353"/>
            <a:ext cx="2844800" cy="365125"/>
          </a:xfrm>
          <a:prstGeom prst="rect">
            <a:avLst/>
          </a:prstGeom>
        </p:spPr>
        <p:txBody>
          <a:bodyPr/>
          <a:lstStyle/>
          <a:p>
            <a:pPr defTabSz="914400">
              <a:defRPr/>
            </a:pPr>
            <a:fld id="{F25A9ED4-1A32-4809-A267-9E4004928DF1}" type="datetimeFigureOut">
              <a:rPr kumimoji="1" lang="ja-JP" altLang="en-US" smtClean="0">
                <a:solidFill>
                  <a:prstClr val="black"/>
                </a:solidFill>
                <a:latin typeface="Calibri"/>
              </a:rPr>
              <a:pPr defTabSz="914400">
                <a:defRPr/>
              </a:pPr>
              <a:t>2024/5/20</a:t>
            </a:fld>
            <a:endParaRPr kumimoji="1" lang="ja-JP" altLang="en-US">
              <a:solidFill>
                <a:prstClr val="black"/>
              </a:solidFill>
              <a:latin typeface="Calibri"/>
            </a:endParaRPr>
          </a:p>
        </p:txBody>
      </p:sp>
      <p:sp>
        <p:nvSpPr>
          <p:cNvPr id="6" name="フッター プレースホルダー 5"/>
          <p:cNvSpPr>
            <a:spLocks noGrp="1"/>
          </p:cNvSpPr>
          <p:nvPr>
            <p:ph type="ftr" sz="quarter" idx="11"/>
          </p:nvPr>
        </p:nvSpPr>
        <p:spPr>
          <a:xfrm>
            <a:off x="4165600" y="6356353"/>
            <a:ext cx="3860800" cy="365125"/>
          </a:xfrm>
          <a:prstGeom prst="rect">
            <a:avLst/>
          </a:prstGeom>
        </p:spPr>
        <p:txBody>
          <a:bodyPr/>
          <a:lstStyle/>
          <a:p>
            <a:pPr defTabSz="914400">
              <a:defRPr/>
            </a:pPr>
            <a:endParaRPr kumimoji="1" lang="ja-JP" altLang="en-US">
              <a:solidFill>
                <a:prstClr val="black"/>
              </a:solidFill>
              <a:latin typeface="Calibri"/>
            </a:endParaRPr>
          </a:p>
        </p:txBody>
      </p:sp>
      <p:sp>
        <p:nvSpPr>
          <p:cNvPr id="7" name="スライド番号プレースホルダー 6"/>
          <p:cNvSpPr>
            <a:spLocks noGrp="1"/>
          </p:cNvSpPr>
          <p:nvPr>
            <p:ph type="sldNum" sz="quarter" idx="12"/>
          </p:nvPr>
        </p:nvSpPr>
        <p:spPr>
          <a:xfrm>
            <a:off x="8737600" y="6356353"/>
            <a:ext cx="2844800" cy="365125"/>
          </a:xfrm>
          <a:prstGeom prst="rect">
            <a:avLst/>
          </a:prstGeom>
        </p:spPr>
        <p:txBody>
          <a:bodyPr/>
          <a:lstStyle/>
          <a:p>
            <a:pPr defTabSz="914400">
              <a:defRPr/>
            </a:pPr>
            <a:fld id="{F7B06CE1-BE58-430D-BCDA-4C25D5CE6819}" type="slidenum">
              <a:rPr kumimoji="1" lang="ja-JP" altLang="en-US" smtClean="0">
                <a:solidFill>
                  <a:prstClr val="black"/>
                </a:solidFill>
                <a:latin typeface="Calibri"/>
              </a:rPr>
              <a:pPr defTabSz="914400">
                <a:defRPr/>
              </a:pPr>
              <a:t>‹#›</a:t>
            </a:fld>
            <a:endParaRPr kumimoji="1" lang="ja-JP" altLang="en-US">
              <a:solidFill>
                <a:prstClr val="black"/>
              </a:solidFill>
              <a:latin typeface="Calibri"/>
            </a:endParaRPr>
          </a:p>
        </p:txBody>
      </p:sp>
    </p:spTree>
    <p:extLst>
      <p:ext uri="{BB962C8B-B14F-4D97-AF65-F5344CB8AC3E}">
        <p14:creationId xmlns:p14="http://schemas.microsoft.com/office/powerpoint/2010/main" val="25746824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609600" y="6356353"/>
            <a:ext cx="2844800" cy="365125"/>
          </a:xfrm>
          <a:prstGeom prst="rect">
            <a:avLst/>
          </a:prstGeom>
        </p:spPr>
        <p:txBody>
          <a:bodyPr/>
          <a:lstStyle/>
          <a:p>
            <a:pPr defTabSz="914400">
              <a:defRPr/>
            </a:pPr>
            <a:fld id="{F25A9ED4-1A32-4809-A267-9E4004928DF1}" type="datetimeFigureOut">
              <a:rPr kumimoji="1" lang="ja-JP" altLang="en-US" smtClean="0">
                <a:solidFill>
                  <a:prstClr val="black"/>
                </a:solidFill>
                <a:latin typeface="Calibri"/>
              </a:rPr>
              <a:pPr defTabSz="914400">
                <a:defRPr/>
              </a:pPr>
              <a:t>2024/5/20</a:t>
            </a:fld>
            <a:endParaRPr kumimoji="1" lang="ja-JP" altLang="en-US">
              <a:solidFill>
                <a:prstClr val="black"/>
              </a:solidFill>
              <a:latin typeface="Calibri"/>
            </a:endParaRPr>
          </a:p>
        </p:txBody>
      </p:sp>
      <p:sp>
        <p:nvSpPr>
          <p:cNvPr id="6" name="フッター プレースホルダー 5"/>
          <p:cNvSpPr>
            <a:spLocks noGrp="1"/>
          </p:cNvSpPr>
          <p:nvPr>
            <p:ph type="ftr" sz="quarter" idx="11"/>
          </p:nvPr>
        </p:nvSpPr>
        <p:spPr>
          <a:xfrm>
            <a:off x="4165600" y="6356353"/>
            <a:ext cx="3860800" cy="365125"/>
          </a:xfrm>
          <a:prstGeom prst="rect">
            <a:avLst/>
          </a:prstGeom>
        </p:spPr>
        <p:txBody>
          <a:bodyPr/>
          <a:lstStyle/>
          <a:p>
            <a:pPr defTabSz="914400">
              <a:defRPr/>
            </a:pPr>
            <a:endParaRPr kumimoji="1" lang="ja-JP" altLang="en-US">
              <a:solidFill>
                <a:prstClr val="black"/>
              </a:solidFill>
              <a:latin typeface="Calibri"/>
            </a:endParaRPr>
          </a:p>
        </p:txBody>
      </p:sp>
      <p:sp>
        <p:nvSpPr>
          <p:cNvPr id="7" name="スライド番号プレースホルダー 6"/>
          <p:cNvSpPr>
            <a:spLocks noGrp="1"/>
          </p:cNvSpPr>
          <p:nvPr>
            <p:ph type="sldNum" sz="quarter" idx="12"/>
          </p:nvPr>
        </p:nvSpPr>
        <p:spPr>
          <a:xfrm>
            <a:off x="8737600" y="6356353"/>
            <a:ext cx="2844800" cy="365125"/>
          </a:xfrm>
          <a:prstGeom prst="rect">
            <a:avLst/>
          </a:prstGeom>
        </p:spPr>
        <p:txBody>
          <a:bodyPr/>
          <a:lstStyle/>
          <a:p>
            <a:pPr defTabSz="914400">
              <a:defRPr/>
            </a:pPr>
            <a:fld id="{F7B06CE1-BE58-430D-BCDA-4C25D5CE6819}" type="slidenum">
              <a:rPr kumimoji="1" lang="ja-JP" altLang="en-US" smtClean="0">
                <a:solidFill>
                  <a:prstClr val="black"/>
                </a:solidFill>
                <a:latin typeface="Calibri"/>
              </a:rPr>
              <a:pPr defTabSz="914400">
                <a:defRPr/>
              </a:pPr>
              <a:t>‹#›</a:t>
            </a:fld>
            <a:endParaRPr kumimoji="1" lang="ja-JP" altLang="en-US">
              <a:solidFill>
                <a:prstClr val="black"/>
              </a:solidFill>
              <a:latin typeface="Calibri"/>
            </a:endParaRPr>
          </a:p>
        </p:txBody>
      </p:sp>
    </p:spTree>
    <p:extLst>
      <p:ext uri="{BB962C8B-B14F-4D97-AF65-F5344CB8AC3E}">
        <p14:creationId xmlns:p14="http://schemas.microsoft.com/office/powerpoint/2010/main" val="29437718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609600" y="6356353"/>
            <a:ext cx="2844800" cy="365125"/>
          </a:xfrm>
          <a:prstGeom prst="rect">
            <a:avLst/>
          </a:prstGeom>
        </p:spPr>
        <p:txBody>
          <a:bodyPr/>
          <a:lstStyle/>
          <a:p>
            <a:pPr defTabSz="914400">
              <a:defRPr/>
            </a:pPr>
            <a:fld id="{F25A9ED4-1A32-4809-A267-9E4004928DF1}" type="datetimeFigureOut">
              <a:rPr kumimoji="1" lang="ja-JP" altLang="en-US" smtClean="0">
                <a:solidFill>
                  <a:prstClr val="black"/>
                </a:solidFill>
                <a:latin typeface="Calibri"/>
              </a:rPr>
              <a:pPr defTabSz="914400">
                <a:defRPr/>
              </a:pPr>
              <a:t>2024/5/20</a:t>
            </a:fld>
            <a:endParaRPr kumimoji="1" lang="ja-JP" altLang="en-US">
              <a:solidFill>
                <a:prstClr val="black"/>
              </a:solidFill>
              <a:latin typeface="Calibri"/>
            </a:endParaRPr>
          </a:p>
        </p:txBody>
      </p:sp>
      <p:sp>
        <p:nvSpPr>
          <p:cNvPr id="5" name="フッター プレースホルダー 4"/>
          <p:cNvSpPr>
            <a:spLocks noGrp="1"/>
          </p:cNvSpPr>
          <p:nvPr>
            <p:ph type="ftr" sz="quarter" idx="11"/>
          </p:nvPr>
        </p:nvSpPr>
        <p:spPr>
          <a:xfrm>
            <a:off x="4165600" y="6356353"/>
            <a:ext cx="3860800" cy="365125"/>
          </a:xfrm>
          <a:prstGeom prst="rect">
            <a:avLst/>
          </a:prstGeom>
        </p:spPr>
        <p:txBody>
          <a:bodyPr/>
          <a:lstStyle/>
          <a:p>
            <a:pPr defTabSz="914400">
              <a:defRPr/>
            </a:pPr>
            <a:endParaRPr kumimoji="1" lang="ja-JP" altLang="en-US">
              <a:solidFill>
                <a:prstClr val="black"/>
              </a:solidFill>
              <a:latin typeface="Calibri"/>
            </a:endParaRPr>
          </a:p>
        </p:txBody>
      </p:sp>
      <p:sp>
        <p:nvSpPr>
          <p:cNvPr id="6" name="スライド番号プレースホルダー 5"/>
          <p:cNvSpPr>
            <a:spLocks noGrp="1"/>
          </p:cNvSpPr>
          <p:nvPr>
            <p:ph type="sldNum" sz="quarter" idx="12"/>
          </p:nvPr>
        </p:nvSpPr>
        <p:spPr>
          <a:xfrm>
            <a:off x="8737600" y="6356353"/>
            <a:ext cx="2844800" cy="365125"/>
          </a:xfrm>
          <a:prstGeom prst="rect">
            <a:avLst/>
          </a:prstGeom>
        </p:spPr>
        <p:txBody>
          <a:bodyPr/>
          <a:lstStyle/>
          <a:p>
            <a:pPr defTabSz="914400">
              <a:defRPr/>
            </a:pPr>
            <a:fld id="{F7B06CE1-BE58-430D-BCDA-4C25D5CE6819}" type="slidenum">
              <a:rPr kumimoji="1" lang="ja-JP" altLang="en-US" smtClean="0">
                <a:solidFill>
                  <a:prstClr val="black"/>
                </a:solidFill>
                <a:latin typeface="Calibri"/>
              </a:rPr>
              <a:pPr defTabSz="914400">
                <a:defRPr/>
              </a:pPr>
              <a:t>‹#›</a:t>
            </a:fld>
            <a:endParaRPr kumimoji="1" lang="ja-JP" altLang="en-US">
              <a:solidFill>
                <a:prstClr val="black"/>
              </a:solidFill>
              <a:latin typeface="Calibri"/>
            </a:endParaRPr>
          </a:p>
        </p:txBody>
      </p:sp>
    </p:spTree>
    <p:extLst>
      <p:ext uri="{BB962C8B-B14F-4D97-AF65-F5344CB8AC3E}">
        <p14:creationId xmlns:p14="http://schemas.microsoft.com/office/powerpoint/2010/main" val="32236566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41"/>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41"/>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609600" y="6356353"/>
            <a:ext cx="2844800" cy="365125"/>
          </a:xfrm>
          <a:prstGeom prst="rect">
            <a:avLst/>
          </a:prstGeom>
        </p:spPr>
        <p:txBody>
          <a:bodyPr/>
          <a:lstStyle/>
          <a:p>
            <a:pPr defTabSz="914400">
              <a:defRPr/>
            </a:pPr>
            <a:fld id="{F25A9ED4-1A32-4809-A267-9E4004928DF1}" type="datetimeFigureOut">
              <a:rPr kumimoji="1" lang="ja-JP" altLang="en-US" smtClean="0">
                <a:solidFill>
                  <a:prstClr val="black"/>
                </a:solidFill>
                <a:latin typeface="Calibri"/>
              </a:rPr>
              <a:pPr defTabSz="914400">
                <a:defRPr/>
              </a:pPr>
              <a:t>2024/5/20</a:t>
            </a:fld>
            <a:endParaRPr kumimoji="1" lang="ja-JP" altLang="en-US">
              <a:solidFill>
                <a:prstClr val="black"/>
              </a:solidFill>
              <a:latin typeface="Calibri"/>
            </a:endParaRPr>
          </a:p>
        </p:txBody>
      </p:sp>
      <p:sp>
        <p:nvSpPr>
          <p:cNvPr id="5" name="フッター プレースホルダー 4"/>
          <p:cNvSpPr>
            <a:spLocks noGrp="1"/>
          </p:cNvSpPr>
          <p:nvPr>
            <p:ph type="ftr" sz="quarter" idx="11"/>
          </p:nvPr>
        </p:nvSpPr>
        <p:spPr>
          <a:xfrm>
            <a:off x="4165600" y="6356353"/>
            <a:ext cx="3860800" cy="365125"/>
          </a:xfrm>
          <a:prstGeom prst="rect">
            <a:avLst/>
          </a:prstGeom>
        </p:spPr>
        <p:txBody>
          <a:bodyPr/>
          <a:lstStyle/>
          <a:p>
            <a:pPr defTabSz="914400">
              <a:defRPr/>
            </a:pPr>
            <a:endParaRPr kumimoji="1" lang="ja-JP" altLang="en-US">
              <a:solidFill>
                <a:prstClr val="black"/>
              </a:solidFill>
              <a:latin typeface="Calibri"/>
            </a:endParaRPr>
          </a:p>
        </p:txBody>
      </p:sp>
      <p:sp>
        <p:nvSpPr>
          <p:cNvPr id="6" name="スライド番号プレースホルダー 5"/>
          <p:cNvSpPr>
            <a:spLocks noGrp="1"/>
          </p:cNvSpPr>
          <p:nvPr>
            <p:ph type="sldNum" sz="quarter" idx="12"/>
          </p:nvPr>
        </p:nvSpPr>
        <p:spPr>
          <a:xfrm>
            <a:off x="8737600" y="6356353"/>
            <a:ext cx="2844800" cy="365125"/>
          </a:xfrm>
          <a:prstGeom prst="rect">
            <a:avLst/>
          </a:prstGeom>
        </p:spPr>
        <p:txBody>
          <a:bodyPr/>
          <a:lstStyle/>
          <a:p>
            <a:pPr defTabSz="914400">
              <a:defRPr/>
            </a:pPr>
            <a:fld id="{F7B06CE1-BE58-430D-BCDA-4C25D5CE6819}" type="slidenum">
              <a:rPr kumimoji="1" lang="ja-JP" altLang="en-US" smtClean="0">
                <a:solidFill>
                  <a:prstClr val="black"/>
                </a:solidFill>
                <a:latin typeface="Calibri"/>
              </a:rPr>
              <a:pPr defTabSz="914400">
                <a:defRPr/>
              </a:pPr>
              <a:t>‹#›</a:t>
            </a:fld>
            <a:endParaRPr kumimoji="1" lang="ja-JP" altLang="en-US">
              <a:solidFill>
                <a:prstClr val="black"/>
              </a:solidFill>
              <a:latin typeface="Calibri"/>
            </a:endParaRPr>
          </a:p>
        </p:txBody>
      </p:sp>
    </p:spTree>
    <p:extLst>
      <p:ext uri="{BB962C8B-B14F-4D97-AF65-F5344CB8AC3E}">
        <p14:creationId xmlns:p14="http://schemas.microsoft.com/office/powerpoint/2010/main" val="31057732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fontAlgn="base">
              <a:spcAft>
                <a:spcPct val="0"/>
              </a:spcAft>
              <a:defRPr/>
            </a:pPr>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pPr fontAlgn="base">
              <a:spcAft>
                <a:spcPct val="0"/>
              </a:spcAft>
              <a:defRPr/>
            </a:pPr>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pPr fontAlgn="base">
              <a:spcAft>
                <a:spcPct val="0"/>
              </a:spcAft>
              <a:defRPr/>
            </a:pPr>
            <a:fld id="{28F30CA0-8CC7-44AD-B375-208187D234DF}" type="slidenum">
              <a:rPr lang="en-US" altLang="ja-JP" smtClean="0">
                <a:solidFill>
                  <a:srgbClr val="000000"/>
                </a:solidFill>
              </a:rPr>
              <a:pPr fontAlgn="base">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4970413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fontAlgn="base">
              <a:spcAft>
                <a:spcPct val="0"/>
              </a:spcAft>
              <a:defRPr/>
            </a:pPr>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pPr fontAlgn="base">
              <a:spcAft>
                <a:spcPct val="0"/>
              </a:spcAft>
              <a:defRPr/>
            </a:pPr>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pPr fontAlgn="base">
              <a:spcAft>
                <a:spcPct val="0"/>
              </a:spcAft>
              <a:defRPr/>
            </a:pPr>
            <a:fld id="{B478A577-0E60-4E33-A202-1EA68CAD607C}" type="slidenum">
              <a:rPr lang="en-US" altLang="ja-JP" smtClean="0">
                <a:solidFill>
                  <a:srgbClr val="000000"/>
                </a:solidFill>
              </a:rPr>
              <a:pPr fontAlgn="base">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1501061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39"/>
            <a:ext cx="105156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fontAlgn="base">
              <a:spcAft>
                <a:spcPct val="0"/>
              </a:spcAft>
              <a:defRPr/>
            </a:pPr>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pPr fontAlgn="base">
              <a:spcAft>
                <a:spcPct val="0"/>
              </a:spcAft>
              <a:defRPr/>
            </a:pPr>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pPr fontAlgn="base">
              <a:spcAft>
                <a:spcPct val="0"/>
              </a:spcAft>
              <a:defRPr/>
            </a:pPr>
            <a:fld id="{BCF5E8DB-8272-4D0A-A696-C5F3C4113198}" type="slidenum">
              <a:rPr lang="en-US" altLang="ja-JP" smtClean="0">
                <a:solidFill>
                  <a:srgbClr val="000000"/>
                </a:solidFill>
              </a:rPr>
              <a:pPr fontAlgn="base">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2925573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576CD74-C9FF-4706-BD71-23096CA7CF4A}" type="datetimeFigureOut">
              <a:rPr lang="ja-JP" altLang="en-US" smtClean="0">
                <a:solidFill>
                  <a:prstClr val="black">
                    <a:tint val="75000"/>
                  </a:prstClr>
                </a:solidFill>
              </a:rPr>
              <a:pPr/>
              <a:t>2024/5/20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00FF2EC-A081-40D7-9B2D-3B1941B81C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353287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914400" y="1981200"/>
            <a:ext cx="508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981200"/>
            <a:ext cx="508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pPr fontAlgn="base">
              <a:spcAft>
                <a:spcPct val="0"/>
              </a:spcAft>
              <a:defRPr/>
            </a:pPr>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pPr fontAlgn="base">
              <a:spcAft>
                <a:spcPct val="0"/>
              </a:spcAft>
              <a:defRPr/>
            </a:pPr>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pPr fontAlgn="base">
              <a:spcAft>
                <a:spcPct val="0"/>
              </a:spcAft>
              <a:defRPr/>
            </a:pPr>
            <a:fld id="{3D4835AC-B326-4FFF-B491-5975AEAC324B}" type="slidenum">
              <a:rPr lang="en-US" altLang="ja-JP" smtClean="0">
                <a:solidFill>
                  <a:srgbClr val="000000"/>
                </a:solidFill>
              </a:rPr>
              <a:pPr fontAlgn="base">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5797327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7" y="365126"/>
            <a:ext cx="105156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40318" y="2505075"/>
            <a:ext cx="5158316"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2200" y="2505075"/>
            <a:ext cx="518371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pPr fontAlgn="base">
              <a:spcAft>
                <a:spcPct val="0"/>
              </a:spcAft>
              <a:defRPr/>
            </a:pPr>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pPr fontAlgn="base">
              <a:spcAft>
                <a:spcPct val="0"/>
              </a:spcAft>
              <a:defRPr/>
            </a:pPr>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pPr fontAlgn="base">
              <a:spcAft>
                <a:spcPct val="0"/>
              </a:spcAft>
              <a:defRPr/>
            </a:pPr>
            <a:fld id="{2386B59F-CA23-4AAD-8056-EA0EBE1C0436}" type="slidenum">
              <a:rPr lang="en-US" altLang="ja-JP" smtClean="0">
                <a:solidFill>
                  <a:srgbClr val="000000"/>
                </a:solidFill>
              </a:rPr>
              <a:pPr fontAlgn="base">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2693742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pPr fontAlgn="base">
              <a:spcAft>
                <a:spcPct val="0"/>
              </a:spcAft>
              <a:defRPr/>
            </a:pPr>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pPr fontAlgn="base">
              <a:spcAft>
                <a:spcPct val="0"/>
              </a:spcAft>
              <a:defRPr/>
            </a:pPr>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pPr fontAlgn="base">
              <a:spcAft>
                <a:spcPct val="0"/>
              </a:spcAft>
              <a:defRPr/>
            </a:pPr>
            <a:fld id="{4B35672A-1452-4E9C-ACCC-3154E2DB10AE}" type="slidenum">
              <a:rPr lang="en-US" altLang="ja-JP" smtClean="0">
                <a:solidFill>
                  <a:srgbClr val="000000"/>
                </a:solidFill>
              </a:rPr>
              <a:pPr fontAlgn="base">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40898695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pPr fontAlgn="base">
              <a:spcAft>
                <a:spcPct val="0"/>
              </a:spcAft>
              <a:defRPr/>
            </a:pPr>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pPr fontAlgn="base">
              <a:spcAft>
                <a:spcPct val="0"/>
              </a:spcAft>
              <a:defRPr/>
            </a:pPr>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pPr fontAlgn="base">
              <a:spcAft>
                <a:spcPct val="0"/>
              </a:spcAft>
              <a:defRPr/>
            </a:pPr>
            <a:fld id="{10848999-764F-49B8-8267-C88F4E8A059E}" type="slidenum">
              <a:rPr lang="en-US" altLang="ja-JP" smtClean="0">
                <a:solidFill>
                  <a:srgbClr val="000000"/>
                </a:solidFill>
              </a:rPr>
              <a:pPr fontAlgn="base">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26484865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8" y="457200"/>
            <a:ext cx="3932767"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pPr fontAlgn="base">
              <a:spcAft>
                <a:spcPct val="0"/>
              </a:spcAft>
              <a:defRPr/>
            </a:pPr>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pPr fontAlgn="base">
              <a:spcAft>
                <a:spcPct val="0"/>
              </a:spcAft>
              <a:defRPr/>
            </a:pPr>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pPr fontAlgn="base">
              <a:spcAft>
                <a:spcPct val="0"/>
              </a:spcAft>
              <a:defRPr/>
            </a:pPr>
            <a:fld id="{71702D04-6F56-4242-BFED-05E075087B8E}" type="slidenum">
              <a:rPr lang="en-US" altLang="ja-JP" smtClean="0">
                <a:solidFill>
                  <a:srgbClr val="000000"/>
                </a:solidFill>
              </a:rPr>
              <a:pPr fontAlgn="base">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579744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40318" y="457200"/>
            <a:ext cx="3932767"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pPr fontAlgn="base">
              <a:spcAft>
                <a:spcPct val="0"/>
              </a:spcAft>
              <a:defRPr/>
            </a:pPr>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pPr fontAlgn="base">
              <a:spcAft>
                <a:spcPct val="0"/>
              </a:spcAft>
              <a:defRPr/>
            </a:pPr>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pPr fontAlgn="base">
              <a:spcAft>
                <a:spcPct val="0"/>
              </a:spcAft>
              <a:defRPr/>
            </a:pPr>
            <a:fld id="{1191A315-4976-4A1A-B547-FA79D26177CE}" type="slidenum">
              <a:rPr lang="en-US" altLang="ja-JP" smtClean="0">
                <a:solidFill>
                  <a:srgbClr val="000000"/>
                </a:solidFill>
              </a:rPr>
              <a:pPr fontAlgn="base">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20029025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fontAlgn="base">
              <a:spcAft>
                <a:spcPct val="0"/>
              </a:spcAft>
              <a:defRPr/>
            </a:pPr>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pPr fontAlgn="base">
              <a:spcAft>
                <a:spcPct val="0"/>
              </a:spcAft>
              <a:defRPr/>
            </a:pPr>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pPr fontAlgn="base">
              <a:spcAft>
                <a:spcPct val="0"/>
              </a:spcAft>
              <a:defRPr/>
            </a:pPr>
            <a:fld id="{8C034A85-09C0-4D61-AE51-28F5443837F9}" type="slidenum">
              <a:rPr lang="en-US" altLang="ja-JP" smtClean="0">
                <a:solidFill>
                  <a:srgbClr val="000000"/>
                </a:solidFill>
              </a:rPr>
              <a:pPr fontAlgn="base">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6715488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686800" y="609600"/>
            <a:ext cx="25908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914400" y="609600"/>
            <a:ext cx="75692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fontAlgn="base">
              <a:spcAft>
                <a:spcPct val="0"/>
              </a:spcAft>
              <a:defRPr/>
            </a:pPr>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pPr fontAlgn="base">
              <a:spcAft>
                <a:spcPct val="0"/>
              </a:spcAft>
              <a:defRPr/>
            </a:pPr>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pPr fontAlgn="base">
              <a:spcAft>
                <a:spcPct val="0"/>
              </a:spcAft>
              <a:defRPr/>
            </a:pPr>
            <a:fld id="{53327B36-4244-4FD8-9D7A-74BB76CD19C0}" type="slidenum">
              <a:rPr lang="en-US" altLang="ja-JP" smtClean="0">
                <a:solidFill>
                  <a:srgbClr val="000000"/>
                </a:solidFill>
              </a:rPr>
              <a:pPr fontAlgn="base">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26687139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914400" y="609600"/>
            <a:ext cx="10363200" cy="54864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ー 2"/>
          <p:cNvSpPr>
            <a:spLocks noGrp="1"/>
          </p:cNvSpPr>
          <p:nvPr>
            <p:ph type="dt" sz="half" idx="10"/>
          </p:nvPr>
        </p:nvSpPr>
        <p:spPr>
          <a:xfrm>
            <a:off x="914400" y="6248400"/>
            <a:ext cx="2540000" cy="457200"/>
          </a:xfrm>
        </p:spPr>
        <p:txBody>
          <a:bodyPr/>
          <a:lstStyle>
            <a:lvl1pPr>
              <a:defRPr/>
            </a:lvl1pPr>
          </a:lstStyle>
          <a:p>
            <a:pPr fontAlgn="base">
              <a:spcAft>
                <a:spcPct val="0"/>
              </a:spcAft>
              <a:defRPr/>
            </a:pPr>
            <a:endParaRPr lang="en-US" altLang="ja-JP">
              <a:solidFill>
                <a:srgbClr val="000000"/>
              </a:solidFill>
            </a:endParaRPr>
          </a:p>
        </p:txBody>
      </p:sp>
      <p:sp>
        <p:nvSpPr>
          <p:cNvPr id="4" name="フッター プレースホルダー 3"/>
          <p:cNvSpPr>
            <a:spLocks noGrp="1"/>
          </p:cNvSpPr>
          <p:nvPr>
            <p:ph type="ftr" sz="quarter" idx="11"/>
          </p:nvPr>
        </p:nvSpPr>
        <p:spPr>
          <a:xfrm>
            <a:off x="4165600" y="6248400"/>
            <a:ext cx="3860800" cy="457200"/>
          </a:xfrm>
        </p:spPr>
        <p:txBody>
          <a:bodyPr/>
          <a:lstStyle>
            <a:lvl1pPr>
              <a:defRPr/>
            </a:lvl1pPr>
          </a:lstStyle>
          <a:p>
            <a:pPr fontAlgn="base">
              <a:spcAft>
                <a:spcPct val="0"/>
              </a:spcAft>
              <a:defRPr/>
            </a:pPr>
            <a:endParaRPr lang="en-US" altLang="ja-JP">
              <a:solidFill>
                <a:srgbClr val="000000"/>
              </a:solidFill>
            </a:endParaRPr>
          </a:p>
        </p:txBody>
      </p:sp>
      <p:sp>
        <p:nvSpPr>
          <p:cNvPr id="5" name="スライド番号プレースホルダー 4"/>
          <p:cNvSpPr>
            <a:spLocks noGrp="1"/>
          </p:cNvSpPr>
          <p:nvPr>
            <p:ph type="sldNum" sz="quarter" idx="12"/>
          </p:nvPr>
        </p:nvSpPr>
        <p:spPr>
          <a:xfrm>
            <a:off x="8737600" y="6248400"/>
            <a:ext cx="2540000" cy="457200"/>
          </a:xfrm>
        </p:spPr>
        <p:txBody>
          <a:bodyPr/>
          <a:lstStyle>
            <a:lvl1pPr>
              <a:defRPr/>
            </a:lvl1pPr>
          </a:lstStyle>
          <a:p>
            <a:pPr fontAlgn="base">
              <a:spcAft>
                <a:spcPct val="0"/>
              </a:spcAft>
              <a:defRPr/>
            </a:pPr>
            <a:fld id="{087D2E1F-07AE-43A0-AB69-A0D3265A303F}" type="slidenum">
              <a:rPr lang="en-US" altLang="ja-JP" smtClean="0">
                <a:solidFill>
                  <a:srgbClr val="000000"/>
                </a:solidFill>
              </a:rPr>
              <a:pPr fontAlgn="base">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1343917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39"/>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EFE4BE-65E7-40EF-8CDF-D85BA023498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9129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576CD74-C9FF-4706-BD71-23096CA7CF4A}" type="datetimeFigureOut">
              <a:rPr lang="ja-JP" altLang="en-US" smtClean="0">
                <a:solidFill>
                  <a:prstClr val="black">
                    <a:tint val="75000"/>
                  </a:prstClr>
                </a:solidFill>
              </a:rPr>
              <a:pPr/>
              <a:t>2024/5/20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00FF2EC-A081-40D7-9B2D-3B1941B81C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1222222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A49A76-1A4B-4B5E-8D27-1AD6D515EB9E}"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750474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10"/>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C95FCF-B3B7-472A-9E0F-B5C1988DB89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62398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92F81-DA90-4E18-A015-E54F52268C0A}"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350164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78"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570A22D-0EA1-4586-A953-FB3D5F8D399E}"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3515438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FCA8DC0-58D2-42ED-9764-B3E216655AA6}"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029854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36AE7AE-ACF1-4505-AF40-8CEB4F16774E}"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7809587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21" y="273054"/>
            <a:ext cx="4011084" cy="1162051"/>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21"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D48871-467E-409A-8FFD-C5B9163B5848}"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0729704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6"/>
            <a:ext cx="7315200" cy="566739"/>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48"/>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617DA0-0D10-4FF9-91FF-562627BDE3C0}"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5902013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7F9E91-6348-499C-9D22-81E2D3EFBA1A}"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063333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45"/>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45"/>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705DA7-E474-489E-9153-9FB2B5839662}"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50727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576CD74-C9FF-4706-BD71-23096CA7CF4A}" type="datetimeFigureOut">
              <a:rPr lang="ja-JP" altLang="en-US" smtClean="0">
                <a:solidFill>
                  <a:prstClr val="black">
                    <a:tint val="75000"/>
                  </a:prstClr>
                </a:solidFill>
              </a:rPr>
              <a:pPr/>
              <a:t>2024/5/20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F00FF2EC-A081-40D7-9B2D-3B1941B81C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149372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9"/>
            <a:ext cx="10972800" cy="1143000"/>
          </a:xfrm>
        </p:spPr>
        <p:txBody>
          <a:bodyPr/>
          <a:lstStyle/>
          <a:p>
            <a:r>
              <a:rPr lang="ja-JP" altLang="en-US"/>
              <a:t>マスター タイトルの書式設定</a:t>
            </a:r>
          </a:p>
        </p:txBody>
      </p:sp>
      <p:sp>
        <p:nvSpPr>
          <p:cNvPr id="3" name="グラフ プレースホルダー 2"/>
          <p:cNvSpPr>
            <a:spLocks noGrp="1"/>
          </p:cNvSpPr>
          <p:nvPr>
            <p:ph type="chart" idx="1"/>
          </p:nvPr>
        </p:nvSpPr>
        <p:spPr>
          <a:xfrm>
            <a:off x="609600" y="1600206"/>
            <a:ext cx="109728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71F8C5-499E-42F3-B2FF-7750ED158811}"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5885724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39"/>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EFE4BE-65E7-40EF-8CDF-D85BA023498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7076449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A49A76-1A4B-4B5E-8D27-1AD6D515EB9E}"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455567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10"/>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C95FCF-B3B7-472A-9E0F-B5C1988DB89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0851560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92F81-DA90-4E18-A015-E54F52268C0A}"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0632144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78"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570A22D-0EA1-4586-A953-FB3D5F8D399E}"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779078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FCA8DC0-58D2-42ED-9764-B3E216655AA6}"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483564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36AE7AE-ACF1-4505-AF40-8CEB4F16774E}"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505612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21" y="273054"/>
            <a:ext cx="4011084" cy="1162051"/>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21"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D48871-467E-409A-8FFD-C5B9163B5848}"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5034703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6"/>
            <a:ext cx="7315200" cy="566739"/>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48"/>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617DA0-0D10-4FF9-91FF-562627BDE3C0}"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75084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9576CD74-C9FF-4706-BD71-23096CA7CF4A}" type="datetimeFigureOut">
              <a:rPr lang="ja-JP" altLang="en-US" smtClean="0">
                <a:solidFill>
                  <a:prstClr val="black">
                    <a:tint val="75000"/>
                  </a:prstClr>
                </a:solidFill>
              </a:rPr>
              <a:pPr/>
              <a:t>2024/5/20</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F00FF2EC-A081-40D7-9B2D-3B1941B81C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6444737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7F9E91-6348-499C-9D22-81E2D3EFBA1A}"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2942719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45"/>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45"/>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705DA7-E474-489E-9153-9FB2B5839662}"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732926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9"/>
            <a:ext cx="10972800" cy="1143000"/>
          </a:xfrm>
        </p:spPr>
        <p:txBody>
          <a:bodyPr/>
          <a:lstStyle/>
          <a:p>
            <a:r>
              <a:rPr lang="ja-JP" altLang="en-US"/>
              <a:t>マスター タイトルの書式設定</a:t>
            </a:r>
          </a:p>
        </p:txBody>
      </p:sp>
      <p:sp>
        <p:nvSpPr>
          <p:cNvPr id="3" name="グラフ プレースホルダー 2"/>
          <p:cNvSpPr>
            <a:spLocks noGrp="1"/>
          </p:cNvSpPr>
          <p:nvPr>
            <p:ph type="chart" idx="1"/>
          </p:nvPr>
        </p:nvSpPr>
        <p:spPr>
          <a:xfrm>
            <a:off x="609600" y="1600206"/>
            <a:ext cx="109728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71F8C5-499E-42F3-B2FF-7750ED158811}"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607705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E6A26-8EED-6C4D-B235-570A695E8D8C}"/>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JP"/>
          </a:p>
        </p:txBody>
      </p:sp>
      <p:sp>
        <p:nvSpPr>
          <p:cNvPr id="3" name="Subtitle 2">
            <a:extLst>
              <a:ext uri="{FF2B5EF4-FFF2-40B4-BE49-F238E27FC236}">
                <a16:creationId xmlns:a16="http://schemas.microsoft.com/office/drawing/2014/main" id="{ABD05B69-6895-D745-9A7E-F443F7AE7342}"/>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JP"/>
          </a:p>
        </p:txBody>
      </p:sp>
      <p:sp>
        <p:nvSpPr>
          <p:cNvPr id="4" name="Date Placeholder 3">
            <a:extLst>
              <a:ext uri="{FF2B5EF4-FFF2-40B4-BE49-F238E27FC236}">
                <a16:creationId xmlns:a16="http://schemas.microsoft.com/office/drawing/2014/main" id="{5B632E3F-D25E-3A44-9481-1D1F686E74AF}"/>
              </a:ext>
            </a:extLst>
          </p:cNvPr>
          <p:cNvSpPr>
            <a:spLocks noGrp="1"/>
          </p:cNvSpPr>
          <p:nvPr>
            <p:ph type="dt" sz="half" idx="10"/>
          </p:nvPr>
        </p:nvSpPr>
        <p:spPr/>
        <p:txBody>
          <a:bodyPr/>
          <a:lstStyle/>
          <a:p>
            <a:fld id="{26E911FC-8510-3E44-A2A6-3180634BFF38}" type="datetimeFigureOut">
              <a:rPr lang="en-JP" smtClean="0"/>
              <a:t>05/20/2024</a:t>
            </a:fld>
            <a:endParaRPr lang="en-JP"/>
          </a:p>
        </p:txBody>
      </p:sp>
      <p:sp>
        <p:nvSpPr>
          <p:cNvPr id="5" name="Footer Placeholder 4">
            <a:extLst>
              <a:ext uri="{FF2B5EF4-FFF2-40B4-BE49-F238E27FC236}">
                <a16:creationId xmlns:a16="http://schemas.microsoft.com/office/drawing/2014/main" id="{99BB020D-A8AE-B745-BCC8-072A0C80BFB8}"/>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CE2F936B-70D5-F643-93AF-279F537CBD09}"/>
              </a:ext>
            </a:extLst>
          </p:cNvPr>
          <p:cNvSpPr>
            <a:spLocks noGrp="1"/>
          </p:cNvSpPr>
          <p:nvPr>
            <p:ph type="sldNum" sz="quarter" idx="12"/>
          </p:nvPr>
        </p:nvSpPr>
        <p:spPr/>
        <p:txBody>
          <a:bodyPr/>
          <a:lstStyle/>
          <a:p>
            <a:fld id="{0413850E-1F1A-154F-AB96-801B56AD7D80}" type="slidenum">
              <a:rPr lang="en-JP" smtClean="0"/>
              <a:t>‹#›</a:t>
            </a:fld>
            <a:endParaRPr lang="en-JP"/>
          </a:p>
        </p:txBody>
      </p:sp>
    </p:spTree>
    <p:extLst>
      <p:ext uri="{BB962C8B-B14F-4D97-AF65-F5344CB8AC3E}">
        <p14:creationId xmlns:p14="http://schemas.microsoft.com/office/powerpoint/2010/main" val="147327479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60D44-F156-424E-8BBD-44B96AE3A02E}"/>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616B528C-2FAF-D34D-B5BA-252A574CA8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7C51028C-48D3-164D-BF3C-DCA5AD018FD9}"/>
              </a:ext>
            </a:extLst>
          </p:cNvPr>
          <p:cNvSpPr>
            <a:spLocks noGrp="1"/>
          </p:cNvSpPr>
          <p:nvPr>
            <p:ph type="dt" sz="half" idx="10"/>
          </p:nvPr>
        </p:nvSpPr>
        <p:spPr/>
        <p:txBody>
          <a:bodyPr/>
          <a:lstStyle/>
          <a:p>
            <a:fld id="{26E911FC-8510-3E44-A2A6-3180634BFF38}" type="datetimeFigureOut">
              <a:rPr lang="en-JP" smtClean="0"/>
              <a:t>05/20/2024</a:t>
            </a:fld>
            <a:endParaRPr lang="en-JP"/>
          </a:p>
        </p:txBody>
      </p:sp>
      <p:sp>
        <p:nvSpPr>
          <p:cNvPr id="5" name="Footer Placeholder 4">
            <a:extLst>
              <a:ext uri="{FF2B5EF4-FFF2-40B4-BE49-F238E27FC236}">
                <a16:creationId xmlns:a16="http://schemas.microsoft.com/office/drawing/2014/main" id="{FAAAA13F-DC65-B540-B2F1-0940F27EEF11}"/>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F1BC0040-CE0A-F745-AAF7-214C2ECD2691}"/>
              </a:ext>
            </a:extLst>
          </p:cNvPr>
          <p:cNvSpPr>
            <a:spLocks noGrp="1"/>
          </p:cNvSpPr>
          <p:nvPr>
            <p:ph type="sldNum" sz="quarter" idx="12"/>
          </p:nvPr>
        </p:nvSpPr>
        <p:spPr/>
        <p:txBody>
          <a:bodyPr/>
          <a:lstStyle/>
          <a:p>
            <a:fld id="{0413850E-1F1A-154F-AB96-801B56AD7D80}" type="slidenum">
              <a:rPr lang="en-JP" smtClean="0"/>
              <a:t>‹#›</a:t>
            </a:fld>
            <a:endParaRPr lang="en-JP"/>
          </a:p>
        </p:txBody>
      </p:sp>
    </p:spTree>
    <p:extLst>
      <p:ext uri="{BB962C8B-B14F-4D97-AF65-F5344CB8AC3E}">
        <p14:creationId xmlns:p14="http://schemas.microsoft.com/office/powerpoint/2010/main" val="136226713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108A5-20E9-3242-B68D-9971B9E71A94}"/>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JP"/>
          </a:p>
        </p:txBody>
      </p:sp>
      <p:sp>
        <p:nvSpPr>
          <p:cNvPr id="3" name="Text Placeholder 2">
            <a:extLst>
              <a:ext uri="{FF2B5EF4-FFF2-40B4-BE49-F238E27FC236}">
                <a16:creationId xmlns:a16="http://schemas.microsoft.com/office/drawing/2014/main" id="{ECE93B75-A2D7-0E45-B08F-EDABCD387F0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D9271C-2BF3-2242-9903-D1C14EC2A393}"/>
              </a:ext>
            </a:extLst>
          </p:cNvPr>
          <p:cNvSpPr>
            <a:spLocks noGrp="1"/>
          </p:cNvSpPr>
          <p:nvPr>
            <p:ph type="dt" sz="half" idx="10"/>
          </p:nvPr>
        </p:nvSpPr>
        <p:spPr/>
        <p:txBody>
          <a:bodyPr/>
          <a:lstStyle/>
          <a:p>
            <a:fld id="{26E911FC-8510-3E44-A2A6-3180634BFF38}" type="datetimeFigureOut">
              <a:rPr lang="en-JP" smtClean="0"/>
              <a:t>05/20/2024</a:t>
            </a:fld>
            <a:endParaRPr lang="en-JP"/>
          </a:p>
        </p:txBody>
      </p:sp>
      <p:sp>
        <p:nvSpPr>
          <p:cNvPr id="5" name="Footer Placeholder 4">
            <a:extLst>
              <a:ext uri="{FF2B5EF4-FFF2-40B4-BE49-F238E27FC236}">
                <a16:creationId xmlns:a16="http://schemas.microsoft.com/office/drawing/2014/main" id="{07AFA79C-835B-0B44-827E-155C95CF4458}"/>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5ACF3EEA-14EC-DC45-8A86-D5D70AE7980E}"/>
              </a:ext>
            </a:extLst>
          </p:cNvPr>
          <p:cNvSpPr>
            <a:spLocks noGrp="1"/>
          </p:cNvSpPr>
          <p:nvPr>
            <p:ph type="sldNum" sz="quarter" idx="12"/>
          </p:nvPr>
        </p:nvSpPr>
        <p:spPr/>
        <p:txBody>
          <a:bodyPr/>
          <a:lstStyle/>
          <a:p>
            <a:fld id="{0413850E-1F1A-154F-AB96-801B56AD7D80}" type="slidenum">
              <a:rPr lang="en-JP" smtClean="0"/>
              <a:t>‹#›</a:t>
            </a:fld>
            <a:endParaRPr lang="en-JP"/>
          </a:p>
        </p:txBody>
      </p:sp>
    </p:spTree>
    <p:extLst>
      <p:ext uri="{BB962C8B-B14F-4D97-AF65-F5344CB8AC3E}">
        <p14:creationId xmlns:p14="http://schemas.microsoft.com/office/powerpoint/2010/main" val="16102693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8E2CC-564C-8F47-B25B-EB35F41BC27E}"/>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366DE674-6927-474F-BC31-37E2A36DEF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Content Placeholder 3">
            <a:extLst>
              <a:ext uri="{FF2B5EF4-FFF2-40B4-BE49-F238E27FC236}">
                <a16:creationId xmlns:a16="http://schemas.microsoft.com/office/drawing/2014/main" id="{45C70462-9A11-DA4E-BBF0-43B190A55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Date Placeholder 4">
            <a:extLst>
              <a:ext uri="{FF2B5EF4-FFF2-40B4-BE49-F238E27FC236}">
                <a16:creationId xmlns:a16="http://schemas.microsoft.com/office/drawing/2014/main" id="{CAF59923-0529-D04B-8AB5-0F2392B0FE02}"/>
              </a:ext>
            </a:extLst>
          </p:cNvPr>
          <p:cNvSpPr>
            <a:spLocks noGrp="1"/>
          </p:cNvSpPr>
          <p:nvPr>
            <p:ph type="dt" sz="half" idx="10"/>
          </p:nvPr>
        </p:nvSpPr>
        <p:spPr/>
        <p:txBody>
          <a:bodyPr/>
          <a:lstStyle/>
          <a:p>
            <a:fld id="{26E911FC-8510-3E44-A2A6-3180634BFF38}" type="datetimeFigureOut">
              <a:rPr lang="en-JP" smtClean="0"/>
              <a:t>05/20/2024</a:t>
            </a:fld>
            <a:endParaRPr lang="en-JP"/>
          </a:p>
        </p:txBody>
      </p:sp>
      <p:sp>
        <p:nvSpPr>
          <p:cNvPr id="6" name="Footer Placeholder 5">
            <a:extLst>
              <a:ext uri="{FF2B5EF4-FFF2-40B4-BE49-F238E27FC236}">
                <a16:creationId xmlns:a16="http://schemas.microsoft.com/office/drawing/2014/main" id="{31F1DAAD-E915-334C-92CD-D576131CAAC4}"/>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5E8DDBD7-7D85-3643-B617-919466E33AEB}"/>
              </a:ext>
            </a:extLst>
          </p:cNvPr>
          <p:cNvSpPr>
            <a:spLocks noGrp="1"/>
          </p:cNvSpPr>
          <p:nvPr>
            <p:ph type="sldNum" sz="quarter" idx="12"/>
          </p:nvPr>
        </p:nvSpPr>
        <p:spPr/>
        <p:txBody>
          <a:bodyPr/>
          <a:lstStyle/>
          <a:p>
            <a:fld id="{0413850E-1F1A-154F-AB96-801B56AD7D80}" type="slidenum">
              <a:rPr lang="en-JP" smtClean="0"/>
              <a:t>‹#›</a:t>
            </a:fld>
            <a:endParaRPr lang="en-JP"/>
          </a:p>
        </p:txBody>
      </p:sp>
    </p:spTree>
    <p:extLst>
      <p:ext uri="{BB962C8B-B14F-4D97-AF65-F5344CB8AC3E}">
        <p14:creationId xmlns:p14="http://schemas.microsoft.com/office/powerpoint/2010/main" val="166880315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2B85B-83C6-0043-9A2D-F505FFE86802}"/>
              </a:ext>
            </a:extLst>
          </p:cNvPr>
          <p:cNvSpPr>
            <a:spLocks noGrp="1"/>
          </p:cNvSpPr>
          <p:nvPr>
            <p:ph type="title"/>
          </p:nvPr>
        </p:nvSpPr>
        <p:spPr>
          <a:xfrm>
            <a:off x="839788" y="365127"/>
            <a:ext cx="10515600" cy="1325563"/>
          </a:xfrm>
        </p:spPr>
        <p:txBody>
          <a:bodyPr/>
          <a:lstStyle/>
          <a:p>
            <a:r>
              <a:rPr lang="en-US"/>
              <a:t>Click to edit Master title style</a:t>
            </a:r>
            <a:endParaRPr lang="en-JP"/>
          </a:p>
        </p:txBody>
      </p:sp>
      <p:sp>
        <p:nvSpPr>
          <p:cNvPr id="3" name="Text Placeholder 2">
            <a:extLst>
              <a:ext uri="{FF2B5EF4-FFF2-40B4-BE49-F238E27FC236}">
                <a16:creationId xmlns:a16="http://schemas.microsoft.com/office/drawing/2014/main" id="{F199813A-F943-E34D-B743-2F655936ECD9}"/>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7662CC6-85D8-A148-8605-0F4DFC66FD6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Text Placeholder 4">
            <a:extLst>
              <a:ext uri="{FF2B5EF4-FFF2-40B4-BE49-F238E27FC236}">
                <a16:creationId xmlns:a16="http://schemas.microsoft.com/office/drawing/2014/main" id="{BE4932D7-E946-E14F-9124-4E390E414036}"/>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C6DA43F-8C57-A84E-B277-E82125FE2CD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7" name="Date Placeholder 6">
            <a:extLst>
              <a:ext uri="{FF2B5EF4-FFF2-40B4-BE49-F238E27FC236}">
                <a16:creationId xmlns:a16="http://schemas.microsoft.com/office/drawing/2014/main" id="{9885E865-486F-F542-B78E-9CED93566A46}"/>
              </a:ext>
            </a:extLst>
          </p:cNvPr>
          <p:cNvSpPr>
            <a:spLocks noGrp="1"/>
          </p:cNvSpPr>
          <p:nvPr>
            <p:ph type="dt" sz="half" idx="10"/>
          </p:nvPr>
        </p:nvSpPr>
        <p:spPr/>
        <p:txBody>
          <a:bodyPr/>
          <a:lstStyle/>
          <a:p>
            <a:fld id="{26E911FC-8510-3E44-A2A6-3180634BFF38}" type="datetimeFigureOut">
              <a:rPr lang="en-JP" smtClean="0"/>
              <a:t>05/20/2024</a:t>
            </a:fld>
            <a:endParaRPr lang="en-JP"/>
          </a:p>
        </p:txBody>
      </p:sp>
      <p:sp>
        <p:nvSpPr>
          <p:cNvPr id="8" name="Footer Placeholder 7">
            <a:extLst>
              <a:ext uri="{FF2B5EF4-FFF2-40B4-BE49-F238E27FC236}">
                <a16:creationId xmlns:a16="http://schemas.microsoft.com/office/drawing/2014/main" id="{E5AD37FC-F7A2-8341-B509-50B7A78B9F7E}"/>
              </a:ext>
            </a:extLst>
          </p:cNvPr>
          <p:cNvSpPr>
            <a:spLocks noGrp="1"/>
          </p:cNvSpPr>
          <p:nvPr>
            <p:ph type="ftr" sz="quarter" idx="11"/>
          </p:nvPr>
        </p:nvSpPr>
        <p:spPr/>
        <p:txBody>
          <a:bodyPr/>
          <a:lstStyle/>
          <a:p>
            <a:endParaRPr lang="en-JP"/>
          </a:p>
        </p:txBody>
      </p:sp>
      <p:sp>
        <p:nvSpPr>
          <p:cNvPr id="9" name="Slide Number Placeholder 8">
            <a:extLst>
              <a:ext uri="{FF2B5EF4-FFF2-40B4-BE49-F238E27FC236}">
                <a16:creationId xmlns:a16="http://schemas.microsoft.com/office/drawing/2014/main" id="{17EDE740-A31A-1F42-8B09-234C19F0D2AE}"/>
              </a:ext>
            </a:extLst>
          </p:cNvPr>
          <p:cNvSpPr>
            <a:spLocks noGrp="1"/>
          </p:cNvSpPr>
          <p:nvPr>
            <p:ph type="sldNum" sz="quarter" idx="12"/>
          </p:nvPr>
        </p:nvSpPr>
        <p:spPr/>
        <p:txBody>
          <a:bodyPr/>
          <a:lstStyle/>
          <a:p>
            <a:fld id="{0413850E-1F1A-154F-AB96-801B56AD7D80}" type="slidenum">
              <a:rPr lang="en-JP" smtClean="0"/>
              <a:t>‹#›</a:t>
            </a:fld>
            <a:endParaRPr lang="en-JP"/>
          </a:p>
        </p:txBody>
      </p:sp>
    </p:spTree>
    <p:extLst>
      <p:ext uri="{BB962C8B-B14F-4D97-AF65-F5344CB8AC3E}">
        <p14:creationId xmlns:p14="http://schemas.microsoft.com/office/powerpoint/2010/main" val="13930272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30388-EEAF-6D4B-8615-C5D716D8B0A6}"/>
              </a:ext>
            </a:extLst>
          </p:cNvPr>
          <p:cNvSpPr>
            <a:spLocks noGrp="1"/>
          </p:cNvSpPr>
          <p:nvPr>
            <p:ph type="title"/>
          </p:nvPr>
        </p:nvSpPr>
        <p:spPr/>
        <p:txBody>
          <a:bodyPr/>
          <a:lstStyle/>
          <a:p>
            <a:r>
              <a:rPr lang="en-US"/>
              <a:t>Click to edit Master title style</a:t>
            </a:r>
            <a:endParaRPr lang="en-JP"/>
          </a:p>
        </p:txBody>
      </p:sp>
      <p:sp>
        <p:nvSpPr>
          <p:cNvPr id="3" name="Date Placeholder 2">
            <a:extLst>
              <a:ext uri="{FF2B5EF4-FFF2-40B4-BE49-F238E27FC236}">
                <a16:creationId xmlns:a16="http://schemas.microsoft.com/office/drawing/2014/main" id="{EB72ACCF-F615-B746-B95B-1B3CEBDD95A1}"/>
              </a:ext>
            </a:extLst>
          </p:cNvPr>
          <p:cNvSpPr>
            <a:spLocks noGrp="1"/>
          </p:cNvSpPr>
          <p:nvPr>
            <p:ph type="dt" sz="half" idx="10"/>
          </p:nvPr>
        </p:nvSpPr>
        <p:spPr/>
        <p:txBody>
          <a:bodyPr/>
          <a:lstStyle/>
          <a:p>
            <a:fld id="{26E911FC-8510-3E44-A2A6-3180634BFF38}" type="datetimeFigureOut">
              <a:rPr lang="en-JP" smtClean="0"/>
              <a:t>05/20/2024</a:t>
            </a:fld>
            <a:endParaRPr lang="en-JP"/>
          </a:p>
        </p:txBody>
      </p:sp>
      <p:sp>
        <p:nvSpPr>
          <p:cNvPr id="4" name="Footer Placeholder 3">
            <a:extLst>
              <a:ext uri="{FF2B5EF4-FFF2-40B4-BE49-F238E27FC236}">
                <a16:creationId xmlns:a16="http://schemas.microsoft.com/office/drawing/2014/main" id="{52251BB9-6135-8D49-8E6B-FD5EAA81247C}"/>
              </a:ext>
            </a:extLst>
          </p:cNvPr>
          <p:cNvSpPr>
            <a:spLocks noGrp="1"/>
          </p:cNvSpPr>
          <p:nvPr>
            <p:ph type="ftr" sz="quarter" idx="11"/>
          </p:nvPr>
        </p:nvSpPr>
        <p:spPr/>
        <p:txBody>
          <a:bodyPr/>
          <a:lstStyle/>
          <a:p>
            <a:endParaRPr lang="en-JP"/>
          </a:p>
        </p:txBody>
      </p:sp>
      <p:sp>
        <p:nvSpPr>
          <p:cNvPr id="5" name="Slide Number Placeholder 4">
            <a:extLst>
              <a:ext uri="{FF2B5EF4-FFF2-40B4-BE49-F238E27FC236}">
                <a16:creationId xmlns:a16="http://schemas.microsoft.com/office/drawing/2014/main" id="{0061A2DB-EA34-CE4E-B4D0-DD779832ACCF}"/>
              </a:ext>
            </a:extLst>
          </p:cNvPr>
          <p:cNvSpPr>
            <a:spLocks noGrp="1"/>
          </p:cNvSpPr>
          <p:nvPr>
            <p:ph type="sldNum" sz="quarter" idx="12"/>
          </p:nvPr>
        </p:nvSpPr>
        <p:spPr/>
        <p:txBody>
          <a:bodyPr/>
          <a:lstStyle/>
          <a:p>
            <a:fld id="{0413850E-1F1A-154F-AB96-801B56AD7D80}" type="slidenum">
              <a:rPr lang="en-JP" smtClean="0"/>
              <a:t>‹#›</a:t>
            </a:fld>
            <a:endParaRPr lang="en-JP"/>
          </a:p>
        </p:txBody>
      </p:sp>
    </p:spTree>
    <p:extLst>
      <p:ext uri="{BB962C8B-B14F-4D97-AF65-F5344CB8AC3E}">
        <p14:creationId xmlns:p14="http://schemas.microsoft.com/office/powerpoint/2010/main" val="320089660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BB76F4-A43B-D640-B83A-98356F546A78}"/>
              </a:ext>
            </a:extLst>
          </p:cNvPr>
          <p:cNvSpPr>
            <a:spLocks noGrp="1"/>
          </p:cNvSpPr>
          <p:nvPr>
            <p:ph type="dt" sz="half" idx="10"/>
          </p:nvPr>
        </p:nvSpPr>
        <p:spPr/>
        <p:txBody>
          <a:bodyPr/>
          <a:lstStyle/>
          <a:p>
            <a:fld id="{26E911FC-8510-3E44-A2A6-3180634BFF38}" type="datetimeFigureOut">
              <a:rPr lang="en-JP" smtClean="0"/>
              <a:t>05/20/2024</a:t>
            </a:fld>
            <a:endParaRPr lang="en-JP"/>
          </a:p>
        </p:txBody>
      </p:sp>
      <p:sp>
        <p:nvSpPr>
          <p:cNvPr id="3" name="Footer Placeholder 2">
            <a:extLst>
              <a:ext uri="{FF2B5EF4-FFF2-40B4-BE49-F238E27FC236}">
                <a16:creationId xmlns:a16="http://schemas.microsoft.com/office/drawing/2014/main" id="{B013717B-4BC2-2F49-86D9-83A53ABEF198}"/>
              </a:ext>
            </a:extLst>
          </p:cNvPr>
          <p:cNvSpPr>
            <a:spLocks noGrp="1"/>
          </p:cNvSpPr>
          <p:nvPr>
            <p:ph type="ftr" sz="quarter" idx="11"/>
          </p:nvPr>
        </p:nvSpPr>
        <p:spPr/>
        <p:txBody>
          <a:bodyPr/>
          <a:lstStyle/>
          <a:p>
            <a:endParaRPr lang="en-JP"/>
          </a:p>
        </p:txBody>
      </p:sp>
      <p:sp>
        <p:nvSpPr>
          <p:cNvPr id="4" name="Slide Number Placeholder 3">
            <a:extLst>
              <a:ext uri="{FF2B5EF4-FFF2-40B4-BE49-F238E27FC236}">
                <a16:creationId xmlns:a16="http://schemas.microsoft.com/office/drawing/2014/main" id="{E2415C6F-D229-7D43-8F26-5FF2B1F95AD4}"/>
              </a:ext>
            </a:extLst>
          </p:cNvPr>
          <p:cNvSpPr>
            <a:spLocks noGrp="1"/>
          </p:cNvSpPr>
          <p:nvPr>
            <p:ph type="sldNum" sz="quarter" idx="12"/>
          </p:nvPr>
        </p:nvSpPr>
        <p:spPr/>
        <p:txBody>
          <a:bodyPr/>
          <a:lstStyle/>
          <a:p>
            <a:fld id="{0413850E-1F1A-154F-AB96-801B56AD7D80}" type="slidenum">
              <a:rPr lang="en-JP" smtClean="0"/>
              <a:t>‹#›</a:t>
            </a:fld>
            <a:endParaRPr lang="en-JP"/>
          </a:p>
        </p:txBody>
      </p:sp>
    </p:spTree>
    <p:extLst>
      <p:ext uri="{BB962C8B-B14F-4D97-AF65-F5344CB8AC3E}">
        <p14:creationId xmlns:p14="http://schemas.microsoft.com/office/powerpoint/2010/main" val="1542856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576CD74-C9FF-4706-BD71-23096CA7CF4A}" type="datetimeFigureOut">
              <a:rPr lang="ja-JP" altLang="en-US" smtClean="0">
                <a:solidFill>
                  <a:prstClr val="black">
                    <a:tint val="75000"/>
                  </a:prstClr>
                </a:solidFill>
              </a:rPr>
              <a:pPr/>
              <a:t>2024/5/20</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F00FF2EC-A081-40D7-9B2D-3B1941B81C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6735014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F3D63-C3B1-BB49-BD36-2A8E4F5FDE36}"/>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JP"/>
          </a:p>
        </p:txBody>
      </p:sp>
      <p:sp>
        <p:nvSpPr>
          <p:cNvPr id="3" name="Content Placeholder 2">
            <a:extLst>
              <a:ext uri="{FF2B5EF4-FFF2-40B4-BE49-F238E27FC236}">
                <a16:creationId xmlns:a16="http://schemas.microsoft.com/office/drawing/2014/main" id="{EE4299EF-88E2-7848-BFFE-1F1608C6FEB0}"/>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Text Placeholder 3">
            <a:extLst>
              <a:ext uri="{FF2B5EF4-FFF2-40B4-BE49-F238E27FC236}">
                <a16:creationId xmlns:a16="http://schemas.microsoft.com/office/drawing/2014/main" id="{9B3DF9F2-A2D0-054F-BD29-7E53869C76E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16C216E-3708-BC43-A97A-0B01C8EC0B39}"/>
              </a:ext>
            </a:extLst>
          </p:cNvPr>
          <p:cNvSpPr>
            <a:spLocks noGrp="1"/>
          </p:cNvSpPr>
          <p:nvPr>
            <p:ph type="dt" sz="half" idx="10"/>
          </p:nvPr>
        </p:nvSpPr>
        <p:spPr/>
        <p:txBody>
          <a:bodyPr/>
          <a:lstStyle/>
          <a:p>
            <a:fld id="{26E911FC-8510-3E44-A2A6-3180634BFF38}" type="datetimeFigureOut">
              <a:rPr lang="en-JP" smtClean="0"/>
              <a:t>05/20/2024</a:t>
            </a:fld>
            <a:endParaRPr lang="en-JP"/>
          </a:p>
        </p:txBody>
      </p:sp>
      <p:sp>
        <p:nvSpPr>
          <p:cNvPr id="6" name="Footer Placeholder 5">
            <a:extLst>
              <a:ext uri="{FF2B5EF4-FFF2-40B4-BE49-F238E27FC236}">
                <a16:creationId xmlns:a16="http://schemas.microsoft.com/office/drawing/2014/main" id="{76778C4A-D5C5-AA43-BE76-61F2548EE766}"/>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17E7D4AD-1B5A-5848-ADB9-1802AAC1A621}"/>
              </a:ext>
            </a:extLst>
          </p:cNvPr>
          <p:cNvSpPr>
            <a:spLocks noGrp="1"/>
          </p:cNvSpPr>
          <p:nvPr>
            <p:ph type="sldNum" sz="quarter" idx="12"/>
          </p:nvPr>
        </p:nvSpPr>
        <p:spPr/>
        <p:txBody>
          <a:bodyPr/>
          <a:lstStyle/>
          <a:p>
            <a:fld id="{0413850E-1F1A-154F-AB96-801B56AD7D80}" type="slidenum">
              <a:rPr lang="en-JP" smtClean="0"/>
              <a:t>‹#›</a:t>
            </a:fld>
            <a:endParaRPr lang="en-JP"/>
          </a:p>
        </p:txBody>
      </p:sp>
    </p:spTree>
    <p:extLst>
      <p:ext uri="{BB962C8B-B14F-4D97-AF65-F5344CB8AC3E}">
        <p14:creationId xmlns:p14="http://schemas.microsoft.com/office/powerpoint/2010/main" val="69266843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EABF2-99E4-DB46-B5CB-0BD9A5FA86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JP"/>
          </a:p>
        </p:txBody>
      </p:sp>
      <p:sp>
        <p:nvSpPr>
          <p:cNvPr id="3" name="Picture Placeholder 2">
            <a:extLst>
              <a:ext uri="{FF2B5EF4-FFF2-40B4-BE49-F238E27FC236}">
                <a16:creationId xmlns:a16="http://schemas.microsoft.com/office/drawing/2014/main" id="{378A7F45-EB89-AB4B-B71E-E58F5343AEFE}"/>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JP"/>
          </a:p>
        </p:txBody>
      </p:sp>
      <p:sp>
        <p:nvSpPr>
          <p:cNvPr id="4" name="Text Placeholder 3">
            <a:extLst>
              <a:ext uri="{FF2B5EF4-FFF2-40B4-BE49-F238E27FC236}">
                <a16:creationId xmlns:a16="http://schemas.microsoft.com/office/drawing/2014/main" id="{DD85E013-28EB-6240-AE26-E871497ADF0B}"/>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6DC7AF4-19A2-0843-A034-BBF2D79C639A}"/>
              </a:ext>
            </a:extLst>
          </p:cNvPr>
          <p:cNvSpPr>
            <a:spLocks noGrp="1"/>
          </p:cNvSpPr>
          <p:nvPr>
            <p:ph type="dt" sz="half" idx="10"/>
          </p:nvPr>
        </p:nvSpPr>
        <p:spPr/>
        <p:txBody>
          <a:bodyPr/>
          <a:lstStyle/>
          <a:p>
            <a:fld id="{26E911FC-8510-3E44-A2A6-3180634BFF38}" type="datetimeFigureOut">
              <a:rPr lang="en-JP" smtClean="0"/>
              <a:t>05/20/2024</a:t>
            </a:fld>
            <a:endParaRPr lang="en-JP"/>
          </a:p>
        </p:txBody>
      </p:sp>
      <p:sp>
        <p:nvSpPr>
          <p:cNvPr id="6" name="Footer Placeholder 5">
            <a:extLst>
              <a:ext uri="{FF2B5EF4-FFF2-40B4-BE49-F238E27FC236}">
                <a16:creationId xmlns:a16="http://schemas.microsoft.com/office/drawing/2014/main" id="{4529FCC8-C535-624A-B9BE-423B88354D30}"/>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4C5F1E28-6D1C-CB43-9570-CE11BFEBE718}"/>
              </a:ext>
            </a:extLst>
          </p:cNvPr>
          <p:cNvSpPr>
            <a:spLocks noGrp="1"/>
          </p:cNvSpPr>
          <p:nvPr>
            <p:ph type="sldNum" sz="quarter" idx="12"/>
          </p:nvPr>
        </p:nvSpPr>
        <p:spPr/>
        <p:txBody>
          <a:bodyPr/>
          <a:lstStyle/>
          <a:p>
            <a:fld id="{0413850E-1F1A-154F-AB96-801B56AD7D80}" type="slidenum">
              <a:rPr lang="en-JP" smtClean="0"/>
              <a:t>‹#›</a:t>
            </a:fld>
            <a:endParaRPr lang="en-JP"/>
          </a:p>
        </p:txBody>
      </p:sp>
    </p:spTree>
    <p:extLst>
      <p:ext uri="{BB962C8B-B14F-4D97-AF65-F5344CB8AC3E}">
        <p14:creationId xmlns:p14="http://schemas.microsoft.com/office/powerpoint/2010/main" val="423890061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B101D-903B-474C-B4C4-21E371408FC0}"/>
              </a:ext>
            </a:extLst>
          </p:cNvPr>
          <p:cNvSpPr>
            <a:spLocks noGrp="1"/>
          </p:cNvSpPr>
          <p:nvPr>
            <p:ph type="title"/>
          </p:nvPr>
        </p:nvSpPr>
        <p:spPr/>
        <p:txBody>
          <a:bodyPr/>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9FEE91E2-C199-524D-A2EB-C3DE99AA9B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E324A0B7-F290-0E4A-9471-A66193866668}"/>
              </a:ext>
            </a:extLst>
          </p:cNvPr>
          <p:cNvSpPr>
            <a:spLocks noGrp="1"/>
          </p:cNvSpPr>
          <p:nvPr>
            <p:ph type="dt" sz="half" idx="10"/>
          </p:nvPr>
        </p:nvSpPr>
        <p:spPr/>
        <p:txBody>
          <a:bodyPr/>
          <a:lstStyle/>
          <a:p>
            <a:fld id="{26E911FC-8510-3E44-A2A6-3180634BFF38}" type="datetimeFigureOut">
              <a:rPr lang="en-JP" smtClean="0"/>
              <a:t>05/20/2024</a:t>
            </a:fld>
            <a:endParaRPr lang="en-JP"/>
          </a:p>
        </p:txBody>
      </p:sp>
      <p:sp>
        <p:nvSpPr>
          <p:cNvPr id="5" name="Footer Placeholder 4">
            <a:extLst>
              <a:ext uri="{FF2B5EF4-FFF2-40B4-BE49-F238E27FC236}">
                <a16:creationId xmlns:a16="http://schemas.microsoft.com/office/drawing/2014/main" id="{BF3BA737-E2C0-6240-96DA-01A657CC3AEC}"/>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846B7FE5-9072-FA4F-A89D-7DEA35F26300}"/>
              </a:ext>
            </a:extLst>
          </p:cNvPr>
          <p:cNvSpPr>
            <a:spLocks noGrp="1"/>
          </p:cNvSpPr>
          <p:nvPr>
            <p:ph type="sldNum" sz="quarter" idx="12"/>
          </p:nvPr>
        </p:nvSpPr>
        <p:spPr/>
        <p:txBody>
          <a:bodyPr/>
          <a:lstStyle/>
          <a:p>
            <a:fld id="{0413850E-1F1A-154F-AB96-801B56AD7D80}" type="slidenum">
              <a:rPr lang="en-JP" smtClean="0"/>
              <a:t>‹#›</a:t>
            </a:fld>
            <a:endParaRPr lang="en-JP"/>
          </a:p>
        </p:txBody>
      </p:sp>
    </p:spTree>
    <p:extLst>
      <p:ext uri="{BB962C8B-B14F-4D97-AF65-F5344CB8AC3E}">
        <p14:creationId xmlns:p14="http://schemas.microsoft.com/office/powerpoint/2010/main" val="189850569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B56C4C-0D6E-ED4E-9FA6-82602733502B}"/>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8EF247B6-49CF-7A46-BF4B-23A0843BF9A9}"/>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9F865F0F-EE7D-B54A-9044-FEA19B1F0561}"/>
              </a:ext>
            </a:extLst>
          </p:cNvPr>
          <p:cNvSpPr>
            <a:spLocks noGrp="1"/>
          </p:cNvSpPr>
          <p:nvPr>
            <p:ph type="dt" sz="half" idx="10"/>
          </p:nvPr>
        </p:nvSpPr>
        <p:spPr/>
        <p:txBody>
          <a:bodyPr/>
          <a:lstStyle/>
          <a:p>
            <a:fld id="{26E911FC-8510-3E44-A2A6-3180634BFF38}" type="datetimeFigureOut">
              <a:rPr lang="en-JP" smtClean="0"/>
              <a:t>05/20/2024</a:t>
            </a:fld>
            <a:endParaRPr lang="en-JP"/>
          </a:p>
        </p:txBody>
      </p:sp>
      <p:sp>
        <p:nvSpPr>
          <p:cNvPr id="5" name="Footer Placeholder 4">
            <a:extLst>
              <a:ext uri="{FF2B5EF4-FFF2-40B4-BE49-F238E27FC236}">
                <a16:creationId xmlns:a16="http://schemas.microsoft.com/office/drawing/2014/main" id="{9978108D-A196-8B41-A536-659DF14EE86E}"/>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44C5DACC-B8B8-CC44-A904-96F4514A8F88}"/>
              </a:ext>
            </a:extLst>
          </p:cNvPr>
          <p:cNvSpPr>
            <a:spLocks noGrp="1"/>
          </p:cNvSpPr>
          <p:nvPr>
            <p:ph type="sldNum" sz="quarter" idx="12"/>
          </p:nvPr>
        </p:nvSpPr>
        <p:spPr/>
        <p:txBody>
          <a:bodyPr/>
          <a:lstStyle/>
          <a:p>
            <a:fld id="{0413850E-1F1A-154F-AB96-801B56AD7D80}" type="slidenum">
              <a:rPr lang="en-JP" smtClean="0"/>
              <a:t>‹#›</a:t>
            </a:fld>
            <a:endParaRPr lang="en-JP"/>
          </a:p>
        </p:txBody>
      </p:sp>
    </p:spTree>
    <p:extLst>
      <p:ext uri="{BB962C8B-B14F-4D97-AF65-F5344CB8AC3E}">
        <p14:creationId xmlns:p14="http://schemas.microsoft.com/office/powerpoint/2010/main" val="43116158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6E911FC-8510-3E44-A2A6-3180634BFF38}" type="datetimeFigureOut">
              <a:rPr lang="en-JP" smtClean="0"/>
              <a:t>05/20/2024</a:t>
            </a:fld>
            <a:endParaRPr lang="en-JP"/>
          </a:p>
        </p:txBody>
      </p:sp>
      <p:sp>
        <p:nvSpPr>
          <p:cNvPr id="5" name="Footer Placeholder 4"/>
          <p:cNvSpPr>
            <a:spLocks noGrp="1"/>
          </p:cNvSpPr>
          <p:nvPr>
            <p:ph type="ftr" sz="quarter" idx="11"/>
          </p:nvPr>
        </p:nvSpPr>
        <p:spPr/>
        <p:txBody>
          <a:bodyPr/>
          <a:lstStyle/>
          <a:p>
            <a:endParaRPr lang="en-JP"/>
          </a:p>
        </p:txBody>
      </p:sp>
      <p:sp>
        <p:nvSpPr>
          <p:cNvPr id="6" name="Slide Number Placeholder 5"/>
          <p:cNvSpPr>
            <a:spLocks noGrp="1"/>
          </p:cNvSpPr>
          <p:nvPr>
            <p:ph type="sldNum" sz="quarter" idx="12"/>
          </p:nvPr>
        </p:nvSpPr>
        <p:spPr/>
        <p:txBody>
          <a:bodyPr/>
          <a:lstStyle/>
          <a:p>
            <a:fld id="{0413850E-1F1A-154F-AB96-801B56AD7D80}" type="slidenum">
              <a:rPr lang="en-JP" smtClean="0"/>
              <a:t>‹#›</a:t>
            </a:fld>
            <a:endParaRPr lang="en-JP"/>
          </a:p>
        </p:txBody>
      </p:sp>
    </p:spTree>
    <p:extLst>
      <p:ext uri="{BB962C8B-B14F-4D97-AF65-F5344CB8AC3E}">
        <p14:creationId xmlns:p14="http://schemas.microsoft.com/office/powerpoint/2010/main" val="7269962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6E911FC-8510-3E44-A2A6-3180634BFF38}" type="datetimeFigureOut">
              <a:rPr lang="en-JP" smtClean="0"/>
              <a:t>05/20/2024</a:t>
            </a:fld>
            <a:endParaRPr lang="en-JP"/>
          </a:p>
        </p:txBody>
      </p:sp>
      <p:sp>
        <p:nvSpPr>
          <p:cNvPr id="5" name="Footer Placeholder 4"/>
          <p:cNvSpPr>
            <a:spLocks noGrp="1"/>
          </p:cNvSpPr>
          <p:nvPr>
            <p:ph type="ftr" sz="quarter" idx="11"/>
          </p:nvPr>
        </p:nvSpPr>
        <p:spPr/>
        <p:txBody>
          <a:bodyPr/>
          <a:lstStyle/>
          <a:p>
            <a:endParaRPr lang="en-JP"/>
          </a:p>
        </p:txBody>
      </p:sp>
      <p:sp>
        <p:nvSpPr>
          <p:cNvPr id="6" name="Slide Number Placeholder 5"/>
          <p:cNvSpPr>
            <a:spLocks noGrp="1"/>
          </p:cNvSpPr>
          <p:nvPr>
            <p:ph type="sldNum" sz="quarter" idx="12"/>
          </p:nvPr>
        </p:nvSpPr>
        <p:spPr/>
        <p:txBody>
          <a:bodyPr/>
          <a:lstStyle/>
          <a:p>
            <a:fld id="{0413850E-1F1A-154F-AB96-801B56AD7D80}" type="slidenum">
              <a:rPr lang="en-JP" smtClean="0"/>
              <a:t>‹#›</a:t>
            </a:fld>
            <a:endParaRPr lang="en-JP"/>
          </a:p>
        </p:txBody>
      </p:sp>
    </p:spTree>
    <p:extLst>
      <p:ext uri="{BB962C8B-B14F-4D97-AF65-F5344CB8AC3E}">
        <p14:creationId xmlns:p14="http://schemas.microsoft.com/office/powerpoint/2010/main" val="295748985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6E911FC-8510-3E44-A2A6-3180634BFF38}" type="datetimeFigureOut">
              <a:rPr lang="en-JP" smtClean="0"/>
              <a:t>05/20/2024</a:t>
            </a:fld>
            <a:endParaRPr lang="en-JP"/>
          </a:p>
        </p:txBody>
      </p:sp>
      <p:sp>
        <p:nvSpPr>
          <p:cNvPr id="5" name="Footer Placeholder 4"/>
          <p:cNvSpPr>
            <a:spLocks noGrp="1"/>
          </p:cNvSpPr>
          <p:nvPr>
            <p:ph type="ftr" sz="quarter" idx="11"/>
          </p:nvPr>
        </p:nvSpPr>
        <p:spPr/>
        <p:txBody>
          <a:bodyPr/>
          <a:lstStyle/>
          <a:p>
            <a:endParaRPr lang="en-JP"/>
          </a:p>
        </p:txBody>
      </p:sp>
      <p:sp>
        <p:nvSpPr>
          <p:cNvPr id="6" name="Slide Number Placeholder 5"/>
          <p:cNvSpPr>
            <a:spLocks noGrp="1"/>
          </p:cNvSpPr>
          <p:nvPr>
            <p:ph type="sldNum" sz="quarter" idx="12"/>
          </p:nvPr>
        </p:nvSpPr>
        <p:spPr/>
        <p:txBody>
          <a:bodyPr/>
          <a:lstStyle/>
          <a:p>
            <a:fld id="{0413850E-1F1A-154F-AB96-801B56AD7D80}" type="slidenum">
              <a:rPr lang="en-JP" smtClean="0"/>
              <a:t>‹#›</a:t>
            </a:fld>
            <a:endParaRPr lang="en-JP"/>
          </a:p>
        </p:txBody>
      </p:sp>
    </p:spTree>
    <p:extLst>
      <p:ext uri="{BB962C8B-B14F-4D97-AF65-F5344CB8AC3E}">
        <p14:creationId xmlns:p14="http://schemas.microsoft.com/office/powerpoint/2010/main" val="49654603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6E911FC-8510-3E44-A2A6-3180634BFF38}" type="datetimeFigureOut">
              <a:rPr lang="en-JP" smtClean="0"/>
              <a:t>05/20/2024</a:t>
            </a:fld>
            <a:endParaRPr lang="en-JP"/>
          </a:p>
        </p:txBody>
      </p:sp>
      <p:sp>
        <p:nvSpPr>
          <p:cNvPr id="6" name="Footer Placeholder 5"/>
          <p:cNvSpPr>
            <a:spLocks noGrp="1"/>
          </p:cNvSpPr>
          <p:nvPr>
            <p:ph type="ftr" sz="quarter" idx="11"/>
          </p:nvPr>
        </p:nvSpPr>
        <p:spPr/>
        <p:txBody>
          <a:bodyPr/>
          <a:lstStyle/>
          <a:p>
            <a:endParaRPr lang="en-JP"/>
          </a:p>
        </p:txBody>
      </p:sp>
      <p:sp>
        <p:nvSpPr>
          <p:cNvPr id="7" name="Slide Number Placeholder 6"/>
          <p:cNvSpPr>
            <a:spLocks noGrp="1"/>
          </p:cNvSpPr>
          <p:nvPr>
            <p:ph type="sldNum" sz="quarter" idx="12"/>
          </p:nvPr>
        </p:nvSpPr>
        <p:spPr/>
        <p:txBody>
          <a:bodyPr/>
          <a:lstStyle/>
          <a:p>
            <a:fld id="{0413850E-1F1A-154F-AB96-801B56AD7D80}" type="slidenum">
              <a:rPr lang="en-JP" smtClean="0"/>
              <a:t>‹#›</a:t>
            </a:fld>
            <a:endParaRPr lang="en-JP"/>
          </a:p>
        </p:txBody>
      </p:sp>
    </p:spTree>
    <p:extLst>
      <p:ext uri="{BB962C8B-B14F-4D97-AF65-F5344CB8AC3E}">
        <p14:creationId xmlns:p14="http://schemas.microsoft.com/office/powerpoint/2010/main" val="183123499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6E911FC-8510-3E44-A2A6-3180634BFF38}" type="datetimeFigureOut">
              <a:rPr lang="en-JP" smtClean="0"/>
              <a:t>05/20/2024</a:t>
            </a:fld>
            <a:endParaRPr lang="en-JP"/>
          </a:p>
        </p:txBody>
      </p:sp>
      <p:sp>
        <p:nvSpPr>
          <p:cNvPr id="8" name="Footer Placeholder 7"/>
          <p:cNvSpPr>
            <a:spLocks noGrp="1"/>
          </p:cNvSpPr>
          <p:nvPr>
            <p:ph type="ftr" sz="quarter" idx="11"/>
          </p:nvPr>
        </p:nvSpPr>
        <p:spPr/>
        <p:txBody>
          <a:bodyPr/>
          <a:lstStyle/>
          <a:p>
            <a:endParaRPr lang="en-JP"/>
          </a:p>
        </p:txBody>
      </p:sp>
      <p:sp>
        <p:nvSpPr>
          <p:cNvPr id="9" name="Slide Number Placeholder 8"/>
          <p:cNvSpPr>
            <a:spLocks noGrp="1"/>
          </p:cNvSpPr>
          <p:nvPr>
            <p:ph type="sldNum" sz="quarter" idx="12"/>
          </p:nvPr>
        </p:nvSpPr>
        <p:spPr/>
        <p:txBody>
          <a:bodyPr/>
          <a:lstStyle/>
          <a:p>
            <a:fld id="{0413850E-1F1A-154F-AB96-801B56AD7D80}" type="slidenum">
              <a:rPr lang="en-JP" smtClean="0"/>
              <a:t>‹#›</a:t>
            </a:fld>
            <a:endParaRPr lang="en-JP"/>
          </a:p>
        </p:txBody>
      </p:sp>
    </p:spTree>
    <p:extLst>
      <p:ext uri="{BB962C8B-B14F-4D97-AF65-F5344CB8AC3E}">
        <p14:creationId xmlns:p14="http://schemas.microsoft.com/office/powerpoint/2010/main" val="368496839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6E911FC-8510-3E44-A2A6-3180634BFF38}" type="datetimeFigureOut">
              <a:rPr lang="en-JP" smtClean="0"/>
              <a:t>05/20/2024</a:t>
            </a:fld>
            <a:endParaRPr lang="en-JP"/>
          </a:p>
        </p:txBody>
      </p:sp>
      <p:sp>
        <p:nvSpPr>
          <p:cNvPr id="4" name="Footer Placeholder 3"/>
          <p:cNvSpPr>
            <a:spLocks noGrp="1"/>
          </p:cNvSpPr>
          <p:nvPr>
            <p:ph type="ftr" sz="quarter" idx="11"/>
          </p:nvPr>
        </p:nvSpPr>
        <p:spPr/>
        <p:txBody>
          <a:bodyPr/>
          <a:lstStyle/>
          <a:p>
            <a:endParaRPr lang="en-JP"/>
          </a:p>
        </p:txBody>
      </p:sp>
      <p:sp>
        <p:nvSpPr>
          <p:cNvPr id="5" name="Slide Number Placeholder 4"/>
          <p:cNvSpPr>
            <a:spLocks noGrp="1"/>
          </p:cNvSpPr>
          <p:nvPr>
            <p:ph type="sldNum" sz="quarter" idx="12"/>
          </p:nvPr>
        </p:nvSpPr>
        <p:spPr/>
        <p:txBody>
          <a:bodyPr/>
          <a:lstStyle/>
          <a:p>
            <a:fld id="{0413850E-1F1A-154F-AB96-801B56AD7D80}" type="slidenum">
              <a:rPr lang="en-JP" smtClean="0"/>
              <a:t>‹#›</a:t>
            </a:fld>
            <a:endParaRPr lang="en-JP"/>
          </a:p>
        </p:txBody>
      </p:sp>
    </p:spTree>
    <p:extLst>
      <p:ext uri="{BB962C8B-B14F-4D97-AF65-F5344CB8AC3E}">
        <p14:creationId xmlns:p14="http://schemas.microsoft.com/office/powerpoint/2010/main" val="137759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576CD74-C9FF-4706-BD71-23096CA7CF4A}" type="datetimeFigureOut">
              <a:rPr lang="ja-JP" altLang="en-US" smtClean="0">
                <a:solidFill>
                  <a:prstClr val="black">
                    <a:tint val="75000"/>
                  </a:prstClr>
                </a:solidFill>
              </a:rPr>
              <a:pPr/>
              <a:t>2024/5/20</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F00FF2EC-A081-40D7-9B2D-3B1941B81C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9205671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E911FC-8510-3E44-A2A6-3180634BFF38}" type="datetimeFigureOut">
              <a:rPr lang="en-JP" smtClean="0"/>
              <a:t>05/20/2024</a:t>
            </a:fld>
            <a:endParaRPr lang="en-JP"/>
          </a:p>
        </p:txBody>
      </p:sp>
      <p:sp>
        <p:nvSpPr>
          <p:cNvPr id="3" name="Footer Placeholder 2"/>
          <p:cNvSpPr>
            <a:spLocks noGrp="1"/>
          </p:cNvSpPr>
          <p:nvPr>
            <p:ph type="ftr" sz="quarter" idx="11"/>
          </p:nvPr>
        </p:nvSpPr>
        <p:spPr/>
        <p:txBody>
          <a:bodyPr/>
          <a:lstStyle/>
          <a:p>
            <a:endParaRPr lang="en-JP"/>
          </a:p>
        </p:txBody>
      </p:sp>
      <p:sp>
        <p:nvSpPr>
          <p:cNvPr id="4" name="Slide Number Placeholder 3"/>
          <p:cNvSpPr>
            <a:spLocks noGrp="1"/>
          </p:cNvSpPr>
          <p:nvPr>
            <p:ph type="sldNum" sz="quarter" idx="12"/>
          </p:nvPr>
        </p:nvSpPr>
        <p:spPr/>
        <p:txBody>
          <a:bodyPr/>
          <a:lstStyle/>
          <a:p>
            <a:fld id="{0413850E-1F1A-154F-AB96-801B56AD7D80}" type="slidenum">
              <a:rPr lang="en-JP" smtClean="0"/>
              <a:t>‹#›</a:t>
            </a:fld>
            <a:endParaRPr lang="en-JP"/>
          </a:p>
        </p:txBody>
      </p:sp>
    </p:spTree>
    <p:extLst>
      <p:ext uri="{BB962C8B-B14F-4D97-AF65-F5344CB8AC3E}">
        <p14:creationId xmlns:p14="http://schemas.microsoft.com/office/powerpoint/2010/main" val="111071194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6E911FC-8510-3E44-A2A6-3180634BFF38}" type="datetimeFigureOut">
              <a:rPr lang="en-JP" smtClean="0"/>
              <a:t>05/20/2024</a:t>
            </a:fld>
            <a:endParaRPr lang="en-JP"/>
          </a:p>
        </p:txBody>
      </p:sp>
      <p:sp>
        <p:nvSpPr>
          <p:cNvPr id="6" name="Footer Placeholder 5"/>
          <p:cNvSpPr>
            <a:spLocks noGrp="1"/>
          </p:cNvSpPr>
          <p:nvPr>
            <p:ph type="ftr" sz="quarter" idx="11"/>
          </p:nvPr>
        </p:nvSpPr>
        <p:spPr/>
        <p:txBody>
          <a:bodyPr/>
          <a:lstStyle/>
          <a:p>
            <a:endParaRPr lang="en-JP"/>
          </a:p>
        </p:txBody>
      </p:sp>
      <p:sp>
        <p:nvSpPr>
          <p:cNvPr id="7" name="Slide Number Placeholder 6"/>
          <p:cNvSpPr>
            <a:spLocks noGrp="1"/>
          </p:cNvSpPr>
          <p:nvPr>
            <p:ph type="sldNum" sz="quarter" idx="12"/>
          </p:nvPr>
        </p:nvSpPr>
        <p:spPr/>
        <p:txBody>
          <a:bodyPr/>
          <a:lstStyle/>
          <a:p>
            <a:fld id="{0413850E-1F1A-154F-AB96-801B56AD7D80}" type="slidenum">
              <a:rPr lang="en-JP" smtClean="0"/>
              <a:t>‹#›</a:t>
            </a:fld>
            <a:endParaRPr lang="en-JP"/>
          </a:p>
        </p:txBody>
      </p:sp>
    </p:spTree>
    <p:extLst>
      <p:ext uri="{BB962C8B-B14F-4D97-AF65-F5344CB8AC3E}">
        <p14:creationId xmlns:p14="http://schemas.microsoft.com/office/powerpoint/2010/main" val="144910761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6E911FC-8510-3E44-A2A6-3180634BFF38}" type="datetimeFigureOut">
              <a:rPr lang="en-JP" smtClean="0"/>
              <a:t>05/20/2024</a:t>
            </a:fld>
            <a:endParaRPr lang="en-JP"/>
          </a:p>
        </p:txBody>
      </p:sp>
      <p:sp>
        <p:nvSpPr>
          <p:cNvPr id="6" name="Footer Placeholder 5"/>
          <p:cNvSpPr>
            <a:spLocks noGrp="1"/>
          </p:cNvSpPr>
          <p:nvPr>
            <p:ph type="ftr" sz="quarter" idx="11"/>
          </p:nvPr>
        </p:nvSpPr>
        <p:spPr/>
        <p:txBody>
          <a:bodyPr/>
          <a:lstStyle/>
          <a:p>
            <a:endParaRPr lang="en-JP"/>
          </a:p>
        </p:txBody>
      </p:sp>
      <p:sp>
        <p:nvSpPr>
          <p:cNvPr id="7" name="Slide Number Placeholder 6"/>
          <p:cNvSpPr>
            <a:spLocks noGrp="1"/>
          </p:cNvSpPr>
          <p:nvPr>
            <p:ph type="sldNum" sz="quarter" idx="12"/>
          </p:nvPr>
        </p:nvSpPr>
        <p:spPr/>
        <p:txBody>
          <a:bodyPr/>
          <a:lstStyle/>
          <a:p>
            <a:fld id="{0413850E-1F1A-154F-AB96-801B56AD7D80}" type="slidenum">
              <a:rPr lang="en-JP" smtClean="0"/>
              <a:t>‹#›</a:t>
            </a:fld>
            <a:endParaRPr lang="en-JP"/>
          </a:p>
        </p:txBody>
      </p:sp>
    </p:spTree>
    <p:extLst>
      <p:ext uri="{BB962C8B-B14F-4D97-AF65-F5344CB8AC3E}">
        <p14:creationId xmlns:p14="http://schemas.microsoft.com/office/powerpoint/2010/main" val="363695155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6E911FC-8510-3E44-A2A6-3180634BFF38}" type="datetimeFigureOut">
              <a:rPr lang="en-JP" smtClean="0"/>
              <a:t>05/20/2024</a:t>
            </a:fld>
            <a:endParaRPr lang="en-JP"/>
          </a:p>
        </p:txBody>
      </p:sp>
      <p:sp>
        <p:nvSpPr>
          <p:cNvPr id="5" name="Footer Placeholder 4"/>
          <p:cNvSpPr>
            <a:spLocks noGrp="1"/>
          </p:cNvSpPr>
          <p:nvPr>
            <p:ph type="ftr" sz="quarter" idx="11"/>
          </p:nvPr>
        </p:nvSpPr>
        <p:spPr/>
        <p:txBody>
          <a:bodyPr/>
          <a:lstStyle/>
          <a:p>
            <a:endParaRPr lang="en-JP"/>
          </a:p>
        </p:txBody>
      </p:sp>
      <p:sp>
        <p:nvSpPr>
          <p:cNvPr id="6" name="Slide Number Placeholder 5"/>
          <p:cNvSpPr>
            <a:spLocks noGrp="1"/>
          </p:cNvSpPr>
          <p:nvPr>
            <p:ph type="sldNum" sz="quarter" idx="12"/>
          </p:nvPr>
        </p:nvSpPr>
        <p:spPr/>
        <p:txBody>
          <a:bodyPr/>
          <a:lstStyle/>
          <a:p>
            <a:fld id="{0413850E-1F1A-154F-AB96-801B56AD7D80}" type="slidenum">
              <a:rPr lang="en-JP" smtClean="0"/>
              <a:t>‹#›</a:t>
            </a:fld>
            <a:endParaRPr lang="en-JP"/>
          </a:p>
        </p:txBody>
      </p:sp>
    </p:spTree>
    <p:extLst>
      <p:ext uri="{BB962C8B-B14F-4D97-AF65-F5344CB8AC3E}">
        <p14:creationId xmlns:p14="http://schemas.microsoft.com/office/powerpoint/2010/main" val="246292233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6E911FC-8510-3E44-A2A6-3180634BFF38}" type="datetimeFigureOut">
              <a:rPr lang="en-JP" smtClean="0"/>
              <a:t>05/20/2024</a:t>
            </a:fld>
            <a:endParaRPr lang="en-JP"/>
          </a:p>
        </p:txBody>
      </p:sp>
      <p:sp>
        <p:nvSpPr>
          <p:cNvPr id="5" name="Footer Placeholder 4"/>
          <p:cNvSpPr>
            <a:spLocks noGrp="1"/>
          </p:cNvSpPr>
          <p:nvPr>
            <p:ph type="ftr" sz="quarter" idx="11"/>
          </p:nvPr>
        </p:nvSpPr>
        <p:spPr/>
        <p:txBody>
          <a:bodyPr/>
          <a:lstStyle/>
          <a:p>
            <a:endParaRPr lang="en-JP"/>
          </a:p>
        </p:txBody>
      </p:sp>
      <p:sp>
        <p:nvSpPr>
          <p:cNvPr id="6" name="Slide Number Placeholder 5"/>
          <p:cNvSpPr>
            <a:spLocks noGrp="1"/>
          </p:cNvSpPr>
          <p:nvPr>
            <p:ph type="sldNum" sz="quarter" idx="12"/>
          </p:nvPr>
        </p:nvSpPr>
        <p:spPr/>
        <p:txBody>
          <a:bodyPr/>
          <a:lstStyle/>
          <a:p>
            <a:fld id="{0413850E-1F1A-154F-AB96-801B56AD7D80}" type="slidenum">
              <a:rPr lang="en-JP" smtClean="0"/>
              <a:t>‹#›</a:t>
            </a:fld>
            <a:endParaRPr lang="en-JP"/>
          </a:p>
        </p:txBody>
      </p:sp>
    </p:spTree>
    <p:extLst>
      <p:ext uri="{BB962C8B-B14F-4D97-AF65-F5344CB8AC3E}">
        <p14:creationId xmlns:p14="http://schemas.microsoft.com/office/powerpoint/2010/main" val="30364455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07C92-0803-5946-BD7C-BCBE110C0BC8}"/>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JP"/>
          </a:p>
        </p:txBody>
      </p:sp>
      <p:sp>
        <p:nvSpPr>
          <p:cNvPr id="3" name="Subtitle 2">
            <a:extLst>
              <a:ext uri="{FF2B5EF4-FFF2-40B4-BE49-F238E27FC236}">
                <a16:creationId xmlns:a16="http://schemas.microsoft.com/office/drawing/2014/main" id="{4B0D6363-B6B9-A344-90A4-8BBC154463FF}"/>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JP"/>
          </a:p>
        </p:txBody>
      </p:sp>
      <p:sp>
        <p:nvSpPr>
          <p:cNvPr id="4" name="Date Placeholder 3">
            <a:extLst>
              <a:ext uri="{FF2B5EF4-FFF2-40B4-BE49-F238E27FC236}">
                <a16:creationId xmlns:a16="http://schemas.microsoft.com/office/drawing/2014/main" id="{93A6EEB7-EF6F-3446-8407-0746D84FB5AA}"/>
              </a:ext>
            </a:extLst>
          </p:cNvPr>
          <p:cNvSpPr>
            <a:spLocks noGrp="1"/>
          </p:cNvSpPr>
          <p:nvPr>
            <p:ph type="dt" sz="half" idx="10"/>
          </p:nvPr>
        </p:nvSpPr>
        <p:spPr/>
        <p:txBody>
          <a:bodyPr/>
          <a:lstStyle/>
          <a:p>
            <a:fld id="{8CB5F79D-B0FD-3344-A600-F789639DFBFC}" type="datetimeFigureOut">
              <a:rPr lang="en-JP" smtClean="0"/>
              <a:t>05/20/2024</a:t>
            </a:fld>
            <a:endParaRPr lang="en-JP"/>
          </a:p>
        </p:txBody>
      </p:sp>
      <p:sp>
        <p:nvSpPr>
          <p:cNvPr id="5" name="Footer Placeholder 4">
            <a:extLst>
              <a:ext uri="{FF2B5EF4-FFF2-40B4-BE49-F238E27FC236}">
                <a16:creationId xmlns:a16="http://schemas.microsoft.com/office/drawing/2014/main" id="{AB95774D-7464-8245-90E5-664F1D4B5769}"/>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9BA22DC5-E3D3-F749-8622-38867B5AC1F4}"/>
              </a:ext>
            </a:extLst>
          </p:cNvPr>
          <p:cNvSpPr>
            <a:spLocks noGrp="1"/>
          </p:cNvSpPr>
          <p:nvPr>
            <p:ph type="sldNum" sz="quarter" idx="12"/>
          </p:nvPr>
        </p:nvSpPr>
        <p:spPr/>
        <p:txBody>
          <a:bodyPr/>
          <a:lstStyle/>
          <a:p>
            <a:fld id="{76644D32-C47A-CB43-9C39-7859D6B59C2C}" type="slidenum">
              <a:rPr lang="en-JP" smtClean="0"/>
              <a:t>‹#›</a:t>
            </a:fld>
            <a:endParaRPr lang="en-JP"/>
          </a:p>
        </p:txBody>
      </p:sp>
    </p:spTree>
    <p:extLst>
      <p:ext uri="{BB962C8B-B14F-4D97-AF65-F5344CB8AC3E}">
        <p14:creationId xmlns:p14="http://schemas.microsoft.com/office/powerpoint/2010/main" val="6786334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44420-EF5B-5A4B-ACC5-8691FCDBB142}"/>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34990CBA-A3D6-5545-A1B1-730B5B2064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4FCC1EC9-2BAD-534E-A85D-9D746D366F26}"/>
              </a:ext>
            </a:extLst>
          </p:cNvPr>
          <p:cNvSpPr>
            <a:spLocks noGrp="1"/>
          </p:cNvSpPr>
          <p:nvPr>
            <p:ph type="dt" sz="half" idx="10"/>
          </p:nvPr>
        </p:nvSpPr>
        <p:spPr/>
        <p:txBody>
          <a:bodyPr/>
          <a:lstStyle/>
          <a:p>
            <a:fld id="{8CB5F79D-B0FD-3344-A600-F789639DFBFC}" type="datetimeFigureOut">
              <a:rPr lang="en-JP" smtClean="0"/>
              <a:t>05/20/2024</a:t>
            </a:fld>
            <a:endParaRPr lang="en-JP"/>
          </a:p>
        </p:txBody>
      </p:sp>
      <p:sp>
        <p:nvSpPr>
          <p:cNvPr id="5" name="Footer Placeholder 4">
            <a:extLst>
              <a:ext uri="{FF2B5EF4-FFF2-40B4-BE49-F238E27FC236}">
                <a16:creationId xmlns:a16="http://schemas.microsoft.com/office/drawing/2014/main" id="{0A1DABD3-7766-C145-B749-CB3C2B183F8D}"/>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46169097-8096-064D-BF81-6734C2C19400}"/>
              </a:ext>
            </a:extLst>
          </p:cNvPr>
          <p:cNvSpPr>
            <a:spLocks noGrp="1"/>
          </p:cNvSpPr>
          <p:nvPr>
            <p:ph type="sldNum" sz="quarter" idx="12"/>
          </p:nvPr>
        </p:nvSpPr>
        <p:spPr/>
        <p:txBody>
          <a:bodyPr/>
          <a:lstStyle/>
          <a:p>
            <a:fld id="{76644D32-C47A-CB43-9C39-7859D6B59C2C}" type="slidenum">
              <a:rPr lang="en-JP" smtClean="0"/>
              <a:t>‹#›</a:t>
            </a:fld>
            <a:endParaRPr lang="en-JP"/>
          </a:p>
        </p:txBody>
      </p:sp>
    </p:spTree>
    <p:extLst>
      <p:ext uri="{BB962C8B-B14F-4D97-AF65-F5344CB8AC3E}">
        <p14:creationId xmlns:p14="http://schemas.microsoft.com/office/powerpoint/2010/main" val="101407121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CC2BF-2558-674B-A98F-62CAD2741B38}"/>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JP"/>
          </a:p>
        </p:txBody>
      </p:sp>
      <p:sp>
        <p:nvSpPr>
          <p:cNvPr id="3" name="Text Placeholder 2">
            <a:extLst>
              <a:ext uri="{FF2B5EF4-FFF2-40B4-BE49-F238E27FC236}">
                <a16:creationId xmlns:a16="http://schemas.microsoft.com/office/drawing/2014/main" id="{1EFD433F-ADCD-0C42-A40B-BA818FD88C7C}"/>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062D1F-982A-4142-88EA-9D944D0BD09A}"/>
              </a:ext>
            </a:extLst>
          </p:cNvPr>
          <p:cNvSpPr>
            <a:spLocks noGrp="1"/>
          </p:cNvSpPr>
          <p:nvPr>
            <p:ph type="dt" sz="half" idx="10"/>
          </p:nvPr>
        </p:nvSpPr>
        <p:spPr/>
        <p:txBody>
          <a:bodyPr/>
          <a:lstStyle/>
          <a:p>
            <a:fld id="{8CB5F79D-B0FD-3344-A600-F789639DFBFC}" type="datetimeFigureOut">
              <a:rPr lang="en-JP" smtClean="0"/>
              <a:t>05/20/2024</a:t>
            </a:fld>
            <a:endParaRPr lang="en-JP"/>
          </a:p>
        </p:txBody>
      </p:sp>
      <p:sp>
        <p:nvSpPr>
          <p:cNvPr id="5" name="Footer Placeholder 4">
            <a:extLst>
              <a:ext uri="{FF2B5EF4-FFF2-40B4-BE49-F238E27FC236}">
                <a16:creationId xmlns:a16="http://schemas.microsoft.com/office/drawing/2014/main" id="{82B2A4A6-AA96-634C-BCCC-79C7EE77A66E}"/>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218272C8-792D-FF4A-93F6-B9AA4497FDE3}"/>
              </a:ext>
            </a:extLst>
          </p:cNvPr>
          <p:cNvSpPr>
            <a:spLocks noGrp="1"/>
          </p:cNvSpPr>
          <p:nvPr>
            <p:ph type="sldNum" sz="quarter" idx="12"/>
          </p:nvPr>
        </p:nvSpPr>
        <p:spPr/>
        <p:txBody>
          <a:bodyPr/>
          <a:lstStyle/>
          <a:p>
            <a:fld id="{76644D32-C47A-CB43-9C39-7859D6B59C2C}" type="slidenum">
              <a:rPr lang="en-JP" smtClean="0"/>
              <a:t>‹#›</a:t>
            </a:fld>
            <a:endParaRPr lang="en-JP"/>
          </a:p>
        </p:txBody>
      </p:sp>
    </p:spTree>
    <p:extLst>
      <p:ext uri="{BB962C8B-B14F-4D97-AF65-F5344CB8AC3E}">
        <p14:creationId xmlns:p14="http://schemas.microsoft.com/office/powerpoint/2010/main" val="117306969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419FE-3C56-4449-BE1C-A061897CA5C5}"/>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2EFD634C-ABFF-C14B-92B9-44740A8767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Content Placeholder 3">
            <a:extLst>
              <a:ext uri="{FF2B5EF4-FFF2-40B4-BE49-F238E27FC236}">
                <a16:creationId xmlns:a16="http://schemas.microsoft.com/office/drawing/2014/main" id="{1BA802A9-9F7F-3F4E-A9C9-6458DE4C42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Date Placeholder 4">
            <a:extLst>
              <a:ext uri="{FF2B5EF4-FFF2-40B4-BE49-F238E27FC236}">
                <a16:creationId xmlns:a16="http://schemas.microsoft.com/office/drawing/2014/main" id="{F9590B24-8D00-2341-82BC-CC3965F9EEE2}"/>
              </a:ext>
            </a:extLst>
          </p:cNvPr>
          <p:cNvSpPr>
            <a:spLocks noGrp="1"/>
          </p:cNvSpPr>
          <p:nvPr>
            <p:ph type="dt" sz="half" idx="10"/>
          </p:nvPr>
        </p:nvSpPr>
        <p:spPr/>
        <p:txBody>
          <a:bodyPr/>
          <a:lstStyle/>
          <a:p>
            <a:fld id="{8CB5F79D-B0FD-3344-A600-F789639DFBFC}" type="datetimeFigureOut">
              <a:rPr lang="en-JP" smtClean="0"/>
              <a:t>05/20/2024</a:t>
            </a:fld>
            <a:endParaRPr lang="en-JP"/>
          </a:p>
        </p:txBody>
      </p:sp>
      <p:sp>
        <p:nvSpPr>
          <p:cNvPr id="6" name="Footer Placeholder 5">
            <a:extLst>
              <a:ext uri="{FF2B5EF4-FFF2-40B4-BE49-F238E27FC236}">
                <a16:creationId xmlns:a16="http://schemas.microsoft.com/office/drawing/2014/main" id="{2750514E-D40D-6D43-80B9-5D92D0801951}"/>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5EA22F7C-5FF5-B449-A92D-719C11AEA55F}"/>
              </a:ext>
            </a:extLst>
          </p:cNvPr>
          <p:cNvSpPr>
            <a:spLocks noGrp="1"/>
          </p:cNvSpPr>
          <p:nvPr>
            <p:ph type="sldNum" sz="quarter" idx="12"/>
          </p:nvPr>
        </p:nvSpPr>
        <p:spPr/>
        <p:txBody>
          <a:bodyPr/>
          <a:lstStyle/>
          <a:p>
            <a:fld id="{76644D32-C47A-CB43-9C39-7859D6B59C2C}" type="slidenum">
              <a:rPr lang="en-JP" smtClean="0"/>
              <a:t>‹#›</a:t>
            </a:fld>
            <a:endParaRPr lang="en-JP"/>
          </a:p>
        </p:txBody>
      </p:sp>
    </p:spTree>
    <p:extLst>
      <p:ext uri="{BB962C8B-B14F-4D97-AF65-F5344CB8AC3E}">
        <p14:creationId xmlns:p14="http://schemas.microsoft.com/office/powerpoint/2010/main" val="212068447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274D3-E18E-3441-B476-C00944306B0F}"/>
              </a:ext>
            </a:extLst>
          </p:cNvPr>
          <p:cNvSpPr>
            <a:spLocks noGrp="1"/>
          </p:cNvSpPr>
          <p:nvPr>
            <p:ph type="title"/>
          </p:nvPr>
        </p:nvSpPr>
        <p:spPr>
          <a:xfrm>
            <a:off x="839788" y="365127"/>
            <a:ext cx="10515600" cy="1325563"/>
          </a:xfrm>
        </p:spPr>
        <p:txBody>
          <a:bodyPr/>
          <a:lstStyle/>
          <a:p>
            <a:r>
              <a:rPr lang="en-US"/>
              <a:t>Click to edit Master title style</a:t>
            </a:r>
            <a:endParaRPr lang="en-JP"/>
          </a:p>
        </p:txBody>
      </p:sp>
      <p:sp>
        <p:nvSpPr>
          <p:cNvPr id="3" name="Text Placeholder 2">
            <a:extLst>
              <a:ext uri="{FF2B5EF4-FFF2-40B4-BE49-F238E27FC236}">
                <a16:creationId xmlns:a16="http://schemas.microsoft.com/office/drawing/2014/main" id="{A52BC414-C221-8B42-A705-1FEC3306F75C}"/>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2DD5BE4-D896-DA47-B884-BF0F7278B2C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Text Placeholder 4">
            <a:extLst>
              <a:ext uri="{FF2B5EF4-FFF2-40B4-BE49-F238E27FC236}">
                <a16:creationId xmlns:a16="http://schemas.microsoft.com/office/drawing/2014/main" id="{D10B6F28-2B48-784D-9284-D2C4EF4E9503}"/>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9642936-8E76-8A4C-9E35-AC9240D46A3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7" name="Date Placeholder 6">
            <a:extLst>
              <a:ext uri="{FF2B5EF4-FFF2-40B4-BE49-F238E27FC236}">
                <a16:creationId xmlns:a16="http://schemas.microsoft.com/office/drawing/2014/main" id="{E07F21F3-50E6-914A-A3DE-565A3A3B555E}"/>
              </a:ext>
            </a:extLst>
          </p:cNvPr>
          <p:cNvSpPr>
            <a:spLocks noGrp="1"/>
          </p:cNvSpPr>
          <p:nvPr>
            <p:ph type="dt" sz="half" idx="10"/>
          </p:nvPr>
        </p:nvSpPr>
        <p:spPr/>
        <p:txBody>
          <a:bodyPr/>
          <a:lstStyle/>
          <a:p>
            <a:fld id="{8CB5F79D-B0FD-3344-A600-F789639DFBFC}" type="datetimeFigureOut">
              <a:rPr lang="en-JP" smtClean="0"/>
              <a:t>05/20/2024</a:t>
            </a:fld>
            <a:endParaRPr lang="en-JP"/>
          </a:p>
        </p:txBody>
      </p:sp>
      <p:sp>
        <p:nvSpPr>
          <p:cNvPr id="8" name="Footer Placeholder 7">
            <a:extLst>
              <a:ext uri="{FF2B5EF4-FFF2-40B4-BE49-F238E27FC236}">
                <a16:creationId xmlns:a16="http://schemas.microsoft.com/office/drawing/2014/main" id="{1BDCEAC4-1ACB-A241-AB93-159F0F71505C}"/>
              </a:ext>
            </a:extLst>
          </p:cNvPr>
          <p:cNvSpPr>
            <a:spLocks noGrp="1"/>
          </p:cNvSpPr>
          <p:nvPr>
            <p:ph type="ftr" sz="quarter" idx="11"/>
          </p:nvPr>
        </p:nvSpPr>
        <p:spPr/>
        <p:txBody>
          <a:bodyPr/>
          <a:lstStyle/>
          <a:p>
            <a:endParaRPr lang="en-JP"/>
          </a:p>
        </p:txBody>
      </p:sp>
      <p:sp>
        <p:nvSpPr>
          <p:cNvPr id="9" name="Slide Number Placeholder 8">
            <a:extLst>
              <a:ext uri="{FF2B5EF4-FFF2-40B4-BE49-F238E27FC236}">
                <a16:creationId xmlns:a16="http://schemas.microsoft.com/office/drawing/2014/main" id="{498097C2-6BD1-D24D-899C-B755E22C8ECE}"/>
              </a:ext>
            </a:extLst>
          </p:cNvPr>
          <p:cNvSpPr>
            <a:spLocks noGrp="1"/>
          </p:cNvSpPr>
          <p:nvPr>
            <p:ph type="sldNum" sz="quarter" idx="12"/>
          </p:nvPr>
        </p:nvSpPr>
        <p:spPr/>
        <p:txBody>
          <a:bodyPr/>
          <a:lstStyle/>
          <a:p>
            <a:fld id="{76644D32-C47A-CB43-9C39-7859D6B59C2C}" type="slidenum">
              <a:rPr lang="en-JP" smtClean="0"/>
              <a:t>‹#›</a:t>
            </a:fld>
            <a:endParaRPr lang="en-JP"/>
          </a:p>
        </p:txBody>
      </p:sp>
    </p:spTree>
    <p:extLst>
      <p:ext uri="{BB962C8B-B14F-4D97-AF65-F5344CB8AC3E}">
        <p14:creationId xmlns:p14="http://schemas.microsoft.com/office/powerpoint/2010/main" val="1712909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576CD74-C9FF-4706-BD71-23096CA7CF4A}" type="datetimeFigureOut">
              <a:rPr lang="ja-JP" altLang="en-US" smtClean="0">
                <a:solidFill>
                  <a:prstClr val="black">
                    <a:tint val="75000"/>
                  </a:prstClr>
                </a:solidFill>
              </a:rPr>
              <a:pPr/>
              <a:t>2024/5/20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F00FF2EC-A081-40D7-9B2D-3B1941B81C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8846920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6BFF5-5F25-5946-A0A4-6485AE9558CA}"/>
              </a:ext>
            </a:extLst>
          </p:cNvPr>
          <p:cNvSpPr>
            <a:spLocks noGrp="1"/>
          </p:cNvSpPr>
          <p:nvPr>
            <p:ph type="title"/>
          </p:nvPr>
        </p:nvSpPr>
        <p:spPr/>
        <p:txBody>
          <a:bodyPr/>
          <a:lstStyle/>
          <a:p>
            <a:r>
              <a:rPr lang="en-US"/>
              <a:t>Click to edit Master title style</a:t>
            </a:r>
            <a:endParaRPr lang="en-JP"/>
          </a:p>
        </p:txBody>
      </p:sp>
      <p:sp>
        <p:nvSpPr>
          <p:cNvPr id="3" name="Date Placeholder 2">
            <a:extLst>
              <a:ext uri="{FF2B5EF4-FFF2-40B4-BE49-F238E27FC236}">
                <a16:creationId xmlns:a16="http://schemas.microsoft.com/office/drawing/2014/main" id="{1F52847A-F35F-C649-B12D-CFF291E5912E}"/>
              </a:ext>
            </a:extLst>
          </p:cNvPr>
          <p:cNvSpPr>
            <a:spLocks noGrp="1"/>
          </p:cNvSpPr>
          <p:nvPr>
            <p:ph type="dt" sz="half" idx="10"/>
          </p:nvPr>
        </p:nvSpPr>
        <p:spPr/>
        <p:txBody>
          <a:bodyPr/>
          <a:lstStyle/>
          <a:p>
            <a:fld id="{8CB5F79D-B0FD-3344-A600-F789639DFBFC}" type="datetimeFigureOut">
              <a:rPr lang="en-JP" smtClean="0"/>
              <a:t>05/20/2024</a:t>
            </a:fld>
            <a:endParaRPr lang="en-JP"/>
          </a:p>
        </p:txBody>
      </p:sp>
      <p:sp>
        <p:nvSpPr>
          <p:cNvPr id="4" name="Footer Placeholder 3">
            <a:extLst>
              <a:ext uri="{FF2B5EF4-FFF2-40B4-BE49-F238E27FC236}">
                <a16:creationId xmlns:a16="http://schemas.microsoft.com/office/drawing/2014/main" id="{F2E7E9E3-A14C-844B-A4AA-B4390F878DAE}"/>
              </a:ext>
            </a:extLst>
          </p:cNvPr>
          <p:cNvSpPr>
            <a:spLocks noGrp="1"/>
          </p:cNvSpPr>
          <p:nvPr>
            <p:ph type="ftr" sz="quarter" idx="11"/>
          </p:nvPr>
        </p:nvSpPr>
        <p:spPr/>
        <p:txBody>
          <a:bodyPr/>
          <a:lstStyle/>
          <a:p>
            <a:endParaRPr lang="en-JP"/>
          </a:p>
        </p:txBody>
      </p:sp>
      <p:sp>
        <p:nvSpPr>
          <p:cNvPr id="5" name="Slide Number Placeholder 4">
            <a:extLst>
              <a:ext uri="{FF2B5EF4-FFF2-40B4-BE49-F238E27FC236}">
                <a16:creationId xmlns:a16="http://schemas.microsoft.com/office/drawing/2014/main" id="{F3989846-D731-3F4D-BDCA-CCA477B9C8E3}"/>
              </a:ext>
            </a:extLst>
          </p:cNvPr>
          <p:cNvSpPr>
            <a:spLocks noGrp="1"/>
          </p:cNvSpPr>
          <p:nvPr>
            <p:ph type="sldNum" sz="quarter" idx="12"/>
          </p:nvPr>
        </p:nvSpPr>
        <p:spPr/>
        <p:txBody>
          <a:bodyPr/>
          <a:lstStyle/>
          <a:p>
            <a:fld id="{76644D32-C47A-CB43-9C39-7859D6B59C2C}" type="slidenum">
              <a:rPr lang="en-JP" smtClean="0"/>
              <a:t>‹#›</a:t>
            </a:fld>
            <a:endParaRPr lang="en-JP"/>
          </a:p>
        </p:txBody>
      </p:sp>
    </p:spTree>
    <p:extLst>
      <p:ext uri="{BB962C8B-B14F-4D97-AF65-F5344CB8AC3E}">
        <p14:creationId xmlns:p14="http://schemas.microsoft.com/office/powerpoint/2010/main" val="418596392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E7CAE2-9349-5949-BA2D-F955F3195F1A}"/>
              </a:ext>
            </a:extLst>
          </p:cNvPr>
          <p:cNvSpPr>
            <a:spLocks noGrp="1"/>
          </p:cNvSpPr>
          <p:nvPr>
            <p:ph type="dt" sz="half" idx="10"/>
          </p:nvPr>
        </p:nvSpPr>
        <p:spPr/>
        <p:txBody>
          <a:bodyPr/>
          <a:lstStyle/>
          <a:p>
            <a:fld id="{8CB5F79D-B0FD-3344-A600-F789639DFBFC}" type="datetimeFigureOut">
              <a:rPr lang="en-JP" smtClean="0"/>
              <a:t>05/20/2024</a:t>
            </a:fld>
            <a:endParaRPr lang="en-JP"/>
          </a:p>
        </p:txBody>
      </p:sp>
      <p:sp>
        <p:nvSpPr>
          <p:cNvPr id="3" name="Footer Placeholder 2">
            <a:extLst>
              <a:ext uri="{FF2B5EF4-FFF2-40B4-BE49-F238E27FC236}">
                <a16:creationId xmlns:a16="http://schemas.microsoft.com/office/drawing/2014/main" id="{D270E6BF-A346-5C44-8655-74DD204B5CC4}"/>
              </a:ext>
            </a:extLst>
          </p:cNvPr>
          <p:cNvSpPr>
            <a:spLocks noGrp="1"/>
          </p:cNvSpPr>
          <p:nvPr>
            <p:ph type="ftr" sz="quarter" idx="11"/>
          </p:nvPr>
        </p:nvSpPr>
        <p:spPr/>
        <p:txBody>
          <a:bodyPr/>
          <a:lstStyle/>
          <a:p>
            <a:endParaRPr lang="en-JP"/>
          </a:p>
        </p:txBody>
      </p:sp>
      <p:sp>
        <p:nvSpPr>
          <p:cNvPr id="4" name="Slide Number Placeholder 3">
            <a:extLst>
              <a:ext uri="{FF2B5EF4-FFF2-40B4-BE49-F238E27FC236}">
                <a16:creationId xmlns:a16="http://schemas.microsoft.com/office/drawing/2014/main" id="{BA2D5B15-6D50-9643-9D77-508D0A9A40D6}"/>
              </a:ext>
            </a:extLst>
          </p:cNvPr>
          <p:cNvSpPr>
            <a:spLocks noGrp="1"/>
          </p:cNvSpPr>
          <p:nvPr>
            <p:ph type="sldNum" sz="quarter" idx="12"/>
          </p:nvPr>
        </p:nvSpPr>
        <p:spPr/>
        <p:txBody>
          <a:bodyPr/>
          <a:lstStyle/>
          <a:p>
            <a:fld id="{76644D32-C47A-CB43-9C39-7859D6B59C2C}" type="slidenum">
              <a:rPr lang="en-JP" smtClean="0"/>
              <a:t>‹#›</a:t>
            </a:fld>
            <a:endParaRPr lang="en-JP"/>
          </a:p>
        </p:txBody>
      </p:sp>
    </p:spTree>
    <p:extLst>
      <p:ext uri="{BB962C8B-B14F-4D97-AF65-F5344CB8AC3E}">
        <p14:creationId xmlns:p14="http://schemas.microsoft.com/office/powerpoint/2010/main" val="312233097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847D2-63D9-5243-90A3-B6B6ACF163AB}"/>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JP"/>
          </a:p>
        </p:txBody>
      </p:sp>
      <p:sp>
        <p:nvSpPr>
          <p:cNvPr id="3" name="Content Placeholder 2">
            <a:extLst>
              <a:ext uri="{FF2B5EF4-FFF2-40B4-BE49-F238E27FC236}">
                <a16:creationId xmlns:a16="http://schemas.microsoft.com/office/drawing/2014/main" id="{188A6F5E-5AC0-5442-A8A5-12A0B73BD77D}"/>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Text Placeholder 3">
            <a:extLst>
              <a:ext uri="{FF2B5EF4-FFF2-40B4-BE49-F238E27FC236}">
                <a16:creationId xmlns:a16="http://schemas.microsoft.com/office/drawing/2014/main" id="{240EDDCF-F5D3-9745-B919-0B7684C0168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AC17F75-91DD-2340-899A-D60F62AC9F59}"/>
              </a:ext>
            </a:extLst>
          </p:cNvPr>
          <p:cNvSpPr>
            <a:spLocks noGrp="1"/>
          </p:cNvSpPr>
          <p:nvPr>
            <p:ph type="dt" sz="half" idx="10"/>
          </p:nvPr>
        </p:nvSpPr>
        <p:spPr/>
        <p:txBody>
          <a:bodyPr/>
          <a:lstStyle/>
          <a:p>
            <a:fld id="{8CB5F79D-B0FD-3344-A600-F789639DFBFC}" type="datetimeFigureOut">
              <a:rPr lang="en-JP" smtClean="0"/>
              <a:t>05/20/2024</a:t>
            </a:fld>
            <a:endParaRPr lang="en-JP"/>
          </a:p>
        </p:txBody>
      </p:sp>
      <p:sp>
        <p:nvSpPr>
          <p:cNvPr id="6" name="Footer Placeholder 5">
            <a:extLst>
              <a:ext uri="{FF2B5EF4-FFF2-40B4-BE49-F238E27FC236}">
                <a16:creationId xmlns:a16="http://schemas.microsoft.com/office/drawing/2014/main" id="{27DF6B38-085E-CD46-AAD7-8841558A3E57}"/>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F0A7AFD6-04EE-F042-A80F-88AAF54E2826}"/>
              </a:ext>
            </a:extLst>
          </p:cNvPr>
          <p:cNvSpPr>
            <a:spLocks noGrp="1"/>
          </p:cNvSpPr>
          <p:nvPr>
            <p:ph type="sldNum" sz="quarter" idx="12"/>
          </p:nvPr>
        </p:nvSpPr>
        <p:spPr/>
        <p:txBody>
          <a:bodyPr/>
          <a:lstStyle/>
          <a:p>
            <a:fld id="{76644D32-C47A-CB43-9C39-7859D6B59C2C}" type="slidenum">
              <a:rPr lang="en-JP" smtClean="0"/>
              <a:t>‹#›</a:t>
            </a:fld>
            <a:endParaRPr lang="en-JP"/>
          </a:p>
        </p:txBody>
      </p:sp>
    </p:spTree>
    <p:extLst>
      <p:ext uri="{BB962C8B-B14F-4D97-AF65-F5344CB8AC3E}">
        <p14:creationId xmlns:p14="http://schemas.microsoft.com/office/powerpoint/2010/main" val="125257008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6129F-B1CA-E648-8FDF-1EE02521D806}"/>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JP"/>
          </a:p>
        </p:txBody>
      </p:sp>
      <p:sp>
        <p:nvSpPr>
          <p:cNvPr id="3" name="Picture Placeholder 2">
            <a:extLst>
              <a:ext uri="{FF2B5EF4-FFF2-40B4-BE49-F238E27FC236}">
                <a16:creationId xmlns:a16="http://schemas.microsoft.com/office/drawing/2014/main" id="{56506C38-F79F-3A49-B7E3-4AC6248E1D50}"/>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JP"/>
          </a:p>
        </p:txBody>
      </p:sp>
      <p:sp>
        <p:nvSpPr>
          <p:cNvPr id="4" name="Text Placeholder 3">
            <a:extLst>
              <a:ext uri="{FF2B5EF4-FFF2-40B4-BE49-F238E27FC236}">
                <a16:creationId xmlns:a16="http://schemas.microsoft.com/office/drawing/2014/main" id="{EABB6DCB-DD9B-C44F-97A8-BD41D9338018}"/>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1A3B412-9E9B-844B-89BE-51BAB5C20161}"/>
              </a:ext>
            </a:extLst>
          </p:cNvPr>
          <p:cNvSpPr>
            <a:spLocks noGrp="1"/>
          </p:cNvSpPr>
          <p:nvPr>
            <p:ph type="dt" sz="half" idx="10"/>
          </p:nvPr>
        </p:nvSpPr>
        <p:spPr/>
        <p:txBody>
          <a:bodyPr/>
          <a:lstStyle/>
          <a:p>
            <a:fld id="{8CB5F79D-B0FD-3344-A600-F789639DFBFC}" type="datetimeFigureOut">
              <a:rPr lang="en-JP" smtClean="0"/>
              <a:t>05/20/2024</a:t>
            </a:fld>
            <a:endParaRPr lang="en-JP"/>
          </a:p>
        </p:txBody>
      </p:sp>
      <p:sp>
        <p:nvSpPr>
          <p:cNvPr id="6" name="Footer Placeholder 5">
            <a:extLst>
              <a:ext uri="{FF2B5EF4-FFF2-40B4-BE49-F238E27FC236}">
                <a16:creationId xmlns:a16="http://schemas.microsoft.com/office/drawing/2014/main" id="{92DB0B08-FC7F-1146-80BF-107244BB47B1}"/>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2253DC48-5858-834F-9E8C-DA28BE8E437E}"/>
              </a:ext>
            </a:extLst>
          </p:cNvPr>
          <p:cNvSpPr>
            <a:spLocks noGrp="1"/>
          </p:cNvSpPr>
          <p:nvPr>
            <p:ph type="sldNum" sz="quarter" idx="12"/>
          </p:nvPr>
        </p:nvSpPr>
        <p:spPr/>
        <p:txBody>
          <a:bodyPr/>
          <a:lstStyle/>
          <a:p>
            <a:fld id="{76644D32-C47A-CB43-9C39-7859D6B59C2C}" type="slidenum">
              <a:rPr lang="en-JP" smtClean="0"/>
              <a:t>‹#›</a:t>
            </a:fld>
            <a:endParaRPr lang="en-JP"/>
          </a:p>
        </p:txBody>
      </p:sp>
    </p:spTree>
    <p:extLst>
      <p:ext uri="{BB962C8B-B14F-4D97-AF65-F5344CB8AC3E}">
        <p14:creationId xmlns:p14="http://schemas.microsoft.com/office/powerpoint/2010/main" val="158545969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19D85-1319-5F4C-AA64-9C743EC3F3B9}"/>
              </a:ext>
            </a:extLst>
          </p:cNvPr>
          <p:cNvSpPr>
            <a:spLocks noGrp="1"/>
          </p:cNvSpPr>
          <p:nvPr>
            <p:ph type="title"/>
          </p:nvPr>
        </p:nvSpPr>
        <p:spPr/>
        <p:txBody>
          <a:bodyPr/>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E125E178-249E-9B4B-812B-AF451F5890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5DBD9F66-27CB-FD4E-8982-DB0553400AD3}"/>
              </a:ext>
            </a:extLst>
          </p:cNvPr>
          <p:cNvSpPr>
            <a:spLocks noGrp="1"/>
          </p:cNvSpPr>
          <p:nvPr>
            <p:ph type="dt" sz="half" idx="10"/>
          </p:nvPr>
        </p:nvSpPr>
        <p:spPr/>
        <p:txBody>
          <a:bodyPr/>
          <a:lstStyle/>
          <a:p>
            <a:fld id="{8CB5F79D-B0FD-3344-A600-F789639DFBFC}" type="datetimeFigureOut">
              <a:rPr lang="en-JP" smtClean="0"/>
              <a:t>05/20/2024</a:t>
            </a:fld>
            <a:endParaRPr lang="en-JP"/>
          </a:p>
        </p:txBody>
      </p:sp>
      <p:sp>
        <p:nvSpPr>
          <p:cNvPr id="5" name="Footer Placeholder 4">
            <a:extLst>
              <a:ext uri="{FF2B5EF4-FFF2-40B4-BE49-F238E27FC236}">
                <a16:creationId xmlns:a16="http://schemas.microsoft.com/office/drawing/2014/main" id="{F9E6195A-05F3-224D-BDA1-044550817B78}"/>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DCA11434-5F7B-5944-8220-34EB2DCE7649}"/>
              </a:ext>
            </a:extLst>
          </p:cNvPr>
          <p:cNvSpPr>
            <a:spLocks noGrp="1"/>
          </p:cNvSpPr>
          <p:nvPr>
            <p:ph type="sldNum" sz="quarter" idx="12"/>
          </p:nvPr>
        </p:nvSpPr>
        <p:spPr/>
        <p:txBody>
          <a:bodyPr/>
          <a:lstStyle/>
          <a:p>
            <a:fld id="{76644D32-C47A-CB43-9C39-7859D6B59C2C}" type="slidenum">
              <a:rPr lang="en-JP" smtClean="0"/>
              <a:t>‹#›</a:t>
            </a:fld>
            <a:endParaRPr lang="en-JP"/>
          </a:p>
        </p:txBody>
      </p:sp>
    </p:spTree>
    <p:extLst>
      <p:ext uri="{BB962C8B-B14F-4D97-AF65-F5344CB8AC3E}">
        <p14:creationId xmlns:p14="http://schemas.microsoft.com/office/powerpoint/2010/main" val="307468788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073C52-0F37-3E49-85DC-F7D7140677B1}"/>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C630E63E-226C-1D40-AE45-621F9626EE2E}"/>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97183D85-3A44-8349-B186-00751412992C}"/>
              </a:ext>
            </a:extLst>
          </p:cNvPr>
          <p:cNvSpPr>
            <a:spLocks noGrp="1"/>
          </p:cNvSpPr>
          <p:nvPr>
            <p:ph type="dt" sz="half" idx="10"/>
          </p:nvPr>
        </p:nvSpPr>
        <p:spPr/>
        <p:txBody>
          <a:bodyPr/>
          <a:lstStyle/>
          <a:p>
            <a:fld id="{8CB5F79D-B0FD-3344-A600-F789639DFBFC}" type="datetimeFigureOut">
              <a:rPr lang="en-JP" smtClean="0"/>
              <a:t>05/20/2024</a:t>
            </a:fld>
            <a:endParaRPr lang="en-JP"/>
          </a:p>
        </p:txBody>
      </p:sp>
      <p:sp>
        <p:nvSpPr>
          <p:cNvPr id="5" name="Footer Placeholder 4">
            <a:extLst>
              <a:ext uri="{FF2B5EF4-FFF2-40B4-BE49-F238E27FC236}">
                <a16:creationId xmlns:a16="http://schemas.microsoft.com/office/drawing/2014/main" id="{93D6C48E-BA26-344D-B3A4-DF6387CE3776}"/>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44410E03-C39D-724C-B39E-522BFE431A38}"/>
              </a:ext>
            </a:extLst>
          </p:cNvPr>
          <p:cNvSpPr>
            <a:spLocks noGrp="1"/>
          </p:cNvSpPr>
          <p:nvPr>
            <p:ph type="sldNum" sz="quarter" idx="12"/>
          </p:nvPr>
        </p:nvSpPr>
        <p:spPr/>
        <p:txBody>
          <a:bodyPr/>
          <a:lstStyle/>
          <a:p>
            <a:fld id="{76644D32-C47A-CB43-9C39-7859D6B59C2C}" type="slidenum">
              <a:rPr lang="en-JP" smtClean="0"/>
              <a:t>‹#›</a:t>
            </a:fld>
            <a:endParaRPr lang="en-JP"/>
          </a:p>
        </p:txBody>
      </p:sp>
    </p:spTree>
    <p:extLst>
      <p:ext uri="{BB962C8B-B14F-4D97-AF65-F5344CB8AC3E}">
        <p14:creationId xmlns:p14="http://schemas.microsoft.com/office/powerpoint/2010/main" val="425689409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35"/>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a:defRPr/>
            </a:pPr>
            <a:fld id="{DDEFE4BE-65E7-40EF-8CDF-D85BA023498F}"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3054329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a:defRPr/>
            </a:pPr>
            <a:fld id="{95A49A76-1A4B-4B5E-8D27-1AD6D515EB9E}"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260029174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6"/>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a:defRPr/>
            </a:pPr>
            <a:fld id="{41C95FCF-B3B7-472A-9E0F-B5C1988DB89F}"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143810922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400">
              <a:defRPr/>
            </a:pPr>
            <a:fld id="{61692F81-DA90-4E18-A015-E54F52268C0A}"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4082478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982F0-B7AF-B2BC-F6A4-647905C40952}"/>
              </a:ext>
            </a:extLst>
          </p:cNvPr>
          <p:cNvSpPr>
            <a:spLocks noGrp="1"/>
          </p:cNvSpPr>
          <p:nvPr>
            <p:ph type="title"/>
          </p:nvPr>
        </p:nvSpPr>
        <p:spPr/>
        <p:txBody>
          <a:bodyPr/>
          <a:lstStyle/>
          <a:p>
            <a:r>
              <a:rPr kumimoji="1" lang="en-US" altLang="ja-JP"/>
              <a:t>Click to edit Master title style</a:t>
            </a:r>
            <a:endParaRPr kumimoji="1" lang="ja-JP" altLang="en-US"/>
          </a:p>
        </p:txBody>
      </p:sp>
      <p:sp>
        <p:nvSpPr>
          <p:cNvPr id="3" name="Content Placeholder 2">
            <a:extLst>
              <a:ext uri="{FF2B5EF4-FFF2-40B4-BE49-F238E27FC236}">
                <a16:creationId xmlns:a16="http://schemas.microsoft.com/office/drawing/2014/main" id="{6E8CBB21-9C76-0D60-B1F2-E945F32932C1}"/>
              </a:ext>
            </a:extLst>
          </p:cNvPr>
          <p:cNvSpPr>
            <a:spLocks noGrp="1"/>
          </p:cNvSpPr>
          <p:nvPr>
            <p:ph idx="1"/>
          </p:nvPr>
        </p:nvSpPr>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Date Placeholder 3">
            <a:extLst>
              <a:ext uri="{FF2B5EF4-FFF2-40B4-BE49-F238E27FC236}">
                <a16:creationId xmlns:a16="http://schemas.microsoft.com/office/drawing/2014/main" id="{F6F53026-C6EA-660F-AFEE-537087FED1BF}"/>
              </a:ext>
            </a:extLst>
          </p:cNvPr>
          <p:cNvSpPr>
            <a:spLocks noGrp="1"/>
          </p:cNvSpPr>
          <p:nvPr>
            <p:ph type="dt" sz="half" idx="10"/>
          </p:nvPr>
        </p:nvSpPr>
        <p:spPr/>
        <p:txBody>
          <a:bodyPr/>
          <a:lstStyle/>
          <a:p>
            <a:fld id="{3D699131-AD2D-443F-A086-2756F1742D94}" type="datetimeFigureOut">
              <a:rPr kumimoji="1" lang="ja-JP" altLang="en-US" smtClean="0"/>
              <a:t>2024/5/20</a:t>
            </a:fld>
            <a:endParaRPr kumimoji="1" lang="ja-JP" altLang="en-US"/>
          </a:p>
        </p:txBody>
      </p:sp>
      <p:sp>
        <p:nvSpPr>
          <p:cNvPr id="5" name="Footer Placeholder 4">
            <a:extLst>
              <a:ext uri="{FF2B5EF4-FFF2-40B4-BE49-F238E27FC236}">
                <a16:creationId xmlns:a16="http://schemas.microsoft.com/office/drawing/2014/main" id="{C9D06E93-694A-8C59-740A-6A81F8C047F5}"/>
              </a:ext>
            </a:extLst>
          </p:cNvPr>
          <p:cNvSpPr>
            <a:spLocks noGrp="1"/>
          </p:cNvSpPr>
          <p:nvPr>
            <p:ph type="ftr" sz="quarter" idx="11"/>
          </p:nvPr>
        </p:nvSpPr>
        <p:spPr/>
        <p:txBody>
          <a:bodyPr/>
          <a:lstStyle/>
          <a:p>
            <a:endParaRPr kumimoji="1" lang="ja-JP" altLang="en-US"/>
          </a:p>
        </p:txBody>
      </p:sp>
      <p:sp>
        <p:nvSpPr>
          <p:cNvPr id="6" name="Slide Number Placeholder 5">
            <a:extLst>
              <a:ext uri="{FF2B5EF4-FFF2-40B4-BE49-F238E27FC236}">
                <a16:creationId xmlns:a16="http://schemas.microsoft.com/office/drawing/2014/main" id="{22C841EC-616D-335B-018F-CE00617757CC}"/>
              </a:ext>
            </a:extLst>
          </p:cNvPr>
          <p:cNvSpPr>
            <a:spLocks noGrp="1"/>
          </p:cNvSpPr>
          <p:nvPr>
            <p:ph type="sldNum" sz="quarter" idx="12"/>
          </p:nvPr>
        </p:nvSpPr>
        <p:spPr/>
        <p:txBody>
          <a:bodyPr/>
          <a:lstStyle/>
          <a:p>
            <a:fld id="{17B5B8E2-53BE-485F-A5A2-7001DFDC196A}" type="slidenum">
              <a:rPr kumimoji="1" lang="ja-JP" altLang="en-US" smtClean="0"/>
              <a:t>‹#›</a:t>
            </a:fld>
            <a:endParaRPr kumimoji="1" lang="ja-JP" altLang="en-US"/>
          </a:p>
        </p:txBody>
      </p:sp>
    </p:spTree>
    <p:extLst>
      <p:ext uri="{BB962C8B-B14F-4D97-AF65-F5344CB8AC3E}">
        <p14:creationId xmlns:p14="http://schemas.microsoft.com/office/powerpoint/2010/main" val="675167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576CD74-C9FF-4706-BD71-23096CA7CF4A}" type="datetimeFigureOut">
              <a:rPr lang="ja-JP" altLang="en-US" smtClean="0">
                <a:solidFill>
                  <a:prstClr val="black">
                    <a:tint val="75000"/>
                  </a:prstClr>
                </a:solidFill>
              </a:rPr>
              <a:pPr/>
              <a:t>2024/5/20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F00FF2EC-A081-40D7-9B2D-3B1941B81C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3004887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914400">
              <a:defRPr/>
            </a:pPr>
            <a:fld id="{0570A22D-0EA1-4586-A953-FB3D5F8D399E}"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8791031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400">
              <a:defRPr/>
            </a:pPr>
            <a:fld id="{BFCA8DC0-58D2-42ED-9764-B3E216655AA6}"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362670382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914400">
              <a:defRPr/>
            </a:pPr>
            <a:fld id="{136AE7AE-ACF1-4505-AF40-8CEB4F16774E}"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104099448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15" y="273050"/>
            <a:ext cx="4011084" cy="1162051"/>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15"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400">
              <a:defRPr/>
            </a:pPr>
            <a:fld id="{4CD48871-467E-409A-8FFD-C5B9163B5848}"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292056239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2"/>
            <a:ext cx="7315200" cy="566739"/>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44"/>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400">
              <a:defRPr/>
            </a:pPr>
            <a:fld id="{BD617DA0-0D10-4FF9-91FF-562627BDE3C0}"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187118892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a:defRPr/>
            </a:pPr>
            <a:fld id="{8A7F9E91-6348-499C-9D22-81E2D3EFBA1A}"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208925039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41"/>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41"/>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a:defRPr/>
            </a:pPr>
            <a:fld id="{63705DA7-E474-489E-9153-9FB2B5839662}"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15935294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9"/>
            <a:ext cx="10972800" cy="1143000"/>
          </a:xfrm>
        </p:spPr>
        <p:txBody>
          <a:bodyPr/>
          <a:lstStyle/>
          <a:p>
            <a:r>
              <a:rPr lang="ja-JP" altLang="en-US"/>
              <a:t>マスター タイトルの書式設定</a:t>
            </a:r>
          </a:p>
        </p:txBody>
      </p:sp>
      <p:sp>
        <p:nvSpPr>
          <p:cNvPr id="3" name="グラフ プレースホルダー 2"/>
          <p:cNvSpPr>
            <a:spLocks noGrp="1"/>
          </p:cNvSpPr>
          <p:nvPr>
            <p:ph type="chart" idx="1"/>
          </p:nvPr>
        </p:nvSpPr>
        <p:spPr>
          <a:xfrm>
            <a:off x="609600" y="1600206"/>
            <a:ext cx="109728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a:defRPr/>
            </a:pPr>
            <a:fld id="{1371F8C5-499E-42F3-B2FF-7750ED158811}"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3777013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576CD74-C9FF-4706-BD71-23096CA7CF4A}" type="datetimeFigureOut">
              <a:rPr lang="ja-JP" altLang="en-US" smtClean="0">
                <a:solidFill>
                  <a:prstClr val="black">
                    <a:tint val="75000"/>
                  </a:prstClr>
                </a:solidFill>
              </a:rPr>
              <a:pPr/>
              <a:t>2024/5/20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00FF2EC-A081-40D7-9B2D-3B1941B81C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82314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576CD74-C9FF-4706-BD71-23096CA7CF4A}" type="datetimeFigureOut">
              <a:rPr lang="ja-JP" altLang="en-US" smtClean="0">
                <a:solidFill>
                  <a:prstClr val="black">
                    <a:tint val="75000"/>
                  </a:prstClr>
                </a:solidFill>
              </a:rPr>
              <a:pPr/>
              <a:t>2024/5/20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00FF2EC-A081-40D7-9B2D-3B1941B81C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98816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914400" y="2130426"/>
            <a:ext cx="10363200" cy="1470025"/>
          </a:xfrm>
        </p:spPr>
        <p:txBody>
          <a:bodyPr/>
          <a:lstStyle/>
          <a:p>
            <a:r>
              <a:rPr lang="ko-KR" altLang="en-US"/>
              <a:t>마스터 제목 스타일 편집</a:t>
            </a:r>
          </a:p>
        </p:txBody>
      </p:sp>
      <p:sp>
        <p:nvSpPr>
          <p:cNvPr id="3" name="부제목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p:txBody>
          <a:bodyPr/>
          <a:lstStyle/>
          <a:p>
            <a:fld id="{558EB3A0-BA31-4E24-987D-BE9690033AA0}" type="datetimeFigureOut">
              <a:rPr lang="ko-KR" altLang="en-US" smtClean="0">
                <a:solidFill>
                  <a:prstClr val="black">
                    <a:tint val="75000"/>
                  </a:prstClr>
                </a:solidFill>
              </a:rPr>
              <a:pPr/>
              <a:t>2024-05-20</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8536E54F-1491-45BB-B685-495EF03C3CA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537306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558EB3A0-BA31-4E24-987D-BE9690033AA0}" type="datetimeFigureOut">
              <a:rPr lang="ko-KR" altLang="en-US" smtClean="0">
                <a:solidFill>
                  <a:prstClr val="black">
                    <a:tint val="75000"/>
                  </a:prstClr>
                </a:solidFill>
              </a:rPr>
              <a:pPr/>
              <a:t>2024-05-20</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8536E54F-1491-45BB-B685-495EF03C3CA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5461466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963084" y="4406901"/>
            <a:ext cx="103632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558EB3A0-BA31-4E24-987D-BE9690033AA0}" type="datetimeFigureOut">
              <a:rPr lang="ko-KR" altLang="en-US" smtClean="0">
                <a:solidFill>
                  <a:prstClr val="black">
                    <a:tint val="75000"/>
                  </a:prstClr>
                </a:solidFill>
              </a:rPr>
              <a:pPr/>
              <a:t>2024-05-20</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8536E54F-1491-45BB-B685-495EF03C3CA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3768320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558EB3A0-BA31-4E24-987D-BE9690033AA0}" type="datetimeFigureOut">
              <a:rPr lang="ko-KR" altLang="en-US" smtClean="0">
                <a:solidFill>
                  <a:prstClr val="black">
                    <a:tint val="75000"/>
                  </a:prstClr>
                </a:solidFill>
              </a:rPr>
              <a:pPr/>
              <a:t>2024-05-20</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8536E54F-1491-45BB-B685-495EF03C3CA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7813850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558EB3A0-BA31-4E24-987D-BE9690033AA0}" type="datetimeFigureOut">
              <a:rPr lang="ko-KR" altLang="en-US" smtClean="0">
                <a:solidFill>
                  <a:prstClr val="black">
                    <a:tint val="75000"/>
                  </a:prstClr>
                </a:solidFill>
              </a:rPr>
              <a:pPr/>
              <a:t>2024-05-20</a:t>
            </a:fld>
            <a:endParaRPr lang="ko-KR" altLang="en-US">
              <a:solidFill>
                <a:prstClr val="black">
                  <a:tint val="75000"/>
                </a:prstClr>
              </a:solidFill>
            </a:endParaRPr>
          </a:p>
        </p:txBody>
      </p:sp>
      <p:sp>
        <p:nvSpPr>
          <p:cNvPr id="8" name="바닥글 개체 틀 7"/>
          <p:cNvSpPr>
            <a:spLocks noGrp="1"/>
          </p:cNvSpPr>
          <p:nvPr>
            <p:ph type="ftr" sz="quarter" idx="11"/>
          </p:nvPr>
        </p:nvSpPr>
        <p:spPr/>
        <p:txBody>
          <a:bodyPr/>
          <a:lstStyle/>
          <a:p>
            <a:endParaRPr lang="ko-KR" altLang="en-US">
              <a:solidFill>
                <a:prstClr val="black">
                  <a:tint val="75000"/>
                </a:prstClr>
              </a:solidFill>
            </a:endParaRPr>
          </a:p>
        </p:txBody>
      </p:sp>
      <p:sp>
        <p:nvSpPr>
          <p:cNvPr id="9" name="슬라이드 번호 개체 틀 8"/>
          <p:cNvSpPr>
            <a:spLocks noGrp="1"/>
          </p:cNvSpPr>
          <p:nvPr>
            <p:ph type="sldNum" sz="quarter" idx="12"/>
          </p:nvPr>
        </p:nvSpPr>
        <p:spPr/>
        <p:txBody>
          <a:bodyPr/>
          <a:lstStyle/>
          <a:p>
            <a:fld id="{8536E54F-1491-45BB-B685-495EF03C3CA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884140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558EB3A0-BA31-4E24-987D-BE9690033AA0}" type="datetimeFigureOut">
              <a:rPr lang="ko-KR" altLang="en-US" smtClean="0">
                <a:solidFill>
                  <a:prstClr val="black">
                    <a:tint val="75000"/>
                  </a:prstClr>
                </a:solidFill>
              </a:rPr>
              <a:pPr/>
              <a:t>2024-05-20</a:t>
            </a:fld>
            <a:endParaRPr lang="ko-KR" altLang="en-US">
              <a:solidFill>
                <a:prstClr val="black">
                  <a:tint val="75000"/>
                </a:prstClr>
              </a:solidFill>
            </a:endParaRPr>
          </a:p>
        </p:txBody>
      </p:sp>
      <p:sp>
        <p:nvSpPr>
          <p:cNvPr id="4" name="바닥글 개체 틀 3"/>
          <p:cNvSpPr>
            <a:spLocks noGrp="1"/>
          </p:cNvSpPr>
          <p:nvPr>
            <p:ph type="ftr" sz="quarter" idx="11"/>
          </p:nvPr>
        </p:nvSpPr>
        <p:spPr/>
        <p:txBody>
          <a:bodyPr/>
          <a:lstStyle/>
          <a:p>
            <a:endParaRPr lang="ko-KR" altLang="en-US">
              <a:solidFill>
                <a:prstClr val="black">
                  <a:tint val="75000"/>
                </a:prstClr>
              </a:solidFill>
            </a:endParaRPr>
          </a:p>
        </p:txBody>
      </p:sp>
      <p:sp>
        <p:nvSpPr>
          <p:cNvPr id="5" name="슬라이드 번호 개체 틀 4"/>
          <p:cNvSpPr>
            <a:spLocks noGrp="1"/>
          </p:cNvSpPr>
          <p:nvPr>
            <p:ph type="sldNum" sz="quarter" idx="12"/>
          </p:nvPr>
        </p:nvSpPr>
        <p:spPr/>
        <p:txBody>
          <a:bodyPr/>
          <a:lstStyle/>
          <a:p>
            <a:fld id="{8536E54F-1491-45BB-B685-495EF03C3CA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1102499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558EB3A0-BA31-4E24-987D-BE9690033AA0}" type="datetimeFigureOut">
              <a:rPr lang="ko-KR" altLang="en-US" smtClean="0">
                <a:solidFill>
                  <a:prstClr val="black">
                    <a:tint val="75000"/>
                  </a:prstClr>
                </a:solidFill>
              </a:rPr>
              <a:pPr/>
              <a:t>2024-05-20</a:t>
            </a:fld>
            <a:endParaRPr lang="ko-KR" altLang="en-US">
              <a:solidFill>
                <a:prstClr val="black">
                  <a:tint val="75000"/>
                </a:prstClr>
              </a:solidFill>
            </a:endParaRPr>
          </a:p>
        </p:txBody>
      </p:sp>
      <p:sp>
        <p:nvSpPr>
          <p:cNvPr id="3" name="바닥글 개체 틀 2"/>
          <p:cNvSpPr>
            <a:spLocks noGrp="1"/>
          </p:cNvSpPr>
          <p:nvPr>
            <p:ph type="ftr" sz="quarter" idx="11"/>
          </p:nvPr>
        </p:nvSpPr>
        <p:spPr/>
        <p:txBody>
          <a:bodyPr/>
          <a:lstStyle/>
          <a:p>
            <a:endParaRPr lang="ko-KR" altLang="en-US">
              <a:solidFill>
                <a:prstClr val="black">
                  <a:tint val="75000"/>
                </a:prstClr>
              </a:solidFill>
            </a:endParaRPr>
          </a:p>
        </p:txBody>
      </p:sp>
      <p:sp>
        <p:nvSpPr>
          <p:cNvPr id="4" name="슬라이드 번호 개체 틀 3"/>
          <p:cNvSpPr>
            <a:spLocks noGrp="1"/>
          </p:cNvSpPr>
          <p:nvPr>
            <p:ph type="sldNum" sz="quarter" idx="12"/>
          </p:nvPr>
        </p:nvSpPr>
        <p:spPr/>
        <p:txBody>
          <a:bodyPr/>
          <a:lstStyle/>
          <a:p>
            <a:fld id="{8536E54F-1491-45BB-B685-495EF03C3CA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861432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E8903-68D0-7612-C8CA-27FD24F238D0}"/>
              </a:ext>
            </a:extLst>
          </p:cNvPr>
          <p:cNvSpPr>
            <a:spLocks noGrp="1"/>
          </p:cNvSpPr>
          <p:nvPr>
            <p:ph type="title"/>
          </p:nvPr>
        </p:nvSpPr>
        <p:spPr>
          <a:xfrm>
            <a:off x="831850" y="1709738"/>
            <a:ext cx="10515600" cy="2852737"/>
          </a:xfrm>
        </p:spPr>
        <p:txBody>
          <a:bodyPr anchor="b"/>
          <a:lstStyle>
            <a:lvl1pPr>
              <a:defRPr sz="6000"/>
            </a:lvl1pPr>
          </a:lstStyle>
          <a:p>
            <a:r>
              <a:rPr kumimoji="1" lang="en-US" altLang="ja-JP"/>
              <a:t>Click to edit Master title style</a:t>
            </a:r>
            <a:endParaRPr kumimoji="1" lang="ja-JP" altLang="en-US"/>
          </a:p>
        </p:txBody>
      </p:sp>
      <p:sp>
        <p:nvSpPr>
          <p:cNvPr id="3" name="Text Placeholder 2">
            <a:extLst>
              <a:ext uri="{FF2B5EF4-FFF2-40B4-BE49-F238E27FC236}">
                <a16:creationId xmlns:a16="http://schemas.microsoft.com/office/drawing/2014/main" id="{EE108E4B-0DF9-76FE-817B-2940A318586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en-US" altLang="ja-JP"/>
              <a:t>Click to edit Master text styles</a:t>
            </a:r>
          </a:p>
        </p:txBody>
      </p:sp>
      <p:sp>
        <p:nvSpPr>
          <p:cNvPr id="4" name="Date Placeholder 3">
            <a:extLst>
              <a:ext uri="{FF2B5EF4-FFF2-40B4-BE49-F238E27FC236}">
                <a16:creationId xmlns:a16="http://schemas.microsoft.com/office/drawing/2014/main" id="{BF181AAD-0FD7-7EC8-E030-730B52880EC8}"/>
              </a:ext>
            </a:extLst>
          </p:cNvPr>
          <p:cNvSpPr>
            <a:spLocks noGrp="1"/>
          </p:cNvSpPr>
          <p:nvPr>
            <p:ph type="dt" sz="half" idx="10"/>
          </p:nvPr>
        </p:nvSpPr>
        <p:spPr/>
        <p:txBody>
          <a:bodyPr/>
          <a:lstStyle/>
          <a:p>
            <a:fld id="{3D699131-AD2D-443F-A086-2756F1742D94}" type="datetimeFigureOut">
              <a:rPr kumimoji="1" lang="ja-JP" altLang="en-US" smtClean="0"/>
              <a:t>2024/5/20</a:t>
            </a:fld>
            <a:endParaRPr kumimoji="1" lang="ja-JP" altLang="en-US"/>
          </a:p>
        </p:txBody>
      </p:sp>
      <p:sp>
        <p:nvSpPr>
          <p:cNvPr id="5" name="Footer Placeholder 4">
            <a:extLst>
              <a:ext uri="{FF2B5EF4-FFF2-40B4-BE49-F238E27FC236}">
                <a16:creationId xmlns:a16="http://schemas.microsoft.com/office/drawing/2014/main" id="{427E64B5-DE8F-36B2-82C6-6F703365EEB1}"/>
              </a:ext>
            </a:extLst>
          </p:cNvPr>
          <p:cNvSpPr>
            <a:spLocks noGrp="1"/>
          </p:cNvSpPr>
          <p:nvPr>
            <p:ph type="ftr" sz="quarter" idx="11"/>
          </p:nvPr>
        </p:nvSpPr>
        <p:spPr/>
        <p:txBody>
          <a:bodyPr/>
          <a:lstStyle/>
          <a:p>
            <a:endParaRPr kumimoji="1" lang="ja-JP" altLang="en-US"/>
          </a:p>
        </p:txBody>
      </p:sp>
      <p:sp>
        <p:nvSpPr>
          <p:cNvPr id="6" name="Slide Number Placeholder 5">
            <a:extLst>
              <a:ext uri="{FF2B5EF4-FFF2-40B4-BE49-F238E27FC236}">
                <a16:creationId xmlns:a16="http://schemas.microsoft.com/office/drawing/2014/main" id="{89EC8F81-B26C-051D-CE7A-C9D654625502}"/>
              </a:ext>
            </a:extLst>
          </p:cNvPr>
          <p:cNvSpPr>
            <a:spLocks noGrp="1"/>
          </p:cNvSpPr>
          <p:nvPr>
            <p:ph type="sldNum" sz="quarter" idx="12"/>
          </p:nvPr>
        </p:nvSpPr>
        <p:spPr/>
        <p:txBody>
          <a:bodyPr/>
          <a:lstStyle/>
          <a:p>
            <a:fld id="{17B5B8E2-53BE-485F-A5A2-7001DFDC196A}" type="slidenum">
              <a:rPr kumimoji="1" lang="ja-JP" altLang="en-US" smtClean="0"/>
              <a:t>‹#›</a:t>
            </a:fld>
            <a:endParaRPr kumimoji="1" lang="ja-JP" altLang="en-US"/>
          </a:p>
        </p:txBody>
      </p:sp>
    </p:spTree>
    <p:extLst>
      <p:ext uri="{BB962C8B-B14F-4D97-AF65-F5344CB8AC3E}">
        <p14:creationId xmlns:p14="http://schemas.microsoft.com/office/powerpoint/2010/main" val="40282513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09601" y="273050"/>
            <a:ext cx="4011084" cy="1162050"/>
          </a:xfr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558EB3A0-BA31-4E24-987D-BE9690033AA0}" type="datetimeFigureOut">
              <a:rPr lang="ko-KR" altLang="en-US" smtClean="0">
                <a:solidFill>
                  <a:prstClr val="black">
                    <a:tint val="75000"/>
                  </a:prstClr>
                </a:solidFill>
              </a:rPr>
              <a:pPr/>
              <a:t>2024-05-20</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8536E54F-1491-45BB-B685-495EF03C3CA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5900931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2389717" y="4800600"/>
            <a:ext cx="7315200" cy="566738"/>
          </a:xfr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558EB3A0-BA31-4E24-987D-BE9690033AA0}" type="datetimeFigureOut">
              <a:rPr lang="ko-KR" altLang="en-US" smtClean="0">
                <a:solidFill>
                  <a:prstClr val="black">
                    <a:tint val="75000"/>
                  </a:prstClr>
                </a:solidFill>
              </a:rPr>
              <a:pPr/>
              <a:t>2024-05-20</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8536E54F-1491-45BB-B685-495EF03C3CA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9487997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558EB3A0-BA31-4E24-987D-BE9690033AA0}" type="datetimeFigureOut">
              <a:rPr lang="ko-KR" altLang="en-US" smtClean="0">
                <a:solidFill>
                  <a:prstClr val="black">
                    <a:tint val="75000"/>
                  </a:prstClr>
                </a:solidFill>
              </a:rPr>
              <a:pPr/>
              <a:t>2024-05-20</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8536E54F-1491-45BB-B685-495EF03C3CA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3896836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839200" y="274639"/>
            <a:ext cx="2743200" cy="5851525"/>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609600" y="274639"/>
            <a:ext cx="8026400"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558EB3A0-BA31-4E24-987D-BE9690033AA0}" type="datetimeFigureOut">
              <a:rPr lang="ko-KR" altLang="en-US" smtClean="0">
                <a:solidFill>
                  <a:prstClr val="black">
                    <a:tint val="75000"/>
                  </a:prstClr>
                </a:solidFill>
              </a:rPr>
              <a:pPr/>
              <a:t>2024-05-20</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8536E54F-1491-45BB-B685-495EF03C3CA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772224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D4FAE5AB-F20A-4834-9111-E3CDB77685A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5581051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8792F13D-47EF-4FD3-8FBE-B9A4B0CAAF1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815505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7062575C-01BA-49DD-BDDB-58131FDEF35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586346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B454EB87-D7FD-460A-B993-4FB1FE64955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533726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41694F0C-318B-48A6-BF1E-B1F4500D90E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6302540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4F92D63A-EB37-4135-AF01-EB8482E24A4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12819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537BF-584D-26DD-685E-2856240490A4}"/>
              </a:ext>
            </a:extLst>
          </p:cNvPr>
          <p:cNvSpPr>
            <a:spLocks noGrp="1"/>
          </p:cNvSpPr>
          <p:nvPr>
            <p:ph type="title"/>
          </p:nvPr>
        </p:nvSpPr>
        <p:spPr/>
        <p:txBody>
          <a:bodyPr/>
          <a:lstStyle/>
          <a:p>
            <a:r>
              <a:rPr kumimoji="1" lang="en-US" altLang="ja-JP"/>
              <a:t>Click to edit Master title style</a:t>
            </a:r>
            <a:endParaRPr kumimoji="1" lang="ja-JP" altLang="en-US"/>
          </a:p>
        </p:txBody>
      </p:sp>
      <p:sp>
        <p:nvSpPr>
          <p:cNvPr id="3" name="Content Placeholder 2">
            <a:extLst>
              <a:ext uri="{FF2B5EF4-FFF2-40B4-BE49-F238E27FC236}">
                <a16:creationId xmlns:a16="http://schemas.microsoft.com/office/drawing/2014/main" id="{4AD0E902-38FA-2C18-D8D3-1FAD244A3978}"/>
              </a:ext>
            </a:extLst>
          </p:cNvPr>
          <p:cNvSpPr>
            <a:spLocks noGrp="1"/>
          </p:cNvSpPr>
          <p:nvPr>
            <p:ph sz="half" idx="1"/>
          </p:nvPr>
        </p:nvSpPr>
        <p:spPr>
          <a:xfrm>
            <a:off x="838200" y="1825625"/>
            <a:ext cx="5181600" cy="4351338"/>
          </a:xfrm>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Content Placeholder 3">
            <a:extLst>
              <a:ext uri="{FF2B5EF4-FFF2-40B4-BE49-F238E27FC236}">
                <a16:creationId xmlns:a16="http://schemas.microsoft.com/office/drawing/2014/main" id="{D058225D-0136-5D2A-C7B8-74DBAC70D34E}"/>
              </a:ext>
            </a:extLst>
          </p:cNvPr>
          <p:cNvSpPr>
            <a:spLocks noGrp="1"/>
          </p:cNvSpPr>
          <p:nvPr>
            <p:ph sz="half" idx="2"/>
          </p:nvPr>
        </p:nvSpPr>
        <p:spPr>
          <a:xfrm>
            <a:off x="6172200" y="1825625"/>
            <a:ext cx="5181600" cy="4351338"/>
          </a:xfrm>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5" name="Date Placeholder 4">
            <a:extLst>
              <a:ext uri="{FF2B5EF4-FFF2-40B4-BE49-F238E27FC236}">
                <a16:creationId xmlns:a16="http://schemas.microsoft.com/office/drawing/2014/main" id="{77153AF0-EFA0-DC58-4727-FB074721A34E}"/>
              </a:ext>
            </a:extLst>
          </p:cNvPr>
          <p:cNvSpPr>
            <a:spLocks noGrp="1"/>
          </p:cNvSpPr>
          <p:nvPr>
            <p:ph type="dt" sz="half" idx="10"/>
          </p:nvPr>
        </p:nvSpPr>
        <p:spPr/>
        <p:txBody>
          <a:bodyPr/>
          <a:lstStyle/>
          <a:p>
            <a:fld id="{3D699131-AD2D-443F-A086-2756F1742D94}" type="datetimeFigureOut">
              <a:rPr kumimoji="1" lang="ja-JP" altLang="en-US" smtClean="0"/>
              <a:t>2024/5/20</a:t>
            </a:fld>
            <a:endParaRPr kumimoji="1" lang="ja-JP" altLang="en-US"/>
          </a:p>
        </p:txBody>
      </p:sp>
      <p:sp>
        <p:nvSpPr>
          <p:cNvPr id="6" name="Footer Placeholder 5">
            <a:extLst>
              <a:ext uri="{FF2B5EF4-FFF2-40B4-BE49-F238E27FC236}">
                <a16:creationId xmlns:a16="http://schemas.microsoft.com/office/drawing/2014/main" id="{3655812C-219B-B7D6-6793-8829E285C6BA}"/>
              </a:ext>
            </a:extLst>
          </p:cNvPr>
          <p:cNvSpPr>
            <a:spLocks noGrp="1"/>
          </p:cNvSpPr>
          <p:nvPr>
            <p:ph type="ftr" sz="quarter" idx="11"/>
          </p:nvPr>
        </p:nvSpPr>
        <p:spPr/>
        <p:txBody>
          <a:bodyPr/>
          <a:lstStyle/>
          <a:p>
            <a:endParaRPr kumimoji="1" lang="ja-JP" altLang="en-US"/>
          </a:p>
        </p:txBody>
      </p:sp>
      <p:sp>
        <p:nvSpPr>
          <p:cNvPr id="7" name="Slide Number Placeholder 6">
            <a:extLst>
              <a:ext uri="{FF2B5EF4-FFF2-40B4-BE49-F238E27FC236}">
                <a16:creationId xmlns:a16="http://schemas.microsoft.com/office/drawing/2014/main" id="{A66EB2DF-5BEA-84E6-4C0F-0590B399F7C0}"/>
              </a:ext>
            </a:extLst>
          </p:cNvPr>
          <p:cNvSpPr>
            <a:spLocks noGrp="1"/>
          </p:cNvSpPr>
          <p:nvPr>
            <p:ph type="sldNum" sz="quarter" idx="12"/>
          </p:nvPr>
        </p:nvSpPr>
        <p:spPr/>
        <p:txBody>
          <a:bodyPr/>
          <a:lstStyle/>
          <a:p>
            <a:fld id="{17B5B8E2-53BE-485F-A5A2-7001DFDC196A}" type="slidenum">
              <a:rPr kumimoji="1" lang="ja-JP" altLang="en-US" smtClean="0"/>
              <a:t>‹#›</a:t>
            </a:fld>
            <a:endParaRPr kumimoji="1" lang="ja-JP" altLang="en-US"/>
          </a:p>
        </p:txBody>
      </p:sp>
    </p:spTree>
    <p:extLst>
      <p:ext uri="{BB962C8B-B14F-4D97-AF65-F5344CB8AC3E}">
        <p14:creationId xmlns:p14="http://schemas.microsoft.com/office/powerpoint/2010/main" val="14319633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E539EC96-955C-4593-B5D3-9C0CF76E8C5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02402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2BD9FB2D-E075-4258-99AF-D6D25D69A89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0398215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513D1B22-ECC3-4BB0-BA53-5FE67788280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619153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E9C2DADA-803B-47D9-89AD-F6140132988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5857510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96679DE1-2F79-4C05-9320-A5F36ACACC9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9724199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6197600" y="1600200"/>
            <a:ext cx="53848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6197600" y="3938589"/>
            <a:ext cx="53848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5"/>
          <p:cNvSpPr>
            <a:spLocks noGrp="1"/>
          </p:cNvSpPr>
          <p:nvPr>
            <p:ph type="dt" sz="half" idx="10"/>
          </p:nvPr>
        </p:nvSpPr>
        <p:spPr>
          <a:xfrm>
            <a:off x="609600" y="6245225"/>
            <a:ext cx="2844800" cy="476250"/>
          </a:xfrm>
        </p:spPr>
        <p:txBody>
          <a:bodyPr/>
          <a:lstStyle>
            <a:lvl1pPr>
              <a:defRPr/>
            </a:lvl1pPr>
          </a:lstStyle>
          <a:p>
            <a:endParaRPr lang="en-US" altLang="ja-JP">
              <a:solidFill>
                <a:srgbClr val="000000"/>
              </a:solidFill>
            </a:endParaRPr>
          </a:p>
        </p:txBody>
      </p:sp>
      <p:sp>
        <p:nvSpPr>
          <p:cNvPr id="7" name="フッター プレースホルダー 6"/>
          <p:cNvSpPr>
            <a:spLocks noGrp="1"/>
          </p:cNvSpPr>
          <p:nvPr>
            <p:ph type="ftr" sz="quarter" idx="11"/>
          </p:nvPr>
        </p:nvSpPr>
        <p:spPr>
          <a:xfrm>
            <a:off x="4165600" y="6245225"/>
            <a:ext cx="3860800" cy="476250"/>
          </a:xfrm>
        </p:spPr>
        <p:txBody>
          <a:bodyPr/>
          <a:lstStyle>
            <a:lvl1pPr>
              <a:defRPr/>
            </a:lvl1pPr>
          </a:lstStyle>
          <a:p>
            <a:endParaRPr lang="en-US" altLang="ja-JP">
              <a:solidFill>
                <a:srgbClr val="000000"/>
              </a:solidFill>
            </a:endParaRPr>
          </a:p>
        </p:txBody>
      </p:sp>
      <p:sp>
        <p:nvSpPr>
          <p:cNvPr id="8" name="スライド番号プレースホルダー 7"/>
          <p:cNvSpPr>
            <a:spLocks noGrp="1"/>
          </p:cNvSpPr>
          <p:nvPr>
            <p:ph type="sldNum" sz="quarter" idx="12"/>
          </p:nvPr>
        </p:nvSpPr>
        <p:spPr>
          <a:xfrm>
            <a:off x="8737600" y="6245225"/>
            <a:ext cx="2844800" cy="476250"/>
          </a:xfrm>
        </p:spPr>
        <p:txBody>
          <a:bodyPr/>
          <a:lstStyle>
            <a:lvl1pPr>
              <a:defRPr/>
            </a:lvl1pPr>
          </a:lstStyle>
          <a:p>
            <a:fld id="{A094B909-4850-4EBA-8AE0-64BAC5F99F0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0891210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09600" y="274638"/>
            <a:ext cx="10972800" cy="1143000"/>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609600" y="1600200"/>
            <a:ext cx="53848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6197600" y="1600200"/>
            <a:ext cx="53848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609600" y="3938589"/>
            <a:ext cx="53848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ー 5"/>
          <p:cNvSpPr>
            <a:spLocks noGrp="1"/>
          </p:cNvSpPr>
          <p:nvPr>
            <p:ph sz="quarter" idx="4"/>
          </p:nvPr>
        </p:nvSpPr>
        <p:spPr>
          <a:xfrm>
            <a:off x="6197600" y="3938589"/>
            <a:ext cx="53848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a:xfrm>
            <a:off x="609600" y="6245225"/>
            <a:ext cx="2844800" cy="476250"/>
          </a:xfrm>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a:xfrm>
            <a:off x="4165600" y="6245225"/>
            <a:ext cx="3860800" cy="476250"/>
          </a:xfrm>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a:xfrm>
            <a:off x="8737600" y="6245225"/>
            <a:ext cx="2844800" cy="476250"/>
          </a:xfrm>
        </p:spPr>
        <p:txBody>
          <a:bodyPr/>
          <a:lstStyle>
            <a:lvl1pPr>
              <a:defRPr/>
            </a:lvl1pPr>
          </a:lstStyle>
          <a:p>
            <a:fld id="{9A4C8FEA-022A-4333-B1C1-08699682B1A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7808599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a:defRPr/>
            </a:pPr>
            <a:fld id="{DDEFE4BE-65E7-40EF-8CDF-D85BA023498F}"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21227337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a:defRPr/>
            </a:pPr>
            <a:fld id="{95A49A76-1A4B-4B5E-8D27-1AD6D515EB9E}"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36198409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a:defRPr/>
            </a:pPr>
            <a:fld id="{41C95FCF-B3B7-472A-9E0F-B5C1988DB89F}"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2461475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696D-610B-0B4A-E80D-896B0F8D95A6}"/>
              </a:ext>
            </a:extLst>
          </p:cNvPr>
          <p:cNvSpPr>
            <a:spLocks noGrp="1"/>
          </p:cNvSpPr>
          <p:nvPr>
            <p:ph type="title"/>
          </p:nvPr>
        </p:nvSpPr>
        <p:spPr>
          <a:xfrm>
            <a:off x="839788" y="365125"/>
            <a:ext cx="10515600" cy="1325563"/>
          </a:xfrm>
        </p:spPr>
        <p:txBody>
          <a:bodyPr/>
          <a:lstStyle/>
          <a:p>
            <a:r>
              <a:rPr kumimoji="1" lang="en-US" altLang="ja-JP"/>
              <a:t>Click to edit Master title style</a:t>
            </a:r>
            <a:endParaRPr kumimoji="1" lang="ja-JP" altLang="en-US"/>
          </a:p>
        </p:txBody>
      </p:sp>
      <p:sp>
        <p:nvSpPr>
          <p:cNvPr id="3" name="Text Placeholder 2">
            <a:extLst>
              <a:ext uri="{FF2B5EF4-FFF2-40B4-BE49-F238E27FC236}">
                <a16:creationId xmlns:a16="http://schemas.microsoft.com/office/drawing/2014/main" id="{B14F2E38-C199-77EE-AE22-8E3F5C6E44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a:t>Click to edit Master text styles</a:t>
            </a:r>
          </a:p>
        </p:txBody>
      </p:sp>
      <p:sp>
        <p:nvSpPr>
          <p:cNvPr id="4" name="Content Placeholder 3">
            <a:extLst>
              <a:ext uri="{FF2B5EF4-FFF2-40B4-BE49-F238E27FC236}">
                <a16:creationId xmlns:a16="http://schemas.microsoft.com/office/drawing/2014/main" id="{E62F33C0-7205-D915-ABA9-762576B69831}"/>
              </a:ext>
            </a:extLst>
          </p:cNvPr>
          <p:cNvSpPr>
            <a:spLocks noGrp="1"/>
          </p:cNvSpPr>
          <p:nvPr>
            <p:ph sz="half" idx="2"/>
          </p:nvPr>
        </p:nvSpPr>
        <p:spPr>
          <a:xfrm>
            <a:off x="839788" y="2505075"/>
            <a:ext cx="5157787" cy="3684588"/>
          </a:xfrm>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5" name="Text Placeholder 4">
            <a:extLst>
              <a:ext uri="{FF2B5EF4-FFF2-40B4-BE49-F238E27FC236}">
                <a16:creationId xmlns:a16="http://schemas.microsoft.com/office/drawing/2014/main" id="{0E326D48-F997-0722-2010-3BFAF23CE3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a:t>Click to edit Master text styles</a:t>
            </a:r>
          </a:p>
        </p:txBody>
      </p:sp>
      <p:sp>
        <p:nvSpPr>
          <p:cNvPr id="6" name="Content Placeholder 5">
            <a:extLst>
              <a:ext uri="{FF2B5EF4-FFF2-40B4-BE49-F238E27FC236}">
                <a16:creationId xmlns:a16="http://schemas.microsoft.com/office/drawing/2014/main" id="{9090E044-9C62-D334-8ADB-3A71F3C309FE}"/>
              </a:ext>
            </a:extLst>
          </p:cNvPr>
          <p:cNvSpPr>
            <a:spLocks noGrp="1"/>
          </p:cNvSpPr>
          <p:nvPr>
            <p:ph sz="quarter" idx="4"/>
          </p:nvPr>
        </p:nvSpPr>
        <p:spPr>
          <a:xfrm>
            <a:off x="6172200" y="2505075"/>
            <a:ext cx="5183188" cy="3684588"/>
          </a:xfrm>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7" name="Date Placeholder 6">
            <a:extLst>
              <a:ext uri="{FF2B5EF4-FFF2-40B4-BE49-F238E27FC236}">
                <a16:creationId xmlns:a16="http://schemas.microsoft.com/office/drawing/2014/main" id="{0E940BA9-9E91-DFDE-D2FF-5DA0CC727855}"/>
              </a:ext>
            </a:extLst>
          </p:cNvPr>
          <p:cNvSpPr>
            <a:spLocks noGrp="1"/>
          </p:cNvSpPr>
          <p:nvPr>
            <p:ph type="dt" sz="half" idx="10"/>
          </p:nvPr>
        </p:nvSpPr>
        <p:spPr/>
        <p:txBody>
          <a:bodyPr/>
          <a:lstStyle/>
          <a:p>
            <a:fld id="{3D699131-AD2D-443F-A086-2756F1742D94}" type="datetimeFigureOut">
              <a:rPr kumimoji="1" lang="ja-JP" altLang="en-US" smtClean="0"/>
              <a:t>2024/5/20</a:t>
            </a:fld>
            <a:endParaRPr kumimoji="1" lang="ja-JP" altLang="en-US"/>
          </a:p>
        </p:txBody>
      </p:sp>
      <p:sp>
        <p:nvSpPr>
          <p:cNvPr id="8" name="Footer Placeholder 7">
            <a:extLst>
              <a:ext uri="{FF2B5EF4-FFF2-40B4-BE49-F238E27FC236}">
                <a16:creationId xmlns:a16="http://schemas.microsoft.com/office/drawing/2014/main" id="{E21882D0-1BF4-D9BA-CCD6-D4067372CDA7}"/>
              </a:ext>
            </a:extLst>
          </p:cNvPr>
          <p:cNvSpPr>
            <a:spLocks noGrp="1"/>
          </p:cNvSpPr>
          <p:nvPr>
            <p:ph type="ftr" sz="quarter" idx="11"/>
          </p:nvPr>
        </p:nvSpPr>
        <p:spPr/>
        <p:txBody>
          <a:bodyPr/>
          <a:lstStyle/>
          <a:p>
            <a:endParaRPr kumimoji="1" lang="ja-JP" altLang="en-US"/>
          </a:p>
        </p:txBody>
      </p:sp>
      <p:sp>
        <p:nvSpPr>
          <p:cNvPr id="9" name="Slide Number Placeholder 8">
            <a:extLst>
              <a:ext uri="{FF2B5EF4-FFF2-40B4-BE49-F238E27FC236}">
                <a16:creationId xmlns:a16="http://schemas.microsoft.com/office/drawing/2014/main" id="{7628E9DB-6072-10F3-4402-2FFBA80A1590}"/>
              </a:ext>
            </a:extLst>
          </p:cNvPr>
          <p:cNvSpPr>
            <a:spLocks noGrp="1"/>
          </p:cNvSpPr>
          <p:nvPr>
            <p:ph type="sldNum" sz="quarter" idx="12"/>
          </p:nvPr>
        </p:nvSpPr>
        <p:spPr/>
        <p:txBody>
          <a:bodyPr/>
          <a:lstStyle/>
          <a:p>
            <a:fld id="{17B5B8E2-53BE-485F-A5A2-7001DFDC196A}" type="slidenum">
              <a:rPr kumimoji="1" lang="ja-JP" altLang="en-US" smtClean="0"/>
              <a:t>‹#›</a:t>
            </a:fld>
            <a:endParaRPr kumimoji="1" lang="ja-JP" altLang="en-US"/>
          </a:p>
        </p:txBody>
      </p:sp>
    </p:spTree>
    <p:extLst>
      <p:ext uri="{BB962C8B-B14F-4D97-AF65-F5344CB8AC3E}">
        <p14:creationId xmlns:p14="http://schemas.microsoft.com/office/powerpoint/2010/main" val="3547036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400">
              <a:defRPr/>
            </a:pPr>
            <a:fld id="{61692F81-DA90-4E18-A015-E54F52268C0A}"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42258265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914400">
              <a:defRPr/>
            </a:pPr>
            <a:fld id="{0570A22D-0EA1-4586-A953-FB3D5F8D399E}"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28620364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400">
              <a:defRPr/>
            </a:pPr>
            <a:fld id="{BFCA8DC0-58D2-42ED-9764-B3E216655AA6}"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36338930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914400">
              <a:defRPr/>
            </a:pPr>
            <a:fld id="{136AE7AE-ACF1-4505-AF40-8CEB4F16774E}"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33911808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400">
              <a:defRPr/>
            </a:pPr>
            <a:fld id="{4CD48871-467E-409A-8FFD-C5B9163B5848}"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31807362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400">
              <a:defRPr/>
            </a:pPr>
            <a:fld id="{BD617DA0-0D10-4FF9-91FF-562627BDE3C0}"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2029078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a:defRPr/>
            </a:pPr>
            <a:fld id="{8A7F9E91-6348-499C-9D22-81E2D3EFBA1A}"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27355750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a:defRPr/>
            </a:pPr>
            <a:fld id="{63705DA7-E474-489E-9153-9FB2B5839662}"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33813122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a:t>マスター タイトルの書式設定</a:t>
            </a:r>
          </a:p>
        </p:txBody>
      </p:sp>
      <p:sp>
        <p:nvSpPr>
          <p:cNvPr id="3" name="グラフ プレースホルダー 2"/>
          <p:cNvSpPr>
            <a:spLocks noGrp="1"/>
          </p:cNvSpPr>
          <p:nvPr>
            <p:ph type="chart" idx="1"/>
          </p:nvPr>
        </p:nvSpPr>
        <p:spPr>
          <a:xfrm>
            <a:off x="609600" y="1600201"/>
            <a:ext cx="109728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a:defRPr/>
            </a:pPr>
            <a:fld id="{1371F8C5-499E-42F3-B2FF-7750ED158811}"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12821999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defTabSz="914400">
              <a:defRPr/>
            </a:pPr>
            <a:fld id="{237753E0-00B6-42A8-8BFF-8733194A59EB}" type="datetimeFigureOut">
              <a:rPr kumimoji="1" lang="ja-JP" altLang="en-US" smtClean="0">
                <a:solidFill>
                  <a:prstClr val="black">
                    <a:tint val="75000"/>
                  </a:prstClr>
                </a:solidFill>
              </a:rPr>
              <a:pPr defTabSz="914400">
                <a:defRPr/>
              </a:pPr>
              <a:t>2024/5/20</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59C9D78C-6888-476A-B1C7-D9504EC67D96}" type="slidenum">
              <a:rPr kumimoji="1" lang="ja-JP" altLang="en-US" smtClean="0">
                <a:solidFill>
                  <a:prstClr val="black">
                    <a:tint val="75000"/>
                  </a:prstClr>
                </a:solidFill>
              </a:rPr>
              <a:pPr defTabSz="914400">
                <a:def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535110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8CEB8-AEC4-6A57-88D6-CB78861BB448}"/>
              </a:ext>
            </a:extLst>
          </p:cNvPr>
          <p:cNvSpPr>
            <a:spLocks noGrp="1"/>
          </p:cNvSpPr>
          <p:nvPr>
            <p:ph type="title"/>
          </p:nvPr>
        </p:nvSpPr>
        <p:spPr/>
        <p:txBody>
          <a:bodyPr/>
          <a:lstStyle/>
          <a:p>
            <a:r>
              <a:rPr kumimoji="1" lang="en-US" altLang="ja-JP"/>
              <a:t>Click to edit Master title style</a:t>
            </a:r>
            <a:endParaRPr kumimoji="1" lang="ja-JP" altLang="en-US"/>
          </a:p>
        </p:txBody>
      </p:sp>
      <p:sp>
        <p:nvSpPr>
          <p:cNvPr id="3" name="Date Placeholder 2">
            <a:extLst>
              <a:ext uri="{FF2B5EF4-FFF2-40B4-BE49-F238E27FC236}">
                <a16:creationId xmlns:a16="http://schemas.microsoft.com/office/drawing/2014/main" id="{223CC712-C150-1FE1-1E22-07A95F8008D1}"/>
              </a:ext>
            </a:extLst>
          </p:cNvPr>
          <p:cNvSpPr>
            <a:spLocks noGrp="1"/>
          </p:cNvSpPr>
          <p:nvPr>
            <p:ph type="dt" sz="half" idx="10"/>
          </p:nvPr>
        </p:nvSpPr>
        <p:spPr/>
        <p:txBody>
          <a:bodyPr/>
          <a:lstStyle/>
          <a:p>
            <a:fld id="{3D699131-AD2D-443F-A086-2756F1742D94}" type="datetimeFigureOut">
              <a:rPr kumimoji="1" lang="ja-JP" altLang="en-US" smtClean="0"/>
              <a:t>2024/5/20</a:t>
            </a:fld>
            <a:endParaRPr kumimoji="1" lang="ja-JP" altLang="en-US"/>
          </a:p>
        </p:txBody>
      </p:sp>
      <p:sp>
        <p:nvSpPr>
          <p:cNvPr id="4" name="Footer Placeholder 3">
            <a:extLst>
              <a:ext uri="{FF2B5EF4-FFF2-40B4-BE49-F238E27FC236}">
                <a16:creationId xmlns:a16="http://schemas.microsoft.com/office/drawing/2014/main" id="{568ECCBC-C46E-21CE-2225-92DBAF676FCC}"/>
              </a:ext>
            </a:extLst>
          </p:cNvPr>
          <p:cNvSpPr>
            <a:spLocks noGrp="1"/>
          </p:cNvSpPr>
          <p:nvPr>
            <p:ph type="ftr" sz="quarter" idx="11"/>
          </p:nvPr>
        </p:nvSpPr>
        <p:spPr/>
        <p:txBody>
          <a:bodyPr/>
          <a:lstStyle/>
          <a:p>
            <a:endParaRPr kumimoji="1" lang="ja-JP" altLang="en-US"/>
          </a:p>
        </p:txBody>
      </p:sp>
      <p:sp>
        <p:nvSpPr>
          <p:cNvPr id="5" name="Slide Number Placeholder 4">
            <a:extLst>
              <a:ext uri="{FF2B5EF4-FFF2-40B4-BE49-F238E27FC236}">
                <a16:creationId xmlns:a16="http://schemas.microsoft.com/office/drawing/2014/main" id="{10D10FCB-8F23-E4E7-F1EA-493A0267C549}"/>
              </a:ext>
            </a:extLst>
          </p:cNvPr>
          <p:cNvSpPr>
            <a:spLocks noGrp="1"/>
          </p:cNvSpPr>
          <p:nvPr>
            <p:ph type="sldNum" sz="quarter" idx="12"/>
          </p:nvPr>
        </p:nvSpPr>
        <p:spPr/>
        <p:txBody>
          <a:bodyPr/>
          <a:lstStyle/>
          <a:p>
            <a:fld id="{17B5B8E2-53BE-485F-A5A2-7001DFDC196A}" type="slidenum">
              <a:rPr kumimoji="1" lang="ja-JP" altLang="en-US" smtClean="0"/>
              <a:t>‹#›</a:t>
            </a:fld>
            <a:endParaRPr kumimoji="1" lang="ja-JP" altLang="en-US"/>
          </a:p>
        </p:txBody>
      </p:sp>
    </p:spTree>
    <p:extLst>
      <p:ext uri="{BB962C8B-B14F-4D97-AF65-F5344CB8AC3E}">
        <p14:creationId xmlns:p14="http://schemas.microsoft.com/office/powerpoint/2010/main" val="22373261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defTabSz="914400">
              <a:defRPr/>
            </a:pPr>
            <a:fld id="{237753E0-00B6-42A8-8BFF-8733194A59EB}" type="datetimeFigureOut">
              <a:rPr kumimoji="1" lang="ja-JP" altLang="en-US" smtClean="0">
                <a:solidFill>
                  <a:prstClr val="black">
                    <a:tint val="75000"/>
                  </a:prstClr>
                </a:solidFill>
              </a:rPr>
              <a:pPr defTabSz="914400">
                <a:defRPr/>
              </a:pPr>
              <a:t>2024/5/20</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59C9D78C-6888-476A-B1C7-D9504EC67D96}" type="slidenum">
              <a:rPr kumimoji="1" lang="ja-JP" altLang="en-US" smtClean="0">
                <a:solidFill>
                  <a:prstClr val="black">
                    <a:tint val="75000"/>
                  </a:prstClr>
                </a:solidFill>
              </a:rPr>
              <a:pPr defTabSz="914400">
                <a:def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42542101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defTabSz="914400">
              <a:defRPr/>
            </a:pPr>
            <a:fld id="{237753E0-00B6-42A8-8BFF-8733194A59EB}" type="datetimeFigureOut">
              <a:rPr kumimoji="1" lang="ja-JP" altLang="en-US" smtClean="0">
                <a:solidFill>
                  <a:prstClr val="black">
                    <a:tint val="75000"/>
                  </a:prstClr>
                </a:solidFill>
              </a:rPr>
              <a:pPr defTabSz="914400">
                <a:defRPr/>
              </a:pPr>
              <a:t>2024/5/20</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59C9D78C-6888-476A-B1C7-D9504EC67D96}" type="slidenum">
              <a:rPr kumimoji="1" lang="ja-JP" altLang="en-US" smtClean="0">
                <a:solidFill>
                  <a:prstClr val="black">
                    <a:tint val="75000"/>
                  </a:prstClr>
                </a:solidFill>
              </a:rPr>
              <a:pPr defTabSz="914400">
                <a:def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7813899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defTabSz="914400">
              <a:defRPr/>
            </a:pPr>
            <a:fld id="{237753E0-00B6-42A8-8BFF-8733194A59EB}" type="datetimeFigureOut">
              <a:rPr kumimoji="1" lang="ja-JP" altLang="en-US" smtClean="0">
                <a:solidFill>
                  <a:prstClr val="black">
                    <a:tint val="75000"/>
                  </a:prstClr>
                </a:solidFill>
              </a:rPr>
              <a:pPr defTabSz="914400">
                <a:defRPr/>
              </a:pPr>
              <a:t>2024/5/20</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defRPr/>
            </a:pPr>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defRPr/>
            </a:pPr>
            <a:fld id="{59C9D78C-6888-476A-B1C7-D9504EC67D96}" type="slidenum">
              <a:rPr kumimoji="1" lang="ja-JP" altLang="en-US" smtClean="0">
                <a:solidFill>
                  <a:prstClr val="black">
                    <a:tint val="75000"/>
                  </a:prstClr>
                </a:solidFill>
              </a:rPr>
              <a:pPr defTabSz="914400">
                <a:def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29974830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defTabSz="914400">
              <a:defRPr/>
            </a:pPr>
            <a:fld id="{237753E0-00B6-42A8-8BFF-8733194A59EB}" type="datetimeFigureOut">
              <a:rPr kumimoji="1" lang="ja-JP" altLang="en-US" smtClean="0">
                <a:solidFill>
                  <a:prstClr val="black">
                    <a:tint val="75000"/>
                  </a:prstClr>
                </a:solidFill>
              </a:rPr>
              <a:pPr defTabSz="914400">
                <a:defRPr/>
              </a:pPr>
              <a:t>2024/5/20</a:t>
            </a:fld>
            <a:endParaRPr kumimoji="1" lang="ja-JP"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00">
              <a:defRPr/>
            </a:pPr>
            <a:endParaRPr kumimoji="1"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defRPr/>
            </a:pPr>
            <a:fld id="{59C9D78C-6888-476A-B1C7-D9504EC67D96}" type="slidenum">
              <a:rPr kumimoji="1" lang="ja-JP" altLang="en-US" smtClean="0">
                <a:solidFill>
                  <a:prstClr val="black">
                    <a:tint val="75000"/>
                  </a:prstClr>
                </a:solidFill>
              </a:rPr>
              <a:pPr defTabSz="914400">
                <a:def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23535531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defTabSz="914400">
              <a:defRPr/>
            </a:pPr>
            <a:fld id="{237753E0-00B6-42A8-8BFF-8733194A59EB}" type="datetimeFigureOut">
              <a:rPr kumimoji="1" lang="ja-JP" altLang="en-US" smtClean="0">
                <a:solidFill>
                  <a:prstClr val="black">
                    <a:tint val="75000"/>
                  </a:prstClr>
                </a:solidFill>
              </a:rPr>
              <a:pPr defTabSz="914400">
                <a:defRPr/>
              </a:pPr>
              <a:t>2024/5/20</a:t>
            </a:fld>
            <a:endParaRPr kumimoji="1" lang="ja-JP"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00">
              <a:defRPr/>
            </a:pPr>
            <a:endParaRPr kumimoji="1"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00">
              <a:defRPr/>
            </a:pPr>
            <a:fld id="{59C9D78C-6888-476A-B1C7-D9504EC67D96}" type="slidenum">
              <a:rPr kumimoji="1" lang="ja-JP" altLang="en-US" smtClean="0">
                <a:solidFill>
                  <a:prstClr val="black">
                    <a:tint val="75000"/>
                  </a:prstClr>
                </a:solidFill>
              </a:rPr>
              <a:pPr defTabSz="914400">
                <a:def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20664113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defRPr/>
            </a:pPr>
            <a:fld id="{237753E0-00B6-42A8-8BFF-8733194A59EB}" type="datetimeFigureOut">
              <a:rPr kumimoji="1" lang="ja-JP" altLang="en-US" smtClean="0">
                <a:solidFill>
                  <a:prstClr val="black">
                    <a:tint val="75000"/>
                  </a:prstClr>
                </a:solidFill>
              </a:rPr>
              <a:pPr defTabSz="914400">
                <a:defRPr/>
              </a:pPr>
              <a:t>2024/5/20</a:t>
            </a:fld>
            <a:endParaRPr kumimoji="1" lang="ja-JP"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00">
              <a:defRPr/>
            </a:pPr>
            <a:endParaRPr kumimoji="1"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00">
              <a:defRPr/>
            </a:pPr>
            <a:fld id="{59C9D78C-6888-476A-B1C7-D9504EC67D96}" type="slidenum">
              <a:rPr kumimoji="1" lang="ja-JP" altLang="en-US" smtClean="0">
                <a:solidFill>
                  <a:prstClr val="black">
                    <a:tint val="75000"/>
                  </a:prstClr>
                </a:solidFill>
              </a:rPr>
              <a:pPr defTabSz="914400">
                <a:def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4543699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defTabSz="914400">
              <a:defRPr/>
            </a:pPr>
            <a:fld id="{237753E0-00B6-42A8-8BFF-8733194A59EB}" type="datetimeFigureOut">
              <a:rPr kumimoji="1" lang="ja-JP" altLang="en-US" smtClean="0">
                <a:solidFill>
                  <a:prstClr val="black">
                    <a:tint val="75000"/>
                  </a:prstClr>
                </a:solidFill>
              </a:rPr>
              <a:pPr defTabSz="914400">
                <a:defRPr/>
              </a:pPr>
              <a:t>2024/5/20</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defRPr/>
            </a:pPr>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defRPr/>
            </a:pPr>
            <a:fld id="{59C9D78C-6888-476A-B1C7-D9504EC67D96}" type="slidenum">
              <a:rPr kumimoji="1" lang="ja-JP" altLang="en-US" smtClean="0">
                <a:solidFill>
                  <a:prstClr val="black">
                    <a:tint val="75000"/>
                  </a:prstClr>
                </a:solidFill>
              </a:rPr>
              <a:pPr defTabSz="914400">
                <a:def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6908401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defTabSz="914400">
              <a:defRPr/>
            </a:pPr>
            <a:fld id="{237753E0-00B6-42A8-8BFF-8733194A59EB}" type="datetimeFigureOut">
              <a:rPr kumimoji="1" lang="ja-JP" altLang="en-US" smtClean="0">
                <a:solidFill>
                  <a:prstClr val="black">
                    <a:tint val="75000"/>
                  </a:prstClr>
                </a:solidFill>
              </a:rPr>
              <a:pPr defTabSz="914400">
                <a:defRPr/>
              </a:pPr>
              <a:t>2024/5/20</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defRPr/>
            </a:pPr>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defRPr/>
            </a:pPr>
            <a:fld id="{59C9D78C-6888-476A-B1C7-D9504EC67D96}" type="slidenum">
              <a:rPr kumimoji="1" lang="ja-JP" altLang="en-US" smtClean="0">
                <a:solidFill>
                  <a:prstClr val="black">
                    <a:tint val="75000"/>
                  </a:prstClr>
                </a:solidFill>
              </a:rPr>
              <a:pPr defTabSz="914400">
                <a:def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7596356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defTabSz="914400">
              <a:defRPr/>
            </a:pPr>
            <a:fld id="{237753E0-00B6-42A8-8BFF-8733194A59EB}" type="datetimeFigureOut">
              <a:rPr kumimoji="1" lang="ja-JP" altLang="en-US" smtClean="0">
                <a:solidFill>
                  <a:prstClr val="black">
                    <a:tint val="75000"/>
                  </a:prstClr>
                </a:solidFill>
              </a:rPr>
              <a:pPr defTabSz="914400">
                <a:defRPr/>
              </a:pPr>
              <a:t>2024/5/20</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59C9D78C-6888-476A-B1C7-D9504EC67D96}" type="slidenum">
              <a:rPr kumimoji="1" lang="ja-JP" altLang="en-US" smtClean="0">
                <a:solidFill>
                  <a:prstClr val="black">
                    <a:tint val="75000"/>
                  </a:prstClr>
                </a:solidFill>
              </a:rPr>
              <a:pPr defTabSz="914400">
                <a:def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5365391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defTabSz="914400">
              <a:defRPr/>
            </a:pPr>
            <a:fld id="{237753E0-00B6-42A8-8BFF-8733194A59EB}" type="datetimeFigureOut">
              <a:rPr kumimoji="1" lang="ja-JP" altLang="en-US" smtClean="0">
                <a:solidFill>
                  <a:prstClr val="black">
                    <a:tint val="75000"/>
                  </a:prstClr>
                </a:solidFill>
              </a:rPr>
              <a:pPr defTabSz="914400">
                <a:defRPr/>
              </a:pPr>
              <a:t>2024/5/20</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defRPr/>
            </a:pPr>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defRPr/>
            </a:pPr>
            <a:fld id="{59C9D78C-6888-476A-B1C7-D9504EC67D96}" type="slidenum">
              <a:rPr kumimoji="1" lang="ja-JP" altLang="en-US" smtClean="0">
                <a:solidFill>
                  <a:prstClr val="black">
                    <a:tint val="75000"/>
                  </a:prstClr>
                </a:solidFill>
              </a:rPr>
              <a:pPr defTabSz="914400">
                <a:def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480824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C97751-AD38-0C35-0DE2-3CC921105A02}"/>
              </a:ext>
            </a:extLst>
          </p:cNvPr>
          <p:cNvSpPr>
            <a:spLocks noGrp="1"/>
          </p:cNvSpPr>
          <p:nvPr>
            <p:ph type="dt" sz="half" idx="10"/>
          </p:nvPr>
        </p:nvSpPr>
        <p:spPr/>
        <p:txBody>
          <a:bodyPr/>
          <a:lstStyle/>
          <a:p>
            <a:fld id="{3D699131-AD2D-443F-A086-2756F1742D94}" type="datetimeFigureOut">
              <a:rPr kumimoji="1" lang="ja-JP" altLang="en-US" smtClean="0"/>
              <a:t>2024/5/20</a:t>
            </a:fld>
            <a:endParaRPr kumimoji="1" lang="ja-JP" altLang="en-US"/>
          </a:p>
        </p:txBody>
      </p:sp>
      <p:sp>
        <p:nvSpPr>
          <p:cNvPr id="3" name="Footer Placeholder 2">
            <a:extLst>
              <a:ext uri="{FF2B5EF4-FFF2-40B4-BE49-F238E27FC236}">
                <a16:creationId xmlns:a16="http://schemas.microsoft.com/office/drawing/2014/main" id="{12F5E72F-8BB3-C086-F43D-A5D99D44A2BE}"/>
              </a:ext>
            </a:extLst>
          </p:cNvPr>
          <p:cNvSpPr>
            <a:spLocks noGrp="1"/>
          </p:cNvSpPr>
          <p:nvPr>
            <p:ph type="ftr" sz="quarter" idx="11"/>
          </p:nvPr>
        </p:nvSpPr>
        <p:spPr/>
        <p:txBody>
          <a:bodyPr/>
          <a:lstStyle/>
          <a:p>
            <a:endParaRPr kumimoji="1" lang="ja-JP" altLang="en-US"/>
          </a:p>
        </p:txBody>
      </p:sp>
      <p:sp>
        <p:nvSpPr>
          <p:cNvPr id="4" name="Slide Number Placeholder 3">
            <a:extLst>
              <a:ext uri="{FF2B5EF4-FFF2-40B4-BE49-F238E27FC236}">
                <a16:creationId xmlns:a16="http://schemas.microsoft.com/office/drawing/2014/main" id="{44EA466F-9ADB-344E-B495-9955DA0ADA3E}"/>
              </a:ext>
            </a:extLst>
          </p:cNvPr>
          <p:cNvSpPr>
            <a:spLocks noGrp="1"/>
          </p:cNvSpPr>
          <p:nvPr>
            <p:ph type="sldNum" sz="quarter" idx="12"/>
          </p:nvPr>
        </p:nvSpPr>
        <p:spPr/>
        <p:txBody>
          <a:bodyPr/>
          <a:lstStyle/>
          <a:p>
            <a:fld id="{17B5B8E2-53BE-485F-A5A2-7001DFDC196A}" type="slidenum">
              <a:rPr kumimoji="1" lang="ja-JP" altLang="en-US" smtClean="0"/>
              <a:t>‹#›</a:t>
            </a:fld>
            <a:endParaRPr kumimoji="1" lang="ja-JP" altLang="en-US"/>
          </a:p>
        </p:txBody>
      </p:sp>
    </p:spTree>
    <p:extLst>
      <p:ext uri="{BB962C8B-B14F-4D97-AF65-F5344CB8AC3E}">
        <p14:creationId xmlns:p14="http://schemas.microsoft.com/office/powerpoint/2010/main" val="35467072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10348245" y="6404417"/>
            <a:ext cx="911939" cy="365125"/>
          </a:xfrm>
        </p:spPr>
        <p:txBody>
          <a:bodyPr/>
          <a:lstStyle/>
          <a:p>
            <a:pPr defTabSz="685800">
              <a:defRPr/>
            </a:pPr>
            <a:fld id="{3D001A50-BB94-49DE-997E-845C96047561}" type="datetime1">
              <a:rPr lang="en-US" sz="900" smtClean="0">
                <a:solidFill>
                  <a:prstClr val="black">
                    <a:tint val="75000"/>
                  </a:prstClr>
                </a:solidFill>
              </a:rPr>
              <a:pPr defTabSz="685800">
                <a:defRPr/>
              </a:pPr>
              <a:t>5/20/2024</a:t>
            </a:fld>
            <a:endParaRPr lang="en-US" sz="900" dirty="0">
              <a:solidFill>
                <a:prstClr val="black">
                  <a:tint val="75000"/>
                </a:prstClr>
              </a:solidFill>
            </a:endParaRPr>
          </a:p>
        </p:txBody>
      </p:sp>
      <p:sp>
        <p:nvSpPr>
          <p:cNvPr id="4" name="Footer Placeholder 3"/>
          <p:cNvSpPr>
            <a:spLocks noGrp="1"/>
          </p:cNvSpPr>
          <p:nvPr>
            <p:ph type="ftr" sz="quarter" idx="11"/>
          </p:nvPr>
        </p:nvSpPr>
        <p:spPr>
          <a:xfrm>
            <a:off x="2349382" y="6320039"/>
            <a:ext cx="6297612" cy="365125"/>
          </a:xfrm>
        </p:spPr>
        <p:txBody>
          <a:bodyPr/>
          <a:lstStyle/>
          <a:p>
            <a:pPr defTabSz="685800">
              <a:defRPr/>
            </a:pPr>
            <a:endParaRPr lang="en-US" sz="900" dirty="0">
              <a:solidFill>
                <a:prstClr val="black">
                  <a:tint val="75000"/>
                </a:prstClr>
              </a:solidFill>
            </a:endParaRPr>
          </a:p>
        </p:txBody>
      </p:sp>
      <p:sp>
        <p:nvSpPr>
          <p:cNvPr id="5" name="Slide Number Placeholder 4"/>
          <p:cNvSpPr>
            <a:spLocks noGrp="1"/>
          </p:cNvSpPr>
          <p:nvPr>
            <p:ph type="sldNum" sz="quarter" idx="12"/>
          </p:nvPr>
        </p:nvSpPr>
        <p:spPr>
          <a:xfrm>
            <a:off x="11438368" y="6385047"/>
            <a:ext cx="683339" cy="365125"/>
          </a:xfrm>
        </p:spPr>
        <p:txBody>
          <a:bodyPr/>
          <a:lstStyle/>
          <a:p>
            <a:pPr defTabSz="685800">
              <a:defRPr/>
            </a:pPr>
            <a:fld id="{D57F1E4F-1CFF-5643-939E-217C01CDF565}" type="slidenum">
              <a:rPr lang="en-US" sz="900" smtClean="0">
                <a:solidFill>
                  <a:prstClr val="black">
                    <a:tint val="75000"/>
                  </a:prstClr>
                </a:solidFill>
              </a:rPr>
              <a:pPr defTabSz="685800">
                <a:defRPr/>
              </a:pPr>
              <a:t>‹#›</a:t>
            </a:fld>
            <a:endParaRPr lang="en-US" sz="900" dirty="0">
              <a:solidFill>
                <a:prstClr val="black">
                  <a:tint val="75000"/>
                </a:prstClr>
              </a:solidFill>
            </a:endParaRPr>
          </a:p>
        </p:txBody>
      </p:sp>
    </p:spTree>
    <p:extLst>
      <p:ext uri="{BB962C8B-B14F-4D97-AF65-F5344CB8AC3E}">
        <p14:creationId xmlns:p14="http://schemas.microsoft.com/office/powerpoint/2010/main" val="40326746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a:defRPr/>
            </a:pPr>
            <a:fld id="{DDEFE4BE-65E7-40EF-8CDF-D85BA023498F}"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2082394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a:defRPr/>
            </a:pPr>
            <a:fld id="{95A49A76-1A4B-4B5E-8D27-1AD6D515EB9E}"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35515887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a:defRPr/>
            </a:pPr>
            <a:fld id="{41C95FCF-B3B7-472A-9E0F-B5C1988DB89F}"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2482987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400">
              <a:defRPr/>
            </a:pPr>
            <a:fld id="{61692F81-DA90-4E18-A015-E54F52268C0A}"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15779579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914400">
              <a:defRPr/>
            </a:pPr>
            <a:fld id="{0570A22D-0EA1-4586-A953-FB3D5F8D399E}"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20034229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400">
              <a:defRPr/>
            </a:pPr>
            <a:fld id="{BFCA8DC0-58D2-42ED-9764-B3E216655AA6}"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2024138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914400">
              <a:defRPr/>
            </a:pPr>
            <a:fld id="{136AE7AE-ACF1-4505-AF40-8CEB4F16774E}"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37620889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400">
              <a:defRPr/>
            </a:pPr>
            <a:fld id="{4CD48871-467E-409A-8FFD-C5B9163B5848}"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40960042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400">
              <a:defRPr/>
            </a:pPr>
            <a:fld id="{BD617DA0-0D10-4FF9-91FF-562627BDE3C0}"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796337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6A302-39EB-0F5B-2819-A0B5BE24D7CE}"/>
              </a:ext>
            </a:extLst>
          </p:cNvPr>
          <p:cNvSpPr>
            <a:spLocks noGrp="1"/>
          </p:cNvSpPr>
          <p:nvPr>
            <p:ph type="title"/>
          </p:nvPr>
        </p:nvSpPr>
        <p:spPr>
          <a:xfrm>
            <a:off x="839788" y="457200"/>
            <a:ext cx="3932237" cy="1600200"/>
          </a:xfrm>
        </p:spPr>
        <p:txBody>
          <a:bodyPr anchor="b"/>
          <a:lstStyle>
            <a:lvl1pPr>
              <a:defRPr sz="3200"/>
            </a:lvl1pPr>
          </a:lstStyle>
          <a:p>
            <a:r>
              <a:rPr kumimoji="1" lang="en-US" altLang="ja-JP"/>
              <a:t>Click to edit Master title style</a:t>
            </a:r>
            <a:endParaRPr kumimoji="1" lang="ja-JP" altLang="en-US"/>
          </a:p>
        </p:txBody>
      </p:sp>
      <p:sp>
        <p:nvSpPr>
          <p:cNvPr id="3" name="Content Placeholder 2">
            <a:extLst>
              <a:ext uri="{FF2B5EF4-FFF2-40B4-BE49-F238E27FC236}">
                <a16:creationId xmlns:a16="http://schemas.microsoft.com/office/drawing/2014/main" id="{A33510D2-3450-B00F-374F-C735CD8BE1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Text Placeholder 3">
            <a:extLst>
              <a:ext uri="{FF2B5EF4-FFF2-40B4-BE49-F238E27FC236}">
                <a16:creationId xmlns:a16="http://schemas.microsoft.com/office/drawing/2014/main" id="{CC4313E3-8026-97CE-A03D-3EDA3E65C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en-US" altLang="ja-JP"/>
              <a:t>Click to edit Master text styles</a:t>
            </a:r>
          </a:p>
        </p:txBody>
      </p:sp>
      <p:sp>
        <p:nvSpPr>
          <p:cNvPr id="5" name="Date Placeholder 4">
            <a:extLst>
              <a:ext uri="{FF2B5EF4-FFF2-40B4-BE49-F238E27FC236}">
                <a16:creationId xmlns:a16="http://schemas.microsoft.com/office/drawing/2014/main" id="{2602DF73-0849-78A8-0444-566F4F1C37E6}"/>
              </a:ext>
            </a:extLst>
          </p:cNvPr>
          <p:cNvSpPr>
            <a:spLocks noGrp="1"/>
          </p:cNvSpPr>
          <p:nvPr>
            <p:ph type="dt" sz="half" idx="10"/>
          </p:nvPr>
        </p:nvSpPr>
        <p:spPr/>
        <p:txBody>
          <a:bodyPr/>
          <a:lstStyle/>
          <a:p>
            <a:fld id="{3D699131-AD2D-443F-A086-2756F1742D94}" type="datetimeFigureOut">
              <a:rPr kumimoji="1" lang="ja-JP" altLang="en-US" smtClean="0"/>
              <a:t>2024/5/20</a:t>
            </a:fld>
            <a:endParaRPr kumimoji="1" lang="ja-JP" altLang="en-US"/>
          </a:p>
        </p:txBody>
      </p:sp>
      <p:sp>
        <p:nvSpPr>
          <p:cNvPr id="6" name="Footer Placeholder 5">
            <a:extLst>
              <a:ext uri="{FF2B5EF4-FFF2-40B4-BE49-F238E27FC236}">
                <a16:creationId xmlns:a16="http://schemas.microsoft.com/office/drawing/2014/main" id="{40E2C65D-402F-836B-A1BE-01B3F81C9029}"/>
              </a:ext>
            </a:extLst>
          </p:cNvPr>
          <p:cNvSpPr>
            <a:spLocks noGrp="1"/>
          </p:cNvSpPr>
          <p:nvPr>
            <p:ph type="ftr" sz="quarter" idx="11"/>
          </p:nvPr>
        </p:nvSpPr>
        <p:spPr/>
        <p:txBody>
          <a:bodyPr/>
          <a:lstStyle/>
          <a:p>
            <a:endParaRPr kumimoji="1" lang="ja-JP" altLang="en-US"/>
          </a:p>
        </p:txBody>
      </p:sp>
      <p:sp>
        <p:nvSpPr>
          <p:cNvPr id="7" name="Slide Number Placeholder 6">
            <a:extLst>
              <a:ext uri="{FF2B5EF4-FFF2-40B4-BE49-F238E27FC236}">
                <a16:creationId xmlns:a16="http://schemas.microsoft.com/office/drawing/2014/main" id="{D9699D07-88D5-C2AF-C4A4-CD921C3C8E57}"/>
              </a:ext>
            </a:extLst>
          </p:cNvPr>
          <p:cNvSpPr>
            <a:spLocks noGrp="1"/>
          </p:cNvSpPr>
          <p:nvPr>
            <p:ph type="sldNum" sz="quarter" idx="12"/>
          </p:nvPr>
        </p:nvSpPr>
        <p:spPr/>
        <p:txBody>
          <a:bodyPr/>
          <a:lstStyle/>
          <a:p>
            <a:fld id="{17B5B8E2-53BE-485F-A5A2-7001DFDC196A}" type="slidenum">
              <a:rPr kumimoji="1" lang="ja-JP" altLang="en-US" smtClean="0"/>
              <a:t>‹#›</a:t>
            </a:fld>
            <a:endParaRPr kumimoji="1" lang="ja-JP" altLang="en-US"/>
          </a:p>
        </p:txBody>
      </p:sp>
    </p:spTree>
    <p:extLst>
      <p:ext uri="{BB962C8B-B14F-4D97-AF65-F5344CB8AC3E}">
        <p14:creationId xmlns:p14="http://schemas.microsoft.com/office/powerpoint/2010/main" val="27997126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a:defRPr/>
            </a:pPr>
            <a:fld id="{8A7F9E91-6348-499C-9D22-81E2D3EFBA1A}"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7042132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a:defRPr/>
            </a:pPr>
            <a:fld id="{63705DA7-E474-489E-9153-9FB2B5839662}"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31616638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a:t>マスター タイトルの書式設定</a:t>
            </a:r>
          </a:p>
        </p:txBody>
      </p:sp>
      <p:sp>
        <p:nvSpPr>
          <p:cNvPr id="3" name="グラフ プレースホルダー 2"/>
          <p:cNvSpPr>
            <a:spLocks noGrp="1"/>
          </p:cNvSpPr>
          <p:nvPr>
            <p:ph type="chart" idx="1"/>
          </p:nvPr>
        </p:nvSpPr>
        <p:spPr>
          <a:xfrm>
            <a:off x="609600" y="1600201"/>
            <a:ext cx="109728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defTabSz="914400">
              <a:defRPr/>
            </a:pPr>
            <a:endParaRPr kumimoji="1"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a:defRPr/>
            </a:pPr>
            <a:endParaRPr kumimoji="1"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a:defRPr/>
            </a:pPr>
            <a:fld id="{1371F8C5-499E-42F3-B2FF-7750ED158811}" type="slidenum">
              <a:rPr kumimoji="1" lang="en-US" altLang="ja-JP" smtClean="0">
                <a:solidFill>
                  <a:srgbClr val="000000"/>
                </a:solidFill>
              </a:rPr>
              <a:pPr defTabSz="914400">
                <a:defRPr/>
              </a:pPr>
              <a:t>‹#›</a:t>
            </a:fld>
            <a:endParaRPr kumimoji="1" lang="en-US" altLang="ja-JP">
              <a:solidFill>
                <a:srgbClr val="000000"/>
              </a:solidFill>
            </a:endParaRPr>
          </a:p>
        </p:txBody>
      </p:sp>
    </p:spTree>
    <p:extLst>
      <p:ext uri="{BB962C8B-B14F-4D97-AF65-F5344CB8AC3E}">
        <p14:creationId xmlns:p14="http://schemas.microsoft.com/office/powerpoint/2010/main" val="34436380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EBAA4-84B2-9189-892C-A7709EB175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JP"/>
          </a:p>
        </p:txBody>
      </p:sp>
      <p:sp>
        <p:nvSpPr>
          <p:cNvPr id="3" name="Subtitle 2">
            <a:extLst>
              <a:ext uri="{FF2B5EF4-FFF2-40B4-BE49-F238E27FC236}">
                <a16:creationId xmlns:a16="http://schemas.microsoft.com/office/drawing/2014/main" id="{70F9B735-F906-801F-4AE0-5A4692518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JP"/>
          </a:p>
        </p:txBody>
      </p:sp>
      <p:sp>
        <p:nvSpPr>
          <p:cNvPr id="4" name="Date Placeholder 3">
            <a:extLst>
              <a:ext uri="{FF2B5EF4-FFF2-40B4-BE49-F238E27FC236}">
                <a16:creationId xmlns:a16="http://schemas.microsoft.com/office/drawing/2014/main" id="{15659B6E-0C86-5D6F-10BE-2FE2A1C3CD3E}"/>
              </a:ext>
            </a:extLst>
          </p:cNvPr>
          <p:cNvSpPr>
            <a:spLocks noGrp="1"/>
          </p:cNvSpPr>
          <p:nvPr>
            <p:ph type="dt" sz="half" idx="10"/>
          </p:nvPr>
        </p:nvSpPr>
        <p:spPr/>
        <p:txBody>
          <a:bodyPr/>
          <a:lstStyle/>
          <a:p>
            <a:fld id="{D3A1080B-FDF0-244D-BE70-24EDDC139BB3}" type="datetimeFigureOut">
              <a:rPr lang="en-JP" smtClean="0"/>
              <a:t>05/20/2024</a:t>
            </a:fld>
            <a:endParaRPr lang="en-JP"/>
          </a:p>
        </p:txBody>
      </p:sp>
      <p:sp>
        <p:nvSpPr>
          <p:cNvPr id="5" name="Footer Placeholder 4">
            <a:extLst>
              <a:ext uri="{FF2B5EF4-FFF2-40B4-BE49-F238E27FC236}">
                <a16:creationId xmlns:a16="http://schemas.microsoft.com/office/drawing/2014/main" id="{92B0D447-F84E-CBCA-714A-3DE7C31A5FA6}"/>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60D6B6B7-398A-8688-69D6-EB0E40A6ED91}"/>
              </a:ext>
            </a:extLst>
          </p:cNvPr>
          <p:cNvSpPr>
            <a:spLocks noGrp="1"/>
          </p:cNvSpPr>
          <p:nvPr>
            <p:ph type="sldNum" sz="quarter" idx="12"/>
          </p:nvPr>
        </p:nvSpPr>
        <p:spPr/>
        <p:txBody>
          <a:bodyPr/>
          <a:lstStyle/>
          <a:p>
            <a:fld id="{A947989C-56AA-8A49-ACE8-7FF91236869A}" type="slidenum">
              <a:rPr lang="en-JP" smtClean="0"/>
              <a:t>‹#›</a:t>
            </a:fld>
            <a:endParaRPr lang="en-JP"/>
          </a:p>
        </p:txBody>
      </p:sp>
    </p:spTree>
    <p:extLst>
      <p:ext uri="{BB962C8B-B14F-4D97-AF65-F5344CB8AC3E}">
        <p14:creationId xmlns:p14="http://schemas.microsoft.com/office/powerpoint/2010/main" val="20573346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93504-0D60-AAA0-8F27-D481871595B4}"/>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209AE931-3B85-4F12-AF3B-CF6C5A3375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4C42B3A8-B35F-4030-CD6D-AA1812B80772}"/>
              </a:ext>
            </a:extLst>
          </p:cNvPr>
          <p:cNvSpPr>
            <a:spLocks noGrp="1"/>
          </p:cNvSpPr>
          <p:nvPr>
            <p:ph type="dt" sz="half" idx="10"/>
          </p:nvPr>
        </p:nvSpPr>
        <p:spPr/>
        <p:txBody>
          <a:bodyPr/>
          <a:lstStyle/>
          <a:p>
            <a:fld id="{D3A1080B-FDF0-244D-BE70-24EDDC139BB3}" type="datetimeFigureOut">
              <a:rPr lang="en-JP" smtClean="0"/>
              <a:t>05/20/2024</a:t>
            </a:fld>
            <a:endParaRPr lang="en-JP"/>
          </a:p>
        </p:txBody>
      </p:sp>
      <p:sp>
        <p:nvSpPr>
          <p:cNvPr id="5" name="Footer Placeholder 4">
            <a:extLst>
              <a:ext uri="{FF2B5EF4-FFF2-40B4-BE49-F238E27FC236}">
                <a16:creationId xmlns:a16="http://schemas.microsoft.com/office/drawing/2014/main" id="{6B382D8B-FC76-571C-0822-A2BB88EE7BA8}"/>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F2B36604-F177-DA62-30E3-53E5B8ADB8E4}"/>
              </a:ext>
            </a:extLst>
          </p:cNvPr>
          <p:cNvSpPr>
            <a:spLocks noGrp="1"/>
          </p:cNvSpPr>
          <p:nvPr>
            <p:ph type="sldNum" sz="quarter" idx="12"/>
          </p:nvPr>
        </p:nvSpPr>
        <p:spPr/>
        <p:txBody>
          <a:bodyPr/>
          <a:lstStyle/>
          <a:p>
            <a:fld id="{A947989C-56AA-8A49-ACE8-7FF91236869A}" type="slidenum">
              <a:rPr lang="en-JP" smtClean="0"/>
              <a:t>‹#›</a:t>
            </a:fld>
            <a:endParaRPr lang="en-JP"/>
          </a:p>
        </p:txBody>
      </p:sp>
    </p:spTree>
    <p:extLst>
      <p:ext uri="{BB962C8B-B14F-4D97-AF65-F5344CB8AC3E}">
        <p14:creationId xmlns:p14="http://schemas.microsoft.com/office/powerpoint/2010/main" val="25155667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8F18C-42D5-3FF5-7F76-1E47D52060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JP"/>
          </a:p>
        </p:txBody>
      </p:sp>
      <p:sp>
        <p:nvSpPr>
          <p:cNvPr id="3" name="Text Placeholder 2">
            <a:extLst>
              <a:ext uri="{FF2B5EF4-FFF2-40B4-BE49-F238E27FC236}">
                <a16:creationId xmlns:a16="http://schemas.microsoft.com/office/drawing/2014/main" id="{B15ADEF3-B7D0-65CC-4E72-FCBCFF1FD4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C6FE1A-B261-6365-39C8-4EA668C8D560}"/>
              </a:ext>
            </a:extLst>
          </p:cNvPr>
          <p:cNvSpPr>
            <a:spLocks noGrp="1"/>
          </p:cNvSpPr>
          <p:nvPr>
            <p:ph type="dt" sz="half" idx="10"/>
          </p:nvPr>
        </p:nvSpPr>
        <p:spPr/>
        <p:txBody>
          <a:bodyPr/>
          <a:lstStyle/>
          <a:p>
            <a:fld id="{D3A1080B-FDF0-244D-BE70-24EDDC139BB3}" type="datetimeFigureOut">
              <a:rPr lang="en-JP" smtClean="0"/>
              <a:t>05/20/2024</a:t>
            </a:fld>
            <a:endParaRPr lang="en-JP"/>
          </a:p>
        </p:txBody>
      </p:sp>
      <p:sp>
        <p:nvSpPr>
          <p:cNvPr id="5" name="Footer Placeholder 4">
            <a:extLst>
              <a:ext uri="{FF2B5EF4-FFF2-40B4-BE49-F238E27FC236}">
                <a16:creationId xmlns:a16="http://schemas.microsoft.com/office/drawing/2014/main" id="{E6CB3D0B-9161-2A6B-A2DA-49A14663528D}"/>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505E4114-253C-5C35-23E0-28C505EEF9D4}"/>
              </a:ext>
            </a:extLst>
          </p:cNvPr>
          <p:cNvSpPr>
            <a:spLocks noGrp="1"/>
          </p:cNvSpPr>
          <p:nvPr>
            <p:ph type="sldNum" sz="quarter" idx="12"/>
          </p:nvPr>
        </p:nvSpPr>
        <p:spPr/>
        <p:txBody>
          <a:bodyPr/>
          <a:lstStyle/>
          <a:p>
            <a:fld id="{A947989C-56AA-8A49-ACE8-7FF91236869A}" type="slidenum">
              <a:rPr lang="en-JP" smtClean="0"/>
              <a:t>‹#›</a:t>
            </a:fld>
            <a:endParaRPr lang="en-JP"/>
          </a:p>
        </p:txBody>
      </p:sp>
    </p:spTree>
    <p:extLst>
      <p:ext uri="{BB962C8B-B14F-4D97-AF65-F5344CB8AC3E}">
        <p14:creationId xmlns:p14="http://schemas.microsoft.com/office/powerpoint/2010/main" val="32232457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27EF2-BE52-DAD3-AED7-56E89E4829BF}"/>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F24254C5-2005-BB6C-6526-762E4DEF06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Content Placeholder 3">
            <a:extLst>
              <a:ext uri="{FF2B5EF4-FFF2-40B4-BE49-F238E27FC236}">
                <a16:creationId xmlns:a16="http://schemas.microsoft.com/office/drawing/2014/main" id="{1A8BD3E1-A102-B8E6-18B3-448D4217FC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Date Placeholder 4">
            <a:extLst>
              <a:ext uri="{FF2B5EF4-FFF2-40B4-BE49-F238E27FC236}">
                <a16:creationId xmlns:a16="http://schemas.microsoft.com/office/drawing/2014/main" id="{C461D4C2-F514-BC0A-F153-1E4C3F1535FF}"/>
              </a:ext>
            </a:extLst>
          </p:cNvPr>
          <p:cNvSpPr>
            <a:spLocks noGrp="1"/>
          </p:cNvSpPr>
          <p:nvPr>
            <p:ph type="dt" sz="half" idx="10"/>
          </p:nvPr>
        </p:nvSpPr>
        <p:spPr/>
        <p:txBody>
          <a:bodyPr/>
          <a:lstStyle/>
          <a:p>
            <a:fld id="{D3A1080B-FDF0-244D-BE70-24EDDC139BB3}" type="datetimeFigureOut">
              <a:rPr lang="en-JP" smtClean="0"/>
              <a:t>05/20/2024</a:t>
            </a:fld>
            <a:endParaRPr lang="en-JP"/>
          </a:p>
        </p:txBody>
      </p:sp>
      <p:sp>
        <p:nvSpPr>
          <p:cNvPr id="6" name="Footer Placeholder 5">
            <a:extLst>
              <a:ext uri="{FF2B5EF4-FFF2-40B4-BE49-F238E27FC236}">
                <a16:creationId xmlns:a16="http://schemas.microsoft.com/office/drawing/2014/main" id="{F1BD97F6-4213-A168-ECB2-C1CF6E233412}"/>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37570390-505E-496E-EDCB-96559AA8DECB}"/>
              </a:ext>
            </a:extLst>
          </p:cNvPr>
          <p:cNvSpPr>
            <a:spLocks noGrp="1"/>
          </p:cNvSpPr>
          <p:nvPr>
            <p:ph type="sldNum" sz="quarter" idx="12"/>
          </p:nvPr>
        </p:nvSpPr>
        <p:spPr/>
        <p:txBody>
          <a:bodyPr/>
          <a:lstStyle/>
          <a:p>
            <a:fld id="{A947989C-56AA-8A49-ACE8-7FF91236869A}" type="slidenum">
              <a:rPr lang="en-JP" smtClean="0"/>
              <a:t>‹#›</a:t>
            </a:fld>
            <a:endParaRPr lang="en-JP"/>
          </a:p>
        </p:txBody>
      </p:sp>
    </p:spTree>
    <p:extLst>
      <p:ext uri="{BB962C8B-B14F-4D97-AF65-F5344CB8AC3E}">
        <p14:creationId xmlns:p14="http://schemas.microsoft.com/office/powerpoint/2010/main" val="13615971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17DEA-05A2-8E39-97E4-F1F91E6E1D90}"/>
              </a:ext>
            </a:extLst>
          </p:cNvPr>
          <p:cNvSpPr>
            <a:spLocks noGrp="1"/>
          </p:cNvSpPr>
          <p:nvPr>
            <p:ph type="title"/>
          </p:nvPr>
        </p:nvSpPr>
        <p:spPr>
          <a:xfrm>
            <a:off x="839788" y="365125"/>
            <a:ext cx="10515600" cy="1325563"/>
          </a:xfrm>
        </p:spPr>
        <p:txBody>
          <a:bodyPr/>
          <a:lstStyle/>
          <a:p>
            <a:r>
              <a:rPr lang="en-US"/>
              <a:t>Click to edit Master title style</a:t>
            </a:r>
            <a:endParaRPr lang="en-JP"/>
          </a:p>
        </p:txBody>
      </p:sp>
      <p:sp>
        <p:nvSpPr>
          <p:cNvPr id="3" name="Text Placeholder 2">
            <a:extLst>
              <a:ext uri="{FF2B5EF4-FFF2-40B4-BE49-F238E27FC236}">
                <a16:creationId xmlns:a16="http://schemas.microsoft.com/office/drawing/2014/main" id="{256958D7-39B3-322D-5C55-D358D5809E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B2BF3F-3120-B011-6C18-204A4C6F1C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Text Placeholder 4">
            <a:extLst>
              <a:ext uri="{FF2B5EF4-FFF2-40B4-BE49-F238E27FC236}">
                <a16:creationId xmlns:a16="http://schemas.microsoft.com/office/drawing/2014/main" id="{F3EB340B-A37E-8E54-28BD-1C8C9EE817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884A20-D41B-34B3-7949-4FB9195529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7" name="Date Placeholder 6">
            <a:extLst>
              <a:ext uri="{FF2B5EF4-FFF2-40B4-BE49-F238E27FC236}">
                <a16:creationId xmlns:a16="http://schemas.microsoft.com/office/drawing/2014/main" id="{6B1DD0A1-318A-13C6-B84E-2467903E9D9E}"/>
              </a:ext>
            </a:extLst>
          </p:cNvPr>
          <p:cNvSpPr>
            <a:spLocks noGrp="1"/>
          </p:cNvSpPr>
          <p:nvPr>
            <p:ph type="dt" sz="half" idx="10"/>
          </p:nvPr>
        </p:nvSpPr>
        <p:spPr/>
        <p:txBody>
          <a:bodyPr/>
          <a:lstStyle/>
          <a:p>
            <a:fld id="{D3A1080B-FDF0-244D-BE70-24EDDC139BB3}" type="datetimeFigureOut">
              <a:rPr lang="en-JP" smtClean="0"/>
              <a:t>05/20/2024</a:t>
            </a:fld>
            <a:endParaRPr lang="en-JP"/>
          </a:p>
        </p:txBody>
      </p:sp>
      <p:sp>
        <p:nvSpPr>
          <p:cNvPr id="8" name="Footer Placeholder 7">
            <a:extLst>
              <a:ext uri="{FF2B5EF4-FFF2-40B4-BE49-F238E27FC236}">
                <a16:creationId xmlns:a16="http://schemas.microsoft.com/office/drawing/2014/main" id="{2025D10E-97B0-A0C5-8094-AD8A51195811}"/>
              </a:ext>
            </a:extLst>
          </p:cNvPr>
          <p:cNvSpPr>
            <a:spLocks noGrp="1"/>
          </p:cNvSpPr>
          <p:nvPr>
            <p:ph type="ftr" sz="quarter" idx="11"/>
          </p:nvPr>
        </p:nvSpPr>
        <p:spPr/>
        <p:txBody>
          <a:bodyPr/>
          <a:lstStyle/>
          <a:p>
            <a:endParaRPr lang="en-JP"/>
          </a:p>
        </p:txBody>
      </p:sp>
      <p:sp>
        <p:nvSpPr>
          <p:cNvPr id="9" name="Slide Number Placeholder 8">
            <a:extLst>
              <a:ext uri="{FF2B5EF4-FFF2-40B4-BE49-F238E27FC236}">
                <a16:creationId xmlns:a16="http://schemas.microsoft.com/office/drawing/2014/main" id="{422F6F65-3119-BB44-875C-A2E204AF4629}"/>
              </a:ext>
            </a:extLst>
          </p:cNvPr>
          <p:cNvSpPr>
            <a:spLocks noGrp="1"/>
          </p:cNvSpPr>
          <p:nvPr>
            <p:ph type="sldNum" sz="quarter" idx="12"/>
          </p:nvPr>
        </p:nvSpPr>
        <p:spPr/>
        <p:txBody>
          <a:bodyPr/>
          <a:lstStyle/>
          <a:p>
            <a:fld id="{A947989C-56AA-8A49-ACE8-7FF91236869A}" type="slidenum">
              <a:rPr lang="en-JP" smtClean="0"/>
              <a:t>‹#›</a:t>
            </a:fld>
            <a:endParaRPr lang="en-JP"/>
          </a:p>
        </p:txBody>
      </p:sp>
    </p:spTree>
    <p:extLst>
      <p:ext uri="{BB962C8B-B14F-4D97-AF65-F5344CB8AC3E}">
        <p14:creationId xmlns:p14="http://schemas.microsoft.com/office/powerpoint/2010/main" val="23651283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276B5-8FCB-567F-AD42-7DE0F753DD6E}"/>
              </a:ext>
            </a:extLst>
          </p:cNvPr>
          <p:cNvSpPr>
            <a:spLocks noGrp="1"/>
          </p:cNvSpPr>
          <p:nvPr>
            <p:ph type="title"/>
          </p:nvPr>
        </p:nvSpPr>
        <p:spPr/>
        <p:txBody>
          <a:bodyPr/>
          <a:lstStyle/>
          <a:p>
            <a:r>
              <a:rPr lang="en-US"/>
              <a:t>Click to edit Master title style</a:t>
            </a:r>
            <a:endParaRPr lang="en-JP"/>
          </a:p>
        </p:txBody>
      </p:sp>
      <p:sp>
        <p:nvSpPr>
          <p:cNvPr id="3" name="Date Placeholder 2">
            <a:extLst>
              <a:ext uri="{FF2B5EF4-FFF2-40B4-BE49-F238E27FC236}">
                <a16:creationId xmlns:a16="http://schemas.microsoft.com/office/drawing/2014/main" id="{C601659B-C62E-BB0B-EC36-63A9C5892B62}"/>
              </a:ext>
            </a:extLst>
          </p:cNvPr>
          <p:cNvSpPr>
            <a:spLocks noGrp="1"/>
          </p:cNvSpPr>
          <p:nvPr>
            <p:ph type="dt" sz="half" idx="10"/>
          </p:nvPr>
        </p:nvSpPr>
        <p:spPr/>
        <p:txBody>
          <a:bodyPr/>
          <a:lstStyle/>
          <a:p>
            <a:fld id="{D3A1080B-FDF0-244D-BE70-24EDDC139BB3}" type="datetimeFigureOut">
              <a:rPr lang="en-JP" smtClean="0"/>
              <a:t>05/20/2024</a:t>
            </a:fld>
            <a:endParaRPr lang="en-JP"/>
          </a:p>
        </p:txBody>
      </p:sp>
      <p:sp>
        <p:nvSpPr>
          <p:cNvPr id="4" name="Footer Placeholder 3">
            <a:extLst>
              <a:ext uri="{FF2B5EF4-FFF2-40B4-BE49-F238E27FC236}">
                <a16:creationId xmlns:a16="http://schemas.microsoft.com/office/drawing/2014/main" id="{1873B937-1FFA-49BC-9D63-802FF60A2C8E}"/>
              </a:ext>
            </a:extLst>
          </p:cNvPr>
          <p:cNvSpPr>
            <a:spLocks noGrp="1"/>
          </p:cNvSpPr>
          <p:nvPr>
            <p:ph type="ftr" sz="quarter" idx="11"/>
          </p:nvPr>
        </p:nvSpPr>
        <p:spPr/>
        <p:txBody>
          <a:bodyPr/>
          <a:lstStyle/>
          <a:p>
            <a:endParaRPr lang="en-JP"/>
          </a:p>
        </p:txBody>
      </p:sp>
      <p:sp>
        <p:nvSpPr>
          <p:cNvPr id="5" name="Slide Number Placeholder 4">
            <a:extLst>
              <a:ext uri="{FF2B5EF4-FFF2-40B4-BE49-F238E27FC236}">
                <a16:creationId xmlns:a16="http://schemas.microsoft.com/office/drawing/2014/main" id="{08279566-4B3F-24D5-9EDD-1E7243796E45}"/>
              </a:ext>
            </a:extLst>
          </p:cNvPr>
          <p:cNvSpPr>
            <a:spLocks noGrp="1"/>
          </p:cNvSpPr>
          <p:nvPr>
            <p:ph type="sldNum" sz="quarter" idx="12"/>
          </p:nvPr>
        </p:nvSpPr>
        <p:spPr/>
        <p:txBody>
          <a:bodyPr/>
          <a:lstStyle/>
          <a:p>
            <a:fld id="{A947989C-56AA-8A49-ACE8-7FF91236869A}" type="slidenum">
              <a:rPr lang="en-JP" smtClean="0"/>
              <a:t>‹#›</a:t>
            </a:fld>
            <a:endParaRPr lang="en-JP"/>
          </a:p>
        </p:txBody>
      </p:sp>
    </p:spTree>
    <p:extLst>
      <p:ext uri="{BB962C8B-B14F-4D97-AF65-F5344CB8AC3E}">
        <p14:creationId xmlns:p14="http://schemas.microsoft.com/office/powerpoint/2010/main" val="33839624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811E98-497B-C699-720D-17EB7555FE04}"/>
              </a:ext>
            </a:extLst>
          </p:cNvPr>
          <p:cNvSpPr>
            <a:spLocks noGrp="1"/>
          </p:cNvSpPr>
          <p:nvPr>
            <p:ph type="dt" sz="half" idx="10"/>
          </p:nvPr>
        </p:nvSpPr>
        <p:spPr/>
        <p:txBody>
          <a:bodyPr/>
          <a:lstStyle/>
          <a:p>
            <a:fld id="{D3A1080B-FDF0-244D-BE70-24EDDC139BB3}" type="datetimeFigureOut">
              <a:rPr lang="en-JP" smtClean="0"/>
              <a:t>05/20/2024</a:t>
            </a:fld>
            <a:endParaRPr lang="en-JP"/>
          </a:p>
        </p:txBody>
      </p:sp>
      <p:sp>
        <p:nvSpPr>
          <p:cNvPr id="3" name="Footer Placeholder 2">
            <a:extLst>
              <a:ext uri="{FF2B5EF4-FFF2-40B4-BE49-F238E27FC236}">
                <a16:creationId xmlns:a16="http://schemas.microsoft.com/office/drawing/2014/main" id="{87A55833-3A75-5F22-DDB3-67674CB9D3E4}"/>
              </a:ext>
            </a:extLst>
          </p:cNvPr>
          <p:cNvSpPr>
            <a:spLocks noGrp="1"/>
          </p:cNvSpPr>
          <p:nvPr>
            <p:ph type="ftr" sz="quarter" idx="11"/>
          </p:nvPr>
        </p:nvSpPr>
        <p:spPr/>
        <p:txBody>
          <a:bodyPr/>
          <a:lstStyle/>
          <a:p>
            <a:endParaRPr lang="en-JP"/>
          </a:p>
        </p:txBody>
      </p:sp>
      <p:sp>
        <p:nvSpPr>
          <p:cNvPr id="4" name="Slide Number Placeholder 3">
            <a:extLst>
              <a:ext uri="{FF2B5EF4-FFF2-40B4-BE49-F238E27FC236}">
                <a16:creationId xmlns:a16="http://schemas.microsoft.com/office/drawing/2014/main" id="{4FFEA5E3-82A9-B03E-F6F2-2C53D0A72208}"/>
              </a:ext>
            </a:extLst>
          </p:cNvPr>
          <p:cNvSpPr>
            <a:spLocks noGrp="1"/>
          </p:cNvSpPr>
          <p:nvPr>
            <p:ph type="sldNum" sz="quarter" idx="12"/>
          </p:nvPr>
        </p:nvSpPr>
        <p:spPr/>
        <p:txBody>
          <a:bodyPr/>
          <a:lstStyle/>
          <a:p>
            <a:fld id="{A947989C-56AA-8A49-ACE8-7FF91236869A}" type="slidenum">
              <a:rPr lang="en-JP" smtClean="0"/>
              <a:t>‹#›</a:t>
            </a:fld>
            <a:endParaRPr lang="en-JP"/>
          </a:p>
        </p:txBody>
      </p:sp>
    </p:spTree>
    <p:extLst>
      <p:ext uri="{BB962C8B-B14F-4D97-AF65-F5344CB8AC3E}">
        <p14:creationId xmlns:p14="http://schemas.microsoft.com/office/powerpoint/2010/main" val="1906847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8BA5-E145-1606-ED71-2A197CB15F9E}"/>
              </a:ext>
            </a:extLst>
          </p:cNvPr>
          <p:cNvSpPr>
            <a:spLocks noGrp="1"/>
          </p:cNvSpPr>
          <p:nvPr>
            <p:ph type="title"/>
          </p:nvPr>
        </p:nvSpPr>
        <p:spPr>
          <a:xfrm>
            <a:off x="839788" y="457200"/>
            <a:ext cx="3932237" cy="1600200"/>
          </a:xfrm>
        </p:spPr>
        <p:txBody>
          <a:bodyPr anchor="b"/>
          <a:lstStyle>
            <a:lvl1pPr>
              <a:defRPr sz="3200"/>
            </a:lvl1pPr>
          </a:lstStyle>
          <a:p>
            <a:r>
              <a:rPr kumimoji="1" lang="en-US" altLang="ja-JP"/>
              <a:t>Click to edit Master title style</a:t>
            </a:r>
            <a:endParaRPr kumimoji="1" lang="ja-JP" altLang="en-US"/>
          </a:p>
        </p:txBody>
      </p:sp>
      <p:sp>
        <p:nvSpPr>
          <p:cNvPr id="3" name="Picture Placeholder 2">
            <a:extLst>
              <a:ext uri="{FF2B5EF4-FFF2-40B4-BE49-F238E27FC236}">
                <a16:creationId xmlns:a16="http://schemas.microsoft.com/office/drawing/2014/main" id="{2149FE3C-F3A6-FA1A-4634-ED05EB53A6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Text Placeholder 3">
            <a:extLst>
              <a:ext uri="{FF2B5EF4-FFF2-40B4-BE49-F238E27FC236}">
                <a16:creationId xmlns:a16="http://schemas.microsoft.com/office/drawing/2014/main" id="{EC4B05BB-671F-E06F-0C31-A8C8D520E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en-US" altLang="ja-JP"/>
              <a:t>Click to edit Master text styles</a:t>
            </a:r>
          </a:p>
        </p:txBody>
      </p:sp>
      <p:sp>
        <p:nvSpPr>
          <p:cNvPr id="5" name="Date Placeholder 4">
            <a:extLst>
              <a:ext uri="{FF2B5EF4-FFF2-40B4-BE49-F238E27FC236}">
                <a16:creationId xmlns:a16="http://schemas.microsoft.com/office/drawing/2014/main" id="{EC089A63-2E41-8078-CE3C-9C8315795316}"/>
              </a:ext>
            </a:extLst>
          </p:cNvPr>
          <p:cNvSpPr>
            <a:spLocks noGrp="1"/>
          </p:cNvSpPr>
          <p:nvPr>
            <p:ph type="dt" sz="half" idx="10"/>
          </p:nvPr>
        </p:nvSpPr>
        <p:spPr/>
        <p:txBody>
          <a:bodyPr/>
          <a:lstStyle/>
          <a:p>
            <a:fld id="{3D699131-AD2D-443F-A086-2756F1742D94}" type="datetimeFigureOut">
              <a:rPr kumimoji="1" lang="ja-JP" altLang="en-US" smtClean="0"/>
              <a:t>2024/5/20</a:t>
            </a:fld>
            <a:endParaRPr kumimoji="1" lang="ja-JP" altLang="en-US"/>
          </a:p>
        </p:txBody>
      </p:sp>
      <p:sp>
        <p:nvSpPr>
          <p:cNvPr id="6" name="Footer Placeholder 5">
            <a:extLst>
              <a:ext uri="{FF2B5EF4-FFF2-40B4-BE49-F238E27FC236}">
                <a16:creationId xmlns:a16="http://schemas.microsoft.com/office/drawing/2014/main" id="{82F53B1B-DB14-94D1-E3B4-5F30DAB2C5DA}"/>
              </a:ext>
            </a:extLst>
          </p:cNvPr>
          <p:cNvSpPr>
            <a:spLocks noGrp="1"/>
          </p:cNvSpPr>
          <p:nvPr>
            <p:ph type="ftr" sz="quarter" idx="11"/>
          </p:nvPr>
        </p:nvSpPr>
        <p:spPr/>
        <p:txBody>
          <a:bodyPr/>
          <a:lstStyle/>
          <a:p>
            <a:endParaRPr kumimoji="1" lang="ja-JP" altLang="en-US"/>
          </a:p>
        </p:txBody>
      </p:sp>
      <p:sp>
        <p:nvSpPr>
          <p:cNvPr id="7" name="Slide Number Placeholder 6">
            <a:extLst>
              <a:ext uri="{FF2B5EF4-FFF2-40B4-BE49-F238E27FC236}">
                <a16:creationId xmlns:a16="http://schemas.microsoft.com/office/drawing/2014/main" id="{ADACD76A-0D67-AE49-20C4-76B6A206ADE3}"/>
              </a:ext>
            </a:extLst>
          </p:cNvPr>
          <p:cNvSpPr>
            <a:spLocks noGrp="1"/>
          </p:cNvSpPr>
          <p:nvPr>
            <p:ph type="sldNum" sz="quarter" idx="12"/>
          </p:nvPr>
        </p:nvSpPr>
        <p:spPr/>
        <p:txBody>
          <a:bodyPr/>
          <a:lstStyle/>
          <a:p>
            <a:fld id="{17B5B8E2-53BE-485F-A5A2-7001DFDC196A}" type="slidenum">
              <a:rPr kumimoji="1" lang="ja-JP" altLang="en-US" smtClean="0"/>
              <a:t>‹#›</a:t>
            </a:fld>
            <a:endParaRPr kumimoji="1" lang="ja-JP" altLang="en-US"/>
          </a:p>
        </p:txBody>
      </p:sp>
    </p:spTree>
    <p:extLst>
      <p:ext uri="{BB962C8B-B14F-4D97-AF65-F5344CB8AC3E}">
        <p14:creationId xmlns:p14="http://schemas.microsoft.com/office/powerpoint/2010/main" val="38872358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3A254-8EE4-070E-795B-82DC89B0FA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Content Placeholder 2">
            <a:extLst>
              <a:ext uri="{FF2B5EF4-FFF2-40B4-BE49-F238E27FC236}">
                <a16:creationId xmlns:a16="http://schemas.microsoft.com/office/drawing/2014/main" id="{A6A39382-A952-AA51-3DD2-FF5319AA50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Text Placeholder 3">
            <a:extLst>
              <a:ext uri="{FF2B5EF4-FFF2-40B4-BE49-F238E27FC236}">
                <a16:creationId xmlns:a16="http://schemas.microsoft.com/office/drawing/2014/main" id="{0331B3F3-B75E-3351-BAA6-392022F9B3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1784E2-9357-8ED3-3BE7-54EEBB100664}"/>
              </a:ext>
            </a:extLst>
          </p:cNvPr>
          <p:cNvSpPr>
            <a:spLocks noGrp="1"/>
          </p:cNvSpPr>
          <p:nvPr>
            <p:ph type="dt" sz="half" idx="10"/>
          </p:nvPr>
        </p:nvSpPr>
        <p:spPr/>
        <p:txBody>
          <a:bodyPr/>
          <a:lstStyle/>
          <a:p>
            <a:fld id="{D3A1080B-FDF0-244D-BE70-24EDDC139BB3}" type="datetimeFigureOut">
              <a:rPr lang="en-JP" smtClean="0"/>
              <a:t>05/20/2024</a:t>
            </a:fld>
            <a:endParaRPr lang="en-JP"/>
          </a:p>
        </p:txBody>
      </p:sp>
      <p:sp>
        <p:nvSpPr>
          <p:cNvPr id="6" name="Footer Placeholder 5">
            <a:extLst>
              <a:ext uri="{FF2B5EF4-FFF2-40B4-BE49-F238E27FC236}">
                <a16:creationId xmlns:a16="http://schemas.microsoft.com/office/drawing/2014/main" id="{99A5A808-A596-3C9D-A5C7-8C30E09A4956}"/>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28C55453-C171-0308-37EE-0E1B32B35B69}"/>
              </a:ext>
            </a:extLst>
          </p:cNvPr>
          <p:cNvSpPr>
            <a:spLocks noGrp="1"/>
          </p:cNvSpPr>
          <p:nvPr>
            <p:ph type="sldNum" sz="quarter" idx="12"/>
          </p:nvPr>
        </p:nvSpPr>
        <p:spPr/>
        <p:txBody>
          <a:bodyPr/>
          <a:lstStyle/>
          <a:p>
            <a:fld id="{A947989C-56AA-8A49-ACE8-7FF91236869A}" type="slidenum">
              <a:rPr lang="en-JP" smtClean="0"/>
              <a:t>‹#›</a:t>
            </a:fld>
            <a:endParaRPr lang="en-JP"/>
          </a:p>
        </p:txBody>
      </p:sp>
    </p:spTree>
    <p:extLst>
      <p:ext uri="{BB962C8B-B14F-4D97-AF65-F5344CB8AC3E}">
        <p14:creationId xmlns:p14="http://schemas.microsoft.com/office/powerpoint/2010/main" val="31456233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D13EE-1AE6-071C-25E0-C4A248CC5C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Picture Placeholder 2">
            <a:extLst>
              <a:ext uri="{FF2B5EF4-FFF2-40B4-BE49-F238E27FC236}">
                <a16:creationId xmlns:a16="http://schemas.microsoft.com/office/drawing/2014/main" id="{D78E9094-FC4C-149F-8F8C-4F4DD79E0E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JP"/>
          </a:p>
        </p:txBody>
      </p:sp>
      <p:sp>
        <p:nvSpPr>
          <p:cNvPr id="4" name="Text Placeholder 3">
            <a:extLst>
              <a:ext uri="{FF2B5EF4-FFF2-40B4-BE49-F238E27FC236}">
                <a16:creationId xmlns:a16="http://schemas.microsoft.com/office/drawing/2014/main" id="{C081BF6D-83F1-A970-5007-0B3EDCE690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52769-1A28-8165-21E3-E7B4FB77BC09}"/>
              </a:ext>
            </a:extLst>
          </p:cNvPr>
          <p:cNvSpPr>
            <a:spLocks noGrp="1"/>
          </p:cNvSpPr>
          <p:nvPr>
            <p:ph type="dt" sz="half" idx="10"/>
          </p:nvPr>
        </p:nvSpPr>
        <p:spPr/>
        <p:txBody>
          <a:bodyPr/>
          <a:lstStyle/>
          <a:p>
            <a:fld id="{D3A1080B-FDF0-244D-BE70-24EDDC139BB3}" type="datetimeFigureOut">
              <a:rPr lang="en-JP" smtClean="0"/>
              <a:t>05/20/2024</a:t>
            </a:fld>
            <a:endParaRPr lang="en-JP"/>
          </a:p>
        </p:txBody>
      </p:sp>
      <p:sp>
        <p:nvSpPr>
          <p:cNvPr id="6" name="Footer Placeholder 5">
            <a:extLst>
              <a:ext uri="{FF2B5EF4-FFF2-40B4-BE49-F238E27FC236}">
                <a16:creationId xmlns:a16="http://schemas.microsoft.com/office/drawing/2014/main" id="{8EF6B5DF-3656-CBE5-8D76-823DB0CAC8E6}"/>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80B0D2FC-9DA9-6D3A-0D6D-4B1A86FF6DD5}"/>
              </a:ext>
            </a:extLst>
          </p:cNvPr>
          <p:cNvSpPr>
            <a:spLocks noGrp="1"/>
          </p:cNvSpPr>
          <p:nvPr>
            <p:ph type="sldNum" sz="quarter" idx="12"/>
          </p:nvPr>
        </p:nvSpPr>
        <p:spPr/>
        <p:txBody>
          <a:bodyPr/>
          <a:lstStyle/>
          <a:p>
            <a:fld id="{A947989C-56AA-8A49-ACE8-7FF91236869A}" type="slidenum">
              <a:rPr lang="en-JP" smtClean="0"/>
              <a:t>‹#›</a:t>
            </a:fld>
            <a:endParaRPr lang="en-JP"/>
          </a:p>
        </p:txBody>
      </p:sp>
    </p:spTree>
    <p:extLst>
      <p:ext uri="{BB962C8B-B14F-4D97-AF65-F5344CB8AC3E}">
        <p14:creationId xmlns:p14="http://schemas.microsoft.com/office/powerpoint/2010/main" val="12455579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8ACC-29D6-BE74-898E-F0B81B70EBFF}"/>
              </a:ext>
            </a:extLst>
          </p:cNvPr>
          <p:cNvSpPr>
            <a:spLocks noGrp="1"/>
          </p:cNvSpPr>
          <p:nvPr>
            <p:ph type="title"/>
          </p:nvPr>
        </p:nvSpPr>
        <p:spPr/>
        <p:txBody>
          <a:bodyPr/>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76E94DF5-B2D9-FCAE-99C7-274F294343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4867032C-0108-30E7-4932-AE4008FABF30}"/>
              </a:ext>
            </a:extLst>
          </p:cNvPr>
          <p:cNvSpPr>
            <a:spLocks noGrp="1"/>
          </p:cNvSpPr>
          <p:nvPr>
            <p:ph type="dt" sz="half" idx="10"/>
          </p:nvPr>
        </p:nvSpPr>
        <p:spPr/>
        <p:txBody>
          <a:bodyPr/>
          <a:lstStyle/>
          <a:p>
            <a:fld id="{D3A1080B-FDF0-244D-BE70-24EDDC139BB3}" type="datetimeFigureOut">
              <a:rPr lang="en-JP" smtClean="0"/>
              <a:t>05/20/2024</a:t>
            </a:fld>
            <a:endParaRPr lang="en-JP"/>
          </a:p>
        </p:txBody>
      </p:sp>
      <p:sp>
        <p:nvSpPr>
          <p:cNvPr id="5" name="Footer Placeholder 4">
            <a:extLst>
              <a:ext uri="{FF2B5EF4-FFF2-40B4-BE49-F238E27FC236}">
                <a16:creationId xmlns:a16="http://schemas.microsoft.com/office/drawing/2014/main" id="{D237EE5A-F16F-C144-7707-1C80002C0915}"/>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63B1AE45-98DD-3181-BED7-B3C275B2D0ED}"/>
              </a:ext>
            </a:extLst>
          </p:cNvPr>
          <p:cNvSpPr>
            <a:spLocks noGrp="1"/>
          </p:cNvSpPr>
          <p:nvPr>
            <p:ph type="sldNum" sz="quarter" idx="12"/>
          </p:nvPr>
        </p:nvSpPr>
        <p:spPr/>
        <p:txBody>
          <a:bodyPr/>
          <a:lstStyle/>
          <a:p>
            <a:fld id="{A947989C-56AA-8A49-ACE8-7FF91236869A}" type="slidenum">
              <a:rPr lang="en-JP" smtClean="0"/>
              <a:t>‹#›</a:t>
            </a:fld>
            <a:endParaRPr lang="en-JP"/>
          </a:p>
        </p:txBody>
      </p:sp>
    </p:spTree>
    <p:extLst>
      <p:ext uri="{BB962C8B-B14F-4D97-AF65-F5344CB8AC3E}">
        <p14:creationId xmlns:p14="http://schemas.microsoft.com/office/powerpoint/2010/main" val="34286151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C17D82-B2AC-9054-C95E-E4B8D6D3B9D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341C8C06-05FF-EBC8-4CF3-18D885F199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C3B2E2DD-317B-8D12-9A61-E89F6E11DDF6}"/>
              </a:ext>
            </a:extLst>
          </p:cNvPr>
          <p:cNvSpPr>
            <a:spLocks noGrp="1"/>
          </p:cNvSpPr>
          <p:nvPr>
            <p:ph type="dt" sz="half" idx="10"/>
          </p:nvPr>
        </p:nvSpPr>
        <p:spPr/>
        <p:txBody>
          <a:bodyPr/>
          <a:lstStyle/>
          <a:p>
            <a:fld id="{D3A1080B-FDF0-244D-BE70-24EDDC139BB3}" type="datetimeFigureOut">
              <a:rPr lang="en-JP" smtClean="0"/>
              <a:t>05/20/2024</a:t>
            </a:fld>
            <a:endParaRPr lang="en-JP"/>
          </a:p>
        </p:txBody>
      </p:sp>
      <p:sp>
        <p:nvSpPr>
          <p:cNvPr id="5" name="Footer Placeholder 4">
            <a:extLst>
              <a:ext uri="{FF2B5EF4-FFF2-40B4-BE49-F238E27FC236}">
                <a16:creationId xmlns:a16="http://schemas.microsoft.com/office/drawing/2014/main" id="{B117A61F-94F8-4A03-8ECC-D5AC180CA8EA}"/>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E0D00102-6F4D-335D-BFF4-E0C48CC93B2A}"/>
              </a:ext>
            </a:extLst>
          </p:cNvPr>
          <p:cNvSpPr>
            <a:spLocks noGrp="1"/>
          </p:cNvSpPr>
          <p:nvPr>
            <p:ph type="sldNum" sz="quarter" idx="12"/>
          </p:nvPr>
        </p:nvSpPr>
        <p:spPr/>
        <p:txBody>
          <a:bodyPr/>
          <a:lstStyle/>
          <a:p>
            <a:fld id="{A947989C-56AA-8A49-ACE8-7FF91236869A}" type="slidenum">
              <a:rPr lang="en-JP" smtClean="0"/>
              <a:t>‹#›</a:t>
            </a:fld>
            <a:endParaRPr lang="en-JP"/>
          </a:p>
        </p:txBody>
      </p:sp>
    </p:spTree>
    <p:extLst>
      <p:ext uri="{BB962C8B-B14F-4D97-AF65-F5344CB8AC3E}">
        <p14:creationId xmlns:p14="http://schemas.microsoft.com/office/powerpoint/2010/main" val="37840478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defTabSz="914400" fontAlgn="base">
              <a:spcAft>
                <a:spcPct val="0"/>
              </a:spcAft>
              <a:defRPr/>
            </a:pPr>
            <a:endParaRPr lang="en-US" altLang="ja-JP">
              <a:solidFill>
                <a:srgbClr val="000000"/>
              </a:solidFill>
            </a:endParaRPr>
          </a:p>
        </p:txBody>
      </p:sp>
      <p:sp>
        <p:nvSpPr>
          <p:cNvPr id="5" name="Footer Placeholder 4"/>
          <p:cNvSpPr>
            <a:spLocks noGrp="1"/>
          </p:cNvSpPr>
          <p:nvPr>
            <p:ph type="ftr" sz="quarter" idx="11"/>
          </p:nvPr>
        </p:nvSpPr>
        <p:spPr/>
        <p:txBody>
          <a:bodyPr/>
          <a:lstStyle/>
          <a:p>
            <a:pPr defTabSz="914400" fontAlgn="base">
              <a:spcAft>
                <a:spcPct val="0"/>
              </a:spcAft>
              <a:defRPr/>
            </a:pPr>
            <a:endParaRPr lang="en-US" altLang="ja-JP">
              <a:solidFill>
                <a:srgbClr val="000000"/>
              </a:solidFill>
            </a:endParaRPr>
          </a:p>
        </p:txBody>
      </p:sp>
      <p:sp>
        <p:nvSpPr>
          <p:cNvPr id="6" name="Slide Number Placeholder 5"/>
          <p:cNvSpPr>
            <a:spLocks noGrp="1"/>
          </p:cNvSpPr>
          <p:nvPr>
            <p:ph type="sldNum" sz="quarter" idx="12"/>
          </p:nvPr>
        </p:nvSpPr>
        <p:spPr/>
        <p:txBody>
          <a:bodyPr/>
          <a:lstStyle/>
          <a:p>
            <a:pPr defTabSz="914400" fontAlgn="base">
              <a:spcAft>
                <a:spcPct val="0"/>
              </a:spcAft>
              <a:defRPr/>
            </a:pPr>
            <a:fld id="{28F30CA0-8CC7-44AD-B375-208187D234DF}" type="slidenum">
              <a:rPr lang="en-US" altLang="ja-JP" smtClean="0">
                <a:solidFill>
                  <a:srgbClr val="000000"/>
                </a:solidFill>
              </a:rPr>
              <a:pPr defTabSz="914400" fontAlgn="base">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7194200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defTabSz="914400" fontAlgn="base">
              <a:spcAft>
                <a:spcPct val="0"/>
              </a:spcAft>
              <a:defRPr/>
            </a:pPr>
            <a:endParaRPr lang="en-US" altLang="ja-JP">
              <a:solidFill>
                <a:srgbClr val="000000"/>
              </a:solidFill>
            </a:endParaRPr>
          </a:p>
        </p:txBody>
      </p:sp>
      <p:sp>
        <p:nvSpPr>
          <p:cNvPr id="5" name="Footer Placeholder 4"/>
          <p:cNvSpPr>
            <a:spLocks noGrp="1"/>
          </p:cNvSpPr>
          <p:nvPr>
            <p:ph type="ftr" sz="quarter" idx="11"/>
          </p:nvPr>
        </p:nvSpPr>
        <p:spPr/>
        <p:txBody>
          <a:bodyPr/>
          <a:lstStyle/>
          <a:p>
            <a:pPr defTabSz="914400" fontAlgn="base">
              <a:spcAft>
                <a:spcPct val="0"/>
              </a:spcAft>
              <a:defRPr/>
            </a:pPr>
            <a:endParaRPr lang="en-US" altLang="ja-JP">
              <a:solidFill>
                <a:srgbClr val="000000"/>
              </a:solidFill>
            </a:endParaRPr>
          </a:p>
        </p:txBody>
      </p:sp>
      <p:sp>
        <p:nvSpPr>
          <p:cNvPr id="6" name="Slide Number Placeholder 5"/>
          <p:cNvSpPr>
            <a:spLocks noGrp="1"/>
          </p:cNvSpPr>
          <p:nvPr>
            <p:ph type="sldNum" sz="quarter" idx="12"/>
          </p:nvPr>
        </p:nvSpPr>
        <p:spPr/>
        <p:txBody>
          <a:bodyPr/>
          <a:lstStyle/>
          <a:p>
            <a:pPr defTabSz="914400" fontAlgn="base">
              <a:spcAft>
                <a:spcPct val="0"/>
              </a:spcAft>
              <a:defRPr/>
            </a:pPr>
            <a:fld id="{B478A577-0E60-4E33-A202-1EA68CAD607C}" type="slidenum">
              <a:rPr lang="en-US" altLang="ja-JP" smtClean="0">
                <a:solidFill>
                  <a:srgbClr val="000000"/>
                </a:solidFill>
              </a:rPr>
              <a:pPr defTabSz="914400" fontAlgn="base">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6899038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defTabSz="914400" fontAlgn="base">
              <a:spcAft>
                <a:spcPct val="0"/>
              </a:spcAft>
              <a:defRPr/>
            </a:pPr>
            <a:endParaRPr lang="en-US" altLang="ja-JP">
              <a:solidFill>
                <a:srgbClr val="000000"/>
              </a:solidFill>
            </a:endParaRPr>
          </a:p>
        </p:txBody>
      </p:sp>
      <p:sp>
        <p:nvSpPr>
          <p:cNvPr id="5" name="Footer Placeholder 4"/>
          <p:cNvSpPr>
            <a:spLocks noGrp="1"/>
          </p:cNvSpPr>
          <p:nvPr>
            <p:ph type="ftr" sz="quarter" idx="11"/>
          </p:nvPr>
        </p:nvSpPr>
        <p:spPr/>
        <p:txBody>
          <a:bodyPr/>
          <a:lstStyle/>
          <a:p>
            <a:pPr defTabSz="914400" fontAlgn="base">
              <a:spcAft>
                <a:spcPct val="0"/>
              </a:spcAft>
              <a:defRPr/>
            </a:pPr>
            <a:endParaRPr lang="en-US" altLang="ja-JP">
              <a:solidFill>
                <a:srgbClr val="000000"/>
              </a:solidFill>
            </a:endParaRPr>
          </a:p>
        </p:txBody>
      </p:sp>
      <p:sp>
        <p:nvSpPr>
          <p:cNvPr id="6" name="Slide Number Placeholder 5"/>
          <p:cNvSpPr>
            <a:spLocks noGrp="1"/>
          </p:cNvSpPr>
          <p:nvPr>
            <p:ph type="sldNum" sz="quarter" idx="12"/>
          </p:nvPr>
        </p:nvSpPr>
        <p:spPr/>
        <p:txBody>
          <a:bodyPr/>
          <a:lstStyle/>
          <a:p>
            <a:pPr defTabSz="914400" fontAlgn="base">
              <a:spcAft>
                <a:spcPct val="0"/>
              </a:spcAft>
              <a:defRPr/>
            </a:pPr>
            <a:fld id="{BCF5E8DB-8272-4D0A-A696-C5F3C4113198}" type="slidenum">
              <a:rPr lang="en-US" altLang="ja-JP" smtClean="0">
                <a:solidFill>
                  <a:srgbClr val="000000"/>
                </a:solidFill>
              </a:rPr>
              <a:pPr defTabSz="914400" fontAlgn="base">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654013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defTabSz="914400" fontAlgn="base">
              <a:spcAft>
                <a:spcPct val="0"/>
              </a:spcAft>
              <a:defRPr/>
            </a:pPr>
            <a:endParaRPr lang="en-US" altLang="ja-JP">
              <a:solidFill>
                <a:srgbClr val="000000"/>
              </a:solidFill>
            </a:endParaRPr>
          </a:p>
        </p:txBody>
      </p:sp>
      <p:sp>
        <p:nvSpPr>
          <p:cNvPr id="6" name="Footer Placeholder 5"/>
          <p:cNvSpPr>
            <a:spLocks noGrp="1"/>
          </p:cNvSpPr>
          <p:nvPr>
            <p:ph type="ftr" sz="quarter" idx="11"/>
          </p:nvPr>
        </p:nvSpPr>
        <p:spPr/>
        <p:txBody>
          <a:bodyPr/>
          <a:lstStyle/>
          <a:p>
            <a:pPr defTabSz="914400" fontAlgn="base">
              <a:spcAft>
                <a:spcPct val="0"/>
              </a:spcAft>
              <a:defRPr/>
            </a:pPr>
            <a:endParaRPr lang="en-US" altLang="ja-JP">
              <a:solidFill>
                <a:srgbClr val="000000"/>
              </a:solidFill>
            </a:endParaRPr>
          </a:p>
        </p:txBody>
      </p:sp>
      <p:sp>
        <p:nvSpPr>
          <p:cNvPr id="7" name="Slide Number Placeholder 6"/>
          <p:cNvSpPr>
            <a:spLocks noGrp="1"/>
          </p:cNvSpPr>
          <p:nvPr>
            <p:ph type="sldNum" sz="quarter" idx="12"/>
          </p:nvPr>
        </p:nvSpPr>
        <p:spPr/>
        <p:txBody>
          <a:bodyPr/>
          <a:lstStyle/>
          <a:p>
            <a:pPr defTabSz="914400" fontAlgn="base">
              <a:spcAft>
                <a:spcPct val="0"/>
              </a:spcAft>
              <a:defRPr/>
            </a:pPr>
            <a:fld id="{3D4835AC-B326-4FFF-B491-5975AEAC324B}" type="slidenum">
              <a:rPr lang="en-US" altLang="ja-JP" smtClean="0">
                <a:solidFill>
                  <a:srgbClr val="000000"/>
                </a:solidFill>
              </a:rPr>
              <a:pPr defTabSz="914400" fontAlgn="base">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3206789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defTabSz="914400" fontAlgn="base">
              <a:spcAft>
                <a:spcPct val="0"/>
              </a:spcAft>
              <a:defRPr/>
            </a:pPr>
            <a:endParaRPr lang="en-US" altLang="ja-JP">
              <a:solidFill>
                <a:srgbClr val="000000"/>
              </a:solidFill>
            </a:endParaRPr>
          </a:p>
        </p:txBody>
      </p:sp>
      <p:sp>
        <p:nvSpPr>
          <p:cNvPr id="8" name="Footer Placeholder 7"/>
          <p:cNvSpPr>
            <a:spLocks noGrp="1"/>
          </p:cNvSpPr>
          <p:nvPr>
            <p:ph type="ftr" sz="quarter" idx="11"/>
          </p:nvPr>
        </p:nvSpPr>
        <p:spPr/>
        <p:txBody>
          <a:bodyPr/>
          <a:lstStyle/>
          <a:p>
            <a:pPr defTabSz="914400" fontAlgn="base">
              <a:spcAft>
                <a:spcPct val="0"/>
              </a:spcAft>
              <a:defRPr/>
            </a:pPr>
            <a:endParaRPr lang="en-US" altLang="ja-JP">
              <a:solidFill>
                <a:srgbClr val="000000"/>
              </a:solidFill>
            </a:endParaRPr>
          </a:p>
        </p:txBody>
      </p:sp>
      <p:sp>
        <p:nvSpPr>
          <p:cNvPr id="9" name="Slide Number Placeholder 8"/>
          <p:cNvSpPr>
            <a:spLocks noGrp="1"/>
          </p:cNvSpPr>
          <p:nvPr>
            <p:ph type="sldNum" sz="quarter" idx="12"/>
          </p:nvPr>
        </p:nvSpPr>
        <p:spPr/>
        <p:txBody>
          <a:bodyPr/>
          <a:lstStyle/>
          <a:p>
            <a:pPr defTabSz="914400" fontAlgn="base">
              <a:spcAft>
                <a:spcPct val="0"/>
              </a:spcAft>
              <a:defRPr/>
            </a:pPr>
            <a:fld id="{2386B59F-CA23-4AAD-8056-EA0EBE1C0436}" type="slidenum">
              <a:rPr lang="en-US" altLang="ja-JP" smtClean="0">
                <a:solidFill>
                  <a:srgbClr val="000000"/>
                </a:solidFill>
              </a:rPr>
              <a:pPr defTabSz="914400" fontAlgn="base">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1889562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defTabSz="914400" fontAlgn="base">
              <a:spcAft>
                <a:spcPct val="0"/>
              </a:spcAft>
              <a:defRPr/>
            </a:pPr>
            <a:endParaRPr lang="en-US" altLang="ja-JP">
              <a:solidFill>
                <a:srgbClr val="000000"/>
              </a:solidFill>
            </a:endParaRPr>
          </a:p>
        </p:txBody>
      </p:sp>
      <p:sp>
        <p:nvSpPr>
          <p:cNvPr id="4" name="Footer Placeholder 3"/>
          <p:cNvSpPr>
            <a:spLocks noGrp="1"/>
          </p:cNvSpPr>
          <p:nvPr>
            <p:ph type="ftr" sz="quarter" idx="11"/>
          </p:nvPr>
        </p:nvSpPr>
        <p:spPr/>
        <p:txBody>
          <a:bodyPr/>
          <a:lstStyle/>
          <a:p>
            <a:pPr defTabSz="914400" fontAlgn="base">
              <a:spcAft>
                <a:spcPct val="0"/>
              </a:spcAft>
              <a:defRPr/>
            </a:pPr>
            <a:endParaRPr lang="en-US" altLang="ja-JP">
              <a:solidFill>
                <a:srgbClr val="000000"/>
              </a:solidFill>
            </a:endParaRPr>
          </a:p>
        </p:txBody>
      </p:sp>
      <p:sp>
        <p:nvSpPr>
          <p:cNvPr id="5" name="Slide Number Placeholder 4"/>
          <p:cNvSpPr>
            <a:spLocks noGrp="1"/>
          </p:cNvSpPr>
          <p:nvPr>
            <p:ph type="sldNum" sz="quarter" idx="12"/>
          </p:nvPr>
        </p:nvSpPr>
        <p:spPr/>
        <p:txBody>
          <a:bodyPr/>
          <a:lstStyle/>
          <a:p>
            <a:pPr defTabSz="914400" fontAlgn="base">
              <a:spcAft>
                <a:spcPct val="0"/>
              </a:spcAft>
              <a:defRPr/>
            </a:pPr>
            <a:fld id="{4B35672A-1452-4E9C-ACCC-3154E2DB10AE}" type="slidenum">
              <a:rPr lang="en-US" altLang="ja-JP" smtClean="0">
                <a:solidFill>
                  <a:srgbClr val="000000"/>
                </a:solidFill>
              </a:rPr>
              <a:pPr defTabSz="914400" fontAlgn="base">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040207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2.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13.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theme" Target="../theme/theme14.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1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027A44-D8C8-68F1-3EA6-74057EF6D4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en-US" altLang="ja-JP"/>
              <a:t>Click to edit Master title style</a:t>
            </a:r>
            <a:endParaRPr kumimoji="1" lang="ja-JP" altLang="en-US"/>
          </a:p>
        </p:txBody>
      </p:sp>
      <p:sp>
        <p:nvSpPr>
          <p:cNvPr id="3" name="Text Placeholder 2">
            <a:extLst>
              <a:ext uri="{FF2B5EF4-FFF2-40B4-BE49-F238E27FC236}">
                <a16:creationId xmlns:a16="http://schemas.microsoft.com/office/drawing/2014/main" id="{D1EA9E25-1C45-9AE7-27FE-2EFD51C2C0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Date Placeholder 3">
            <a:extLst>
              <a:ext uri="{FF2B5EF4-FFF2-40B4-BE49-F238E27FC236}">
                <a16:creationId xmlns:a16="http://schemas.microsoft.com/office/drawing/2014/main" id="{11C801B2-2190-77FD-6296-500E0B181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D699131-AD2D-443F-A086-2756F1742D94}" type="datetimeFigureOut">
              <a:rPr kumimoji="1" lang="ja-JP" altLang="en-US" smtClean="0"/>
              <a:t>2024/5/20</a:t>
            </a:fld>
            <a:endParaRPr kumimoji="1" lang="ja-JP" altLang="en-US"/>
          </a:p>
        </p:txBody>
      </p:sp>
      <p:sp>
        <p:nvSpPr>
          <p:cNvPr id="5" name="Footer Placeholder 4">
            <a:extLst>
              <a:ext uri="{FF2B5EF4-FFF2-40B4-BE49-F238E27FC236}">
                <a16:creationId xmlns:a16="http://schemas.microsoft.com/office/drawing/2014/main" id="{5F3D5C70-D7FB-904A-E552-CD83E830D7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Slide Number Placeholder 5">
            <a:extLst>
              <a:ext uri="{FF2B5EF4-FFF2-40B4-BE49-F238E27FC236}">
                <a16:creationId xmlns:a16="http://schemas.microsoft.com/office/drawing/2014/main" id="{16CEA00F-D5BA-C582-0731-FE1DCF4889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7B5B8E2-53BE-485F-A5A2-7001DFDC196A}" type="slidenum">
              <a:rPr kumimoji="1" lang="ja-JP" altLang="en-US" smtClean="0"/>
              <a:t>‹#›</a:t>
            </a:fld>
            <a:endParaRPr kumimoji="1" lang="ja-JP" altLang="en-US"/>
          </a:p>
        </p:txBody>
      </p:sp>
    </p:spTree>
    <p:extLst>
      <p:ext uri="{BB962C8B-B14F-4D97-AF65-F5344CB8AC3E}">
        <p14:creationId xmlns:p14="http://schemas.microsoft.com/office/powerpoint/2010/main" val="1449022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1411925501"/>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defTabSz="914400" rtl="0" eaLnBrk="1" latinLnBrk="0" hangingPunct="1">
        <a:spcBef>
          <a:spcPct val="0"/>
        </a:spcBef>
        <a:buNone/>
        <a:defRPr kumimoji="1" sz="40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3847042491"/>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defTabSz="914400" rtl="0" eaLnBrk="1" latinLnBrk="0" hangingPunct="1">
        <a:spcBef>
          <a:spcPct val="0"/>
        </a:spcBef>
        <a:buNone/>
        <a:defRPr kumimoji="1" sz="40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マスタータイトルの書式設定</a:t>
            </a:r>
          </a:p>
        </p:txBody>
      </p:sp>
      <p:sp>
        <p:nvSpPr>
          <p:cNvPr id="39526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95268" name="Rectangle 4"/>
          <p:cNvSpPr>
            <a:spLocks noGrp="1" noChangeArrowheads="1"/>
          </p:cNvSpPr>
          <p:nvPr>
            <p:ph type="dt" sz="half" idx="2"/>
          </p:nvPr>
        </p:nvSpPr>
        <p:spPr bwMode="auto">
          <a:xfrm>
            <a:off x="9144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kumimoji="1" sz="1400">
                <a:latin typeface="+mn-lt"/>
                <a:ea typeface="+mn-ea"/>
              </a:defRPr>
            </a:lvl1pPr>
          </a:lstStyle>
          <a:p>
            <a:pPr fontAlgn="base">
              <a:spcAft>
                <a:spcPct val="0"/>
              </a:spcAft>
              <a:defRPr/>
            </a:pPr>
            <a:endParaRPr lang="en-US" altLang="ja-JP">
              <a:solidFill>
                <a:srgbClr val="000000"/>
              </a:solidFill>
            </a:endParaRPr>
          </a:p>
        </p:txBody>
      </p:sp>
      <p:sp>
        <p:nvSpPr>
          <p:cNvPr id="395269" name="Rectangle 5"/>
          <p:cNvSpPr>
            <a:spLocks noGrp="1" noChangeArrowheads="1"/>
          </p:cNvSpPr>
          <p:nvPr>
            <p:ph type="ftr" sz="quarter" idx="3"/>
          </p:nvPr>
        </p:nvSpPr>
        <p:spPr bwMode="auto">
          <a:xfrm>
            <a:off x="41656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kumimoji="1" sz="1400">
                <a:latin typeface="+mn-lt"/>
                <a:ea typeface="+mn-ea"/>
              </a:defRPr>
            </a:lvl1pPr>
          </a:lstStyle>
          <a:p>
            <a:pPr fontAlgn="base">
              <a:spcAft>
                <a:spcPct val="0"/>
              </a:spcAft>
              <a:defRPr/>
            </a:pPr>
            <a:endParaRPr lang="en-US" altLang="ja-JP">
              <a:solidFill>
                <a:srgbClr val="000000"/>
              </a:solidFill>
            </a:endParaRPr>
          </a:p>
        </p:txBody>
      </p:sp>
      <p:sp>
        <p:nvSpPr>
          <p:cNvPr id="395270" name="Rectangle 6"/>
          <p:cNvSpPr>
            <a:spLocks noGrp="1" noChangeArrowheads="1"/>
          </p:cNvSpPr>
          <p:nvPr>
            <p:ph type="sldNum" sz="quarter" idx="4"/>
          </p:nvPr>
        </p:nvSpPr>
        <p:spPr bwMode="auto">
          <a:xfrm>
            <a:off x="87376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kumimoji="1" sz="1400">
                <a:latin typeface="+mn-lt"/>
                <a:ea typeface="+mn-ea"/>
              </a:defRPr>
            </a:lvl1pPr>
          </a:lstStyle>
          <a:p>
            <a:pPr fontAlgn="base">
              <a:spcAft>
                <a:spcPct val="0"/>
              </a:spcAft>
              <a:defRPr/>
            </a:pPr>
            <a:fld id="{92BFCBA0-C4AA-497D-AF7A-597DFE1655A5}" type="slidenum">
              <a:rPr lang="en-US" altLang="ja-JP" smtClean="0">
                <a:solidFill>
                  <a:srgbClr val="000000"/>
                </a:solidFill>
              </a:rPr>
              <a:pPr fontAlgn="base">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434660005"/>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2pPr>
      <a:lvl3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3pPr>
      <a:lvl4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4pPr>
      <a:lvl5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09600" y="6245230"/>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atin typeface="Arial" charset="0"/>
                <a:ea typeface="ＭＳ Ｐゴシック" charset="-128"/>
              </a:defRPr>
            </a:lvl1pPr>
          </a:lstStyle>
          <a:p>
            <a:pPr fontAlgn="base">
              <a:spcBef>
                <a:spcPct val="0"/>
              </a:spcBef>
              <a:spcAft>
                <a:spcPct val="0"/>
              </a:spcAft>
              <a:defRPr/>
            </a:pPr>
            <a:endParaRPr lang="en-US" altLang="ja-JP" sz="1400">
              <a:solidFill>
                <a:srgbClr val="000000"/>
              </a:solidFill>
            </a:endParaRPr>
          </a:p>
        </p:txBody>
      </p:sp>
      <p:sp>
        <p:nvSpPr>
          <p:cNvPr id="1029" name="Rectangle 5"/>
          <p:cNvSpPr>
            <a:spLocks noGrp="1" noChangeArrowheads="1"/>
          </p:cNvSpPr>
          <p:nvPr>
            <p:ph type="ftr" sz="quarter" idx="3"/>
          </p:nvPr>
        </p:nvSpPr>
        <p:spPr bwMode="auto">
          <a:xfrm>
            <a:off x="4165600" y="6245230"/>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atin typeface="Arial" charset="0"/>
                <a:ea typeface="ＭＳ Ｐゴシック" charset="-128"/>
              </a:defRPr>
            </a:lvl1pPr>
          </a:lstStyle>
          <a:p>
            <a:pPr fontAlgn="base">
              <a:spcBef>
                <a:spcPct val="0"/>
              </a:spcBef>
              <a:spcAft>
                <a:spcPct val="0"/>
              </a:spcAft>
              <a:defRPr/>
            </a:pPr>
            <a:endParaRPr lang="en-US" altLang="ja-JP" sz="1400">
              <a:solidFill>
                <a:srgbClr val="000000"/>
              </a:solidFill>
            </a:endParaRPr>
          </a:p>
        </p:txBody>
      </p:sp>
      <p:sp>
        <p:nvSpPr>
          <p:cNvPr id="1030" name="Rectangle 6"/>
          <p:cNvSpPr>
            <a:spLocks noGrp="1" noChangeArrowheads="1"/>
          </p:cNvSpPr>
          <p:nvPr>
            <p:ph type="sldNum" sz="quarter" idx="4"/>
          </p:nvPr>
        </p:nvSpPr>
        <p:spPr bwMode="auto">
          <a:xfrm>
            <a:off x="8737600" y="6245230"/>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latin typeface="Arial" charset="0"/>
                <a:ea typeface="ＭＳ Ｐゴシック" charset="-128"/>
              </a:defRPr>
            </a:lvl1pPr>
          </a:lstStyle>
          <a:p>
            <a:pPr fontAlgn="base">
              <a:spcBef>
                <a:spcPct val="0"/>
              </a:spcBef>
              <a:spcAft>
                <a:spcPct val="0"/>
              </a:spcAft>
              <a:defRPr/>
            </a:pPr>
            <a:fld id="{2D48F1B4-B86B-4585-9789-AD0D1A84BC8F}" type="slidenum">
              <a:rPr lang="en-US" altLang="ja-JP" sz="1400" smtClean="0">
                <a:solidFill>
                  <a:srgbClr val="000000"/>
                </a:solidFill>
              </a:rPr>
              <a:pPr fontAlgn="base">
                <a:spcBef>
                  <a:spcPct val="0"/>
                </a:spcBef>
                <a:spcAft>
                  <a:spcPct val="0"/>
                </a:spcAft>
                <a:defRPr/>
              </a:pPr>
              <a:t>‹#›</a:t>
            </a:fld>
            <a:endParaRPr lang="en-US" altLang="ja-JP" sz="1400">
              <a:solidFill>
                <a:srgbClr val="000000"/>
              </a:solidFill>
            </a:endParaRPr>
          </a:p>
        </p:txBody>
      </p:sp>
    </p:spTree>
    <p:extLst>
      <p:ext uri="{BB962C8B-B14F-4D97-AF65-F5344CB8AC3E}">
        <p14:creationId xmlns:p14="http://schemas.microsoft.com/office/powerpoint/2010/main" val="1999532962"/>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09600" y="6245230"/>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atin typeface="Arial" charset="0"/>
                <a:ea typeface="ＭＳ Ｐゴシック" charset="-128"/>
              </a:defRPr>
            </a:lvl1pPr>
          </a:lstStyle>
          <a:p>
            <a:pPr fontAlgn="base">
              <a:spcBef>
                <a:spcPct val="0"/>
              </a:spcBef>
              <a:spcAft>
                <a:spcPct val="0"/>
              </a:spcAft>
              <a:defRPr/>
            </a:pPr>
            <a:endParaRPr lang="en-US" altLang="ja-JP" sz="1400">
              <a:solidFill>
                <a:srgbClr val="000000"/>
              </a:solidFill>
            </a:endParaRPr>
          </a:p>
        </p:txBody>
      </p:sp>
      <p:sp>
        <p:nvSpPr>
          <p:cNvPr id="1029" name="Rectangle 5"/>
          <p:cNvSpPr>
            <a:spLocks noGrp="1" noChangeArrowheads="1"/>
          </p:cNvSpPr>
          <p:nvPr>
            <p:ph type="ftr" sz="quarter" idx="3"/>
          </p:nvPr>
        </p:nvSpPr>
        <p:spPr bwMode="auto">
          <a:xfrm>
            <a:off x="4165600" y="6245230"/>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atin typeface="Arial" charset="0"/>
                <a:ea typeface="ＭＳ Ｐゴシック" charset="-128"/>
              </a:defRPr>
            </a:lvl1pPr>
          </a:lstStyle>
          <a:p>
            <a:pPr fontAlgn="base">
              <a:spcBef>
                <a:spcPct val="0"/>
              </a:spcBef>
              <a:spcAft>
                <a:spcPct val="0"/>
              </a:spcAft>
              <a:defRPr/>
            </a:pPr>
            <a:endParaRPr lang="en-US" altLang="ja-JP" sz="1400">
              <a:solidFill>
                <a:srgbClr val="000000"/>
              </a:solidFill>
            </a:endParaRPr>
          </a:p>
        </p:txBody>
      </p:sp>
      <p:sp>
        <p:nvSpPr>
          <p:cNvPr id="1030" name="Rectangle 6"/>
          <p:cNvSpPr>
            <a:spLocks noGrp="1" noChangeArrowheads="1"/>
          </p:cNvSpPr>
          <p:nvPr>
            <p:ph type="sldNum" sz="quarter" idx="4"/>
          </p:nvPr>
        </p:nvSpPr>
        <p:spPr bwMode="auto">
          <a:xfrm>
            <a:off x="8737600" y="6245230"/>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latin typeface="Arial" charset="0"/>
                <a:ea typeface="ＭＳ Ｐゴシック" charset="-128"/>
              </a:defRPr>
            </a:lvl1pPr>
          </a:lstStyle>
          <a:p>
            <a:pPr fontAlgn="base">
              <a:spcBef>
                <a:spcPct val="0"/>
              </a:spcBef>
              <a:spcAft>
                <a:spcPct val="0"/>
              </a:spcAft>
              <a:defRPr/>
            </a:pPr>
            <a:fld id="{2D48F1B4-B86B-4585-9789-AD0D1A84BC8F}" type="slidenum">
              <a:rPr lang="en-US" altLang="ja-JP" sz="1400" smtClean="0">
                <a:solidFill>
                  <a:srgbClr val="000000"/>
                </a:solidFill>
              </a:rPr>
              <a:pPr fontAlgn="base">
                <a:spcBef>
                  <a:spcPct val="0"/>
                </a:spcBef>
                <a:spcAft>
                  <a:spcPct val="0"/>
                </a:spcAft>
                <a:defRPr/>
              </a:pPr>
              <a:t>‹#›</a:t>
            </a:fld>
            <a:endParaRPr lang="en-US" altLang="ja-JP" sz="1400">
              <a:solidFill>
                <a:srgbClr val="000000"/>
              </a:solidFill>
            </a:endParaRPr>
          </a:p>
        </p:txBody>
      </p:sp>
    </p:spTree>
    <p:extLst>
      <p:ext uri="{BB962C8B-B14F-4D97-AF65-F5344CB8AC3E}">
        <p14:creationId xmlns:p14="http://schemas.microsoft.com/office/powerpoint/2010/main" val="4275933942"/>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56278F-E627-904F-A737-40E6E5C74A7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JP"/>
          </a:p>
        </p:txBody>
      </p:sp>
      <p:sp>
        <p:nvSpPr>
          <p:cNvPr id="3" name="Text Placeholder 2">
            <a:extLst>
              <a:ext uri="{FF2B5EF4-FFF2-40B4-BE49-F238E27FC236}">
                <a16:creationId xmlns:a16="http://schemas.microsoft.com/office/drawing/2014/main" id="{16CF5736-508D-4E46-AB78-F2CB858B9C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7A903BD1-0619-0043-AC6E-C232C187E5A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6E911FC-8510-3E44-A2A6-3180634BFF38}" type="datetimeFigureOut">
              <a:rPr lang="en-JP" smtClean="0"/>
              <a:t>05/20/2024</a:t>
            </a:fld>
            <a:endParaRPr lang="en-JP"/>
          </a:p>
        </p:txBody>
      </p:sp>
      <p:sp>
        <p:nvSpPr>
          <p:cNvPr id="5" name="Footer Placeholder 4">
            <a:extLst>
              <a:ext uri="{FF2B5EF4-FFF2-40B4-BE49-F238E27FC236}">
                <a16:creationId xmlns:a16="http://schemas.microsoft.com/office/drawing/2014/main" id="{A5347BBE-A7D8-734C-A487-4636A009632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JP"/>
          </a:p>
        </p:txBody>
      </p:sp>
      <p:sp>
        <p:nvSpPr>
          <p:cNvPr id="6" name="Slide Number Placeholder 5">
            <a:extLst>
              <a:ext uri="{FF2B5EF4-FFF2-40B4-BE49-F238E27FC236}">
                <a16:creationId xmlns:a16="http://schemas.microsoft.com/office/drawing/2014/main" id="{E0A725C9-AC3F-1148-82C3-C4F42F3A761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413850E-1F1A-154F-AB96-801B56AD7D80}" type="slidenum">
              <a:rPr lang="en-JP" smtClean="0"/>
              <a:t>‹#›</a:t>
            </a:fld>
            <a:endParaRPr lang="en-JP"/>
          </a:p>
        </p:txBody>
      </p:sp>
    </p:spTree>
    <p:extLst>
      <p:ext uri="{BB962C8B-B14F-4D97-AF65-F5344CB8AC3E}">
        <p14:creationId xmlns:p14="http://schemas.microsoft.com/office/powerpoint/2010/main" val="3160399588"/>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JP"/>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5/20/2024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413312473"/>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60FDC6-8274-1549-A2A1-4B2F1813B7ED}"/>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JP"/>
          </a:p>
        </p:txBody>
      </p:sp>
      <p:sp>
        <p:nvSpPr>
          <p:cNvPr id="3" name="Text Placeholder 2">
            <a:extLst>
              <a:ext uri="{FF2B5EF4-FFF2-40B4-BE49-F238E27FC236}">
                <a16:creationId xmlns:a16="http://schemas.microsoft.com/office/drawing/2014/main" id="{610914F8-2892-774B-A322-F154370133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165CB7AD-D5AC-564F-86A0-57531D8A114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CB5F79D-B0FD-3344-A600-F789639DFBFC}" type="datetimeFigureOut">
              <a:rPr lang="en-JP" smtClean="0"/>
              <a:t>05/20/2024</a:t>
            </a:fld>
            <a:endParaRPr lang="en-JP"/>
          </a:p>
        </p:txBody>
      </p:sp>
      <p:sp>
        <p:nvSpPr>
          <p:cNvPr id="5" name="Footer Placeholder 4">
            <a:extLst>
              <a:ext uri="{FF2B5EF4-FFF2-40B4-BE49-F238E27FC236}">
                <a16:creationId xmlns:a16="http://schemas.microsoft.com/office/drawing/2014/main" id="{15696E20-C346-5E42-AE69-07B61047891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JP"/>
          </a:p>
        </p:txBody>
      </p:sp>
      <p:sp>
        <p:nvSpPr>
          <p:cNvPr id="6" name="Slide Number Placeholder 5">
            <a:extLst>
              <a:ext uri="{FF2B5EF4-FFF2-40B4-BE49-F238E27FC236}">
                <a16:creationId xmlns:a16="http://schemas.microsoft.com/office/drawing/2014/main" id="{4C09F7F0-7C29-0344-928B-FD73A9D46C1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6644D32-C47A-CB43-9C39-7859D6B59C2C}" type="slidenum">
              <a:rPr lang="en-JP" smtClean="0"/>
              <a:t>‹#›</a:t>
            </a:fld>
            <a:endParaRPr lang="en-JP"/>
          </a:p>
        </p:txBody>
      </p:sp>
    </p:spTree>
    <p:extLst>
      <p:ext uri="{BB962C8B-B14F-4D97-AF65-F5344CB8AC3E}">
        <p14:creationId xmlns:p14="http://schemas.microsoft.com/office/powerpoint/2010/main" val="3400740321"/>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JP"/>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09600" y="6245226"/>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atin typeface="Arial" charset="0"/>
                <a:ea typeface="ＭＳ Ｐゴシック" charset="-128"/>
              </a:defRPr>
            </a:lvl1pPr>
          </a:lstStyle>
          <a:p>
            <a:pPr defTabSz="914400" fontAlgn="base">
              <a:spcBef>
                <a:spcPct val="0"/>
              </a:spcBef>
              <a:spcAft>
                <a:spcPct val="0"/>
              </a:spcAft>
              <a:defRPr/>
            </a:pPr>
            <a:endParaRPr kumimoji="1" lang="en-US" altLang="ja-JP" sz="1400">
              <a:solidFill>
                <a:srgbClr val="000000"/>
              </a:solidFill>
            </a:endParaRPr>
          </a:p>
        </p:txBody>
      </p:sp>
      <p:sp>
        <p:nvSpPr>
          <p:cNvPr id="1029" name="Rectangle 5"/>
          <p:cNvSpPr>
            <a:spLocks noGrp="1" noChangeArrowheads="1"/>
          </p:cNvSpPr>
          <p:nvPr>
            <p:ph type="ftr" sz="quarter" idx="3"/>
          </p:nvPr>
        </p:nvSpPr>
        <p:spPr bwMode="auto">
          <a:xfrm>
            <a:off x="4165600" y="6245226"/>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atin typeface="Arial" charset="0"/>
                <a:ea typeface="ＭＳ Ｐゴシック" charset="-128"/>
              </a:defRPr>
            </a:lvl1pPr>
          </a:lstStyle>
          <a:p>
            <a:pPr defTabSz="914400" fontAlgn="base">
              <a:spcBef>
                <a:spcPct val="0"/>
              </a:spcBef>
              <a:spcAft>
                <a:spcPct val="0"/>
              </a:spcAft>
              <a:defRPr/>
            </a:pPr>
            <a:endParaRPr kumimoji="1" lang="en-US" altLang="ja-JP" sz="1400">
              <a:solidFill>
                <a:srgbClr val="000000"/>
              </a:solidFill>
            </a:endParaRPr>
          </a:p>
        </p:txBody>
      </p:sp>
      <p:sp>
        <p:nvSpPr>
          <p:cNvPr id="1030" name="Rectangle 6"/>
          <p:cNvSpPr>
            <a:spLocks noGrp="1" noChangeArrowheads="1"/>
          </p:cNvSpPr>
          <p:nvPr>
            <p:ph type="sldNum" sz="quarter" idx="4"/>
          </p:nvPr>
        </p:nvSpPr>
        <p:spPr bwMode="auto">
          <a:xfrm>
            <a:off x="8737600" y="6245226"/>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latin typeface="Arial" charset="0"/>
                <a:ea typeface="ＭＳ Ｐゴシック" charset="-128"/>
              </a:defRPr>
            </a:lvl1pPr>
          </a:lstStyle>
          <a:p>
            <a:pPr defTabSz="914400" fontAlgn="base">
              <a:spcBef>
                <a:spcPct val="0"/>
              </a:spcBef>
              <a:spcAft>
                <a:spcPct val="0"/>
              </a:spcAft>
              <a:defRPr/>
            </a:pPr>
            <a:fld id="{2D48F1B4-B86B-4585-9789-AD0D1A84BC8F}" type="slidenum">
              <a:rPr kumimoji="1" lang="en-US" altLang="ja-JP" sz="1400" smtClean="0">
                <a:solidFill>
                  <a:srgbClr val="000000"/>
                </a:solidFill>
              </a:rPr>
              <a:pPr defTabSz="914400" fontAlgn="base">
                <a:spcBef>
                  <a:spcPct val="0"/>
                </a:spcBef>
                <a:spcAft>
                  <a:spcPct val="0"/>
                </a:spcAft>
                <a:defRPr/>
              </a:pPr>
              <a:t>‹#›</a:t>
            </a:fld>
            <a:endParaRPr kumimoji="1" lang="en-US" altLang="ja-JP" sz="1400">
              <a:solidFill>
                <a:srgbClr val="000000"/>
              </a:solidFill>
            </a:endParaRPr>
          </a:p>
        </p:txBody>
      </p:sp>
    </p:spTree>
    <p:extLst>
      <p:ext uri="{BB962C8B-B14F-4D97-AF65-F5344CB8AC3E}">
        <p14:creationId xmlns:p14="http://schemas.microsoft.com/office/powerpoint/2010/main" val="735814376"/>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76CD74-C9FF-4706-BD71-23096CA7CF4A}" type="datetimeFigureOut">
              <a:rPr lang="ja-JP" altLang="en-US" smtClean="0">
                <a:solidFill>
                  <a:prstClr val="black">
                    <a:tint val="75000"/>
                  </a:prstClr>
                </a:solidFill>
              </a:rPr>
              <a:pPr/>
              <a:t>2024/5/20</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0FF2EC-A081-40D7-9B2D-3B1941B81CA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9072811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558EB3A0-BA31-4E24-987D-BE9690033AA0}" type="datetimeFigureOut">
              <a:rPr kumimoji="0" lang="ko-KR" altLang="en-US" smtClean="0">
                <a:solidFill>
                  <a:prstClr val="black">
                    <a:tint val="75000"/>
                  </a:prstClr>
                </a:solidFill>
              </a:rPr>
              <a:pPr latinLnBrk="1"/>
              <a:t>2024-05-20</a:t>
            </a:fld>
            <a:endParaRPr kumimoji="0" lang="ko-KR" altLang="en-US">
              <a:solidFill>
                <a:prstClr val="black">
                  <a:tint val="75000"/>
                </a:prstClr>
              </a:solidFill>
            </a:endParaRPr>
          </a:p>
        </p:txBody>
      </p:sp>
      <p:sp>
        <p:nvSpPr>
          <p:cNvPr id="5" name="바닥글 개체 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kumimoji="0" lang="ko-KR" altLang="en-US">
              <a:solidFill>
                <a:prstClr val="black">
                  <a:tint val="75000"/>
                </a:prstClr>
              </a:solidFill>
            </a:endParaRPr>
          </a:p>
        </p:txBody>
      </p:sp>
      <p:sp>
        <p:nvSpPr>
          <p:cNvPr id="6" name="슬라이드 번호 개체 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8536E54F-1491-45BB-B685-495EF03C3CAC}" type="slidenum">
              <a:rPr kumimoji="0" lang="ko-KR" altLang="en-US" smtClean="0">
                <a:solidFill>
                  <a:prstClr val="black">
                    <a:tint val="75000"/>
                  </a:prstClr>
                </a:solidFill>
              </a:rPr>
              <a:pPr latinLnBrk="1"/>
              <a:t>‹#›</a:t>
            </a:fld>
            <a:endParaRPr kumimoji="0" lang="ko-KR" altLang="en-US">
              <a:solidFill>
                <a:prstClr val="black">
                  <a:tint val="75000"/>
                </a:prstClr>
              </a:solidFill>
            </a:endParaRPr>
          </a:p>
        </p:txBody>
      </p:sp>
    </p:spTree>
    <p:extLst>
      <p:ext uri="{BB962C8B-B14F-4D97-AF65-F5344CB8AC3E}">
        <p14:creationId xmlns:p14="http://schemas.microsoft.com/office/powerpoint/2010/main" val="252784607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ja-JP">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E780BC7-3055-4BAE-8A99-788C9DAFA3B5}" type="slidenum">
              <a:rPr lang="en-US" altLang="ja-JP" smtClean="0">
                <a:solidFill>
                  <a:srgbClr val="000000"/>
                </a:solidFill>
              </a:rPr>
              <a:pPr fontAlgn="base">
                <a:spcBef>
                  <a:spcPct val="0"/>
                </a:spcBef>
                <a:spcAft>
                  <a:spcPct val="0"/>
                </a:spcAft>
              </a:pPr>
              <a:t>‹#›</a:t>
            </a:fld>
            <a:endParaRPr lang="en-US" altLang="ja-JP">
              <a:solidFill>
                <a:srgbClr val="000000"/>
              </a:solidFill>
            </a:endParaRPr>
          </a:p>
        </p:txBody>
      </p:sp>
    </p:spTree>
    <p:extLst>
      <p:ext uri="{BB962C8B-B14F-4D97-AF65-F5344CB8AC3E}">
        <p14:creationId xmlns:p14="http://schemas.microsoft.com/office/powerpoint/2010/main" val="325428341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itchFamily="34" charset="0"/>
          <a:ea typeface="ＭＳ Ｐゴシック" pitchFamily="50" charset="-128"/>
        </a:defRPr>
      </a:lvl2pPr>
      <a:lvl3pPr algn="ctr" rtl="0" fontAlgn="base">
        <a:spcBef>
          <a:spcPct val="0"/>
        </a:spcBef>
        <a:spcAft>
          <a:spcPct val="0"/>
        </a:spcAft>
        <a:defRPr kumimoji="1" sz="4400">
          <a:solidFill>
            <a:schemeClr val="tx2"/>
          </a:solidFill>
          <a:latin typeface="Arial" pitchFamily="34" charset="0"/>
          <a:ea typeface="ＭＳ Ｐゴシック" pitchFamily="50" charset="-128"/>
        </a:defRPr>
      </a:lvl3pPr>
      <a:lvl4pPr algn="ctr" rtl="0" fontAlgn="base">
        <a:spcBef>
          <a:spcPct val="0"/>
        </a:spcBef>
        <a:spcAft>
          <a:spcPct val="0"/>
        </a:spcAft>
        <a:defRPr kumimoji="1" sz="4400">
          <a:solidFill>
            <a:schemeClr val="tx2"/>
          </a:solidFill>
          <a:latin typeface="Arial" pitchFamily="34" charset="0"/>
          <a:ea typeface="ＭＳ Ｐゴシック" pitchFamily="50" charset="-128"/>
        </a:defRPr>
      </a:lvl4pPr>
      <a:lvl5pPr algn="ctr" rtl="0" fontAlgn="base">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atin typeface="Arial" charset="0"/>
                <a:ea typeface="ＭＳ Ｐゴシック" charset="-128"/>
              </a:defRPr>
            </a:lvl1pPr>
          </a:lstStyle>
          <a:p>
            <a:pPr defTabSz="914400" fontAlgn="base">
              <a:spcBef>
                <a:spcPct val="0"/>
              </a:spcBef>
              <a:spcAft>
                <a:spcPct val="0"/>
              </a:spcAft>
              <a:defRPr/>
            </a:pPr>
            <a:endParaRPr kumimoji="1" lang="en-US" altLang="ja-JP" sz="140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atin typeface="Arial" charset="0"/>
                <a:ea typeface="ＭＳ Ｐゴシック" charset="-128"/>
              </a:defRPr>
            </a:lvl1pPr>
          </a:lstStyle>
          <a:p>
            <a:pPr defTabSz="914400" fontAlgn="base">
              <a:spcBef>
                <a:spcPct val="0"/>
              </a:spcBef>
              <a:spcAft>
                <a:spcPct val="0"/>
              </a:spcAft>
              <a:defRPr/>
            </a:pPr>
            <a:endParaRPr kumimoji="1" lang="en-US" altLang="ja-JP" sz="140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latin typeface="Arial" charset="0"/>
                <a:ea typeface="ＭＳ Ｐゴシック" charset="-128"/>
              </a:defRPr>
            </a:lvl1pPr>
          </a:lstStyle>
          <a:p>
            <a:pPr defTabSz="914400" fontAlgn="base">
              <a:spcBef>
                <a:spcPct val="0"/>
              </a:spcBef>
              <a:spcAft>
                <a:spcPct val="0"/>
              </a:spcAft>
              <a:defRPr/>
            </a:pPr>
            <a:fld id="{2D48F1B4-B86B-4585-9789-AD0D1A84BC8F}" type="slidenum">
              <a:rPr kumimoji="1" lang="en-US" altLang="ja-JP" sz="1400" smtClean="0">
                <a:solidFill>
                  <a:srgbClr val="000000"/>
                </a:solidFill>
              </a:rPr>
              <a:pPr defTabSz="914400" fontAlgn="base">
                <a:spcBef>
                  <a:spcPct val="0"/>
                </a:spcBef>
                <a:spcAft>
                  <a:spcPct val="0"/>
                </a:spcAft>
                <a:defRPr/>
              </a:pPr>
              <a:t>‹#›</a:t>
            </a:fld>
            <a:endParaRPr kumimoji="1" lang="en-US" altLang="ja-JP" sz="1400">
              <a:solidFill>
                <a:srgbClr val="000000"/>
              </a:solidFill>
            </a:endParaRPr>
          </a:p>
        </p:txBody>
      </p:sp>
    </p:spTree>
    <p:extLst>
      <p:ext uri="{BB962C8B-B14F-4D97-AF65-F5344CB8AC3E}">
        <p14:creationId xmlns:p14="http://schemas.microsoft.com/office/powerpoint/2010/main" val="31747921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5/20/2024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137079264"/>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atin typeface="Arial" charset="0"/>
                <a:ea typeface="ＭＳ Ｐゴシック" charset="-128"/>
              </a:defRPr>
            </a:lvl1pPr>
          </a:lstStyle>
          <a:p>
            <a:pPr defTabSz="914400" fontAlgn="base">
              <a:spcBef>
                <a:spcPct val="0"/>
              </a:spcBef>
              <a:spcAft>
                <a:spcPct val="0"/>
              </a:spcAft>
              <a:defRPr/>
            </a:pPr>
            <a:endParaRPr kumimoji="1" lang="en-US" altLang="ja-JP" sz="140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atin typeface="Arial" charset="0"/>
                <a:ea typeface="ＭＳ Ｐゴシック" charset="-128"/>
              </a:defRPr>
            </a:lvl1pPr>
          </a:lstStyle>
          <a:p>
            <a:pPr defTabSz="914400" fontAlgn="base">
              <a:spcBef>
                <a:spcPct val="0"/>
              </a:spcBef>
              <a:spcAft>
                <a:spcPct val="0"/>
              </a:spcAft>
              <a:defRPr/>
            </a:pPr>
            <a:endParaRPr kumimoji="1" lang="en-US" altLang="ja-JP" sz="140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latin typeface="Arial" charset="0"/>
                <a:ea typeface="ＭＳ Ｐゴシック" charset="-128"/>
              </a:defRPr>
            </a:lvl1pPr>
          </a:lstStyle>
          <a:p>
            <a:pPr defTabSz="914400" fontAlgn="base">
              <a:spcBef>
                <a:spcPct val="0"/>
              </a:spcBef>
              <a:spcAft>
                <a:spcPct val="0"/>
              </a:spcAft>
              <a:defRPr/>
            </a:pPr>
            <a:fld id="{2D48F1B4-B86B-4585-9789-AD0D1A84BC8F}" type="slidenum">
              <a:rPr kumimoji="1" lang="en-US" altLang="ja-JP" sz="1400" smtClean="0">
                <a:solidFill>
                  <a:srgbClr val="000000"/>
                </a:solidFill>
              </a:rPr>
              <a:pPr defTabSz="914400" fontAlgn="base">
                <a:spcBef>
                  <a:spcPct val="0"/>
                </a:spcBef>
                <a:spcAft>
                  <a:spcPct val="0"/>
                </a:spcAft>
                <a:defRPr/>
              </a:pPr>
              <a:t>‹#›</a:t>
            </a:fld>
            <a:endParaRPr kumimoji="1" lang="en-US" altLang="ja-JP" sz="1400">
              <a:solidFill>
                <a:srgbClr val="000000"/>
              </a:solidFill>
            </a:endParaRPr>
          </a:p>
        </p:txBody>
      </p:sp>
    </p:spTree>
    <p:extLst>
      <p:ext uri="{BB962C8B-B14F-4D97-AF65-F5344CB8AC3E}">
        <p14:creationId xmlns:p14="http://schemas.microsoft.com/office/powerpoint/2010/main" val="808553849"/>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F28564-724F-E33C-364A-4EC4CEC55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JP"/>
          </a:p>
        </p:txBody>
      </p:sp>
      <p:sp>
        <p:nvSpPr>
          <p:cNvPr id="3" name="Text Placeholder 2">
            <a:extLst>
              <a:ext uri="{FF2B5EF4-FFF2-40B4-BE49-F238E27FC236}">
                <a16:creationId xmlns:a16="http://schemas.microsoft.com/office/drawing/2014/main" id="{9AE26D26-6604-9067-D1A7-CA3875AC51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0DEB3BEA-378F-BB75-3331-4B06414D0D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A1080B-FDF0-244D-BE70-24EDDC139BB3}" type="datetimeFigureOut">
              <a:rPr lang="en-JP" smtClean="0"/>
              <a:t>05/20/2024</a:t>
            </a:fld>
            <a:endParaRPr lang="en-JP"/>
          </a:p>
        </p:txBody>
      </p:sp>
      <p:sp>
        <p:nvSpPr>
          <p:cNvPr id="5" name="Footer Placeholder 4">
            <a:extLst>
              <a:ext uri="{FF2B5EF4-FFF2-40B4-BE49-F238E27FC236}">
                <a16:creationId xmlns:a16="http://schemas.microsoft.com/office/drawing/2014/main" id="{E375AC2D-D675-1B01-A098-A231CA5FD8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JP"/>
          </a:p>
        </p:txBody>
      </p:sp>
      <p:sp>
        <p:nvSpPr>
          <p:cNvPr id="6" name="Slide Number Placeholder 5">
            <a:extLst>
              <a:ext uri="{FF2B5EF4-FFF2-40B4-BE49-F238E27FC236}">
                <a16:creationId xmlns:a16="http://schemas.microsoft.com/office/drawing/2014/main" id="{661FFB43-20E2-51EC-5AD2-555367C3BF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7989C-56AA-8A49-ACE8-7FF91236869A}" type="slidenum">
              <a:rPr lang="en-JP" smtClean="0"/>
              <a:t>‹#›</a:t>
            </a:fld>
            <a:endParaRPr lang="en-JP"/>
          </a:p>
        </p:txBody>
      </p:sp>
    </p:spTree>
    <p:extLst>
      <p:ext uri="{BB962C8B-B14F-4D97-AF65-F5344CB8AC3E}">
        <p14:creationId xmlns:p14="http://schemas.microsoft.com/office/powerpoint/2010/main" val="3126734614"/>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5/20/2024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317393711"/>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40.xml"/><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8" Type="http://schemas.openxmlformats.org/officeDocument/2006/relationships/image" Target="../media/image910.png"/><Relationship Id="rId13" Type="http://schemas.openxmlformats.org/officeDocument/2006/relationships/image" Target="../media/image1411.png"/><Relationship Id="rId18" Type="http://schemas.openxmlformats.org/officeDocument/2006/relationships/image" Target="../media/image1912.png"/><Relationship Id="rId26" Type="http://schemas.openxmlformats.org/officeDocument/2006/relationships/image" Target="../media/image36.png"/><Relationship Id="rId3" Type="http://schemas.openxmlformats.org/officeDocument/2006/relationships/image" Target="../media/image512.png"/><Relationship Id="rId21" Type="http://schemas.openxmlformats.org/officeDocument/2006/relationships/image" Target="../media/image311.png"/><Relationship Id="rId7" Type="http://schemas.openxmlformats.org/officeDocument/2006/relationships/image" Target="../media/image810.png"/><Relationship Id="rId12" Type="http://schemas.openxmlformats.org/officeDocument/2006/relationships/image" Target="../media/image137.png"/><Relationship Id="rId17" Type="http://schemas.openxmlformats.org/officeDocument/2006/relationships/image" Target="../media/image1812.png"/><Relationship Id="rId25" Type="http://schemas.openxmlformats.org/officeDocument/2006/relationships/image" Target="../media/image2112.png"/><Relationship Id="rId2" Type="http://schemas.openxmlformats.org/officeDocument/2006/relationships/slideLayout" Target="../slideLayouts/slideLayout52.xml"/><Relationship Id="rId16" Type="http://schemas.openxmlformats.org/officeDocument/2006/relationships/image" Target="../media/image170.png"/><Relationship Id="rId29" Type="http://schemas.openxmlformats.org/officeDocument/2006/relationships/image" Target="../media/image18.png"/><Relationship Id="rId1" Type="http://schemas.openxmlformats.org/officeDocument/2006/relationships/tags" Target="../tags/tag1.xml"/><Relationship Id="rId6" Type="http://schemas.openxmlformats.org/officeDocument/2006/relationships/image" Target="../media/image713.png"/><Relationship Id="rId11" Type="http://schemas.openxmlformats.org/officeDocument/2006/relationships/image" Target="../media/image1210.png"/><Relationship Id="rId24" Type="http://schemas.openxmlformats.org/officeDocument/2006/relationships/image" Target="../media/image2011.png"/><Relationship Id="rId5" Type="http://schemas.openxmlformats.org/officeDocument/2006/relationships/image" Target="../media/image610.png"/><Relationship Id="rId15" Type="http://schemas.openxmlformats.org/officeDocument/2006/relationships/image" Target="../media/image1612.png"/><Relationship Id="rId23" Type="http://schemas.openxmlformats.org/officeDocument/2006/relationships/image" Target="../media/image330.png"/><Relationship Id="rId28" Type="http://schemas.openxmlformats.org/officeDocument/2006/relationships/image" Target="../media/image38.png"/><Relationship Id="rId10" Type="http://schemas.openxmlformats.org/officeDocument/2006/relationships/image" Target="../media/image1110.png"/><Relationship Id="rId31" Type="http://schemas.openxmlformats.org/officeDocument/2006/relationships/image" Target="../media/image2311.png"/><Relationship Id="rId4" Type="http://schemas.openxmlformats.org/officeDocument/2006/relationships/image" Target="../media/image510.png"/><Relationship Id="rId9" Type="http://schemas.openxmlformats.org/officeDocument/2006/relationships/image" Target="../media/image1010.png"/><Relationship Id="rId14" Type="http://schemas.openxmlformats.org/officeDocument/2006/relationships/image" Target="../media/image1511.png"/><Relationship Id="rId22" Type="http://schemas.openxmlformats.org/officeDocument/2006/relationships/image" Target="../media/image320.png"/><Relationship Id="rId27" Type="http://schemas.openxmlformats.org/officeDocument/2006/relationships/image" Target="../media/image37.png"/><Relationship Id="rId30"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13" Type="http://schemas.openxmlformats.org/officeDocument/2006/relationships/image" Target="../media/image811.png"/><Relationship Id="rId18" Type="http://schemas.openxmlformats.org/officeDocument/2006/relationships/image" Target="../media/image860.png"/><Relationship Id="rId26" Type="http://schemas.openxmlformats.org/officeDocument/2006/relationships/image" Target="../media/image94.png"/><Relationship Id="rId39" Type="http://schemas.openxmlformats.org/officeDocument/2006/relationships/image" Target="../media/image107.png"/><Relationship Id="rId21" Type="http://schemas.openxmlformats.org/officeDocument/2006/relationships/image" Target="../media/image890.png"/><Relationship Id="rId34" Type="http://schemas.openxmlformats.org/officeDocument/2006/relationships/image" Target="../media/image102.png"/><Relationship Id="rId42" Type="http://schemas.openxmlformats.org/officeDocument/2006/relationships/image" Target="../media/image110.png"/><Relationship Id="rId47" Type="http://schemas.openxmlformats.org/officeDocument/2006/relationships/image" Target="../media/image115.png"/><Relationship Id="rId50" Type="http://schemas.openxmlformats.org/officeDocument/2006/relationships/image" Target="../media/image118.png"/><Relationship Id="rId7" Type="http://schemas.openxmlformats.org/officeDocument/2006/relationships/image" Target="../media/image750.png"/><Relationship Id="rId2" Type="http://schemas.openxmlformats.org/officeDocument/2006/relationships/slideLayout" Target="../slideLayouts/slideLayout65.xml"/><Relationship Id="rId16" Type="http://schemas.openxmlformats.org/officeDocument/2006/relationships/image" Target="../media/image840.png"/><Relationship Id="rId29" Type="http://schemas.openxmlformats.org/officeDocument/2006/relationships/image" Target="../media/image97.png"/><Relationship Id="rId11" Type="http://schemas.openxmlformats.org/officeDocument/2006/relationships/image" Target="../media/image790.png"/><Relationship Id="rId24" Type="http://schemas.openxmlformats.org/officeDocument/2006/relationships/image" Target="../media/image92.png"/><Relationship Id="rId32" Type="http://schemas.openxmlformats.org/officeDocument/2006/relationships/image" Target="../media/image100.png"/><Relationship Id="rId37" Type="http://schemas.openxmlformats.org/officeDocument/2006/relationships/image" Target="../media/image105.png"/><Relationship Id="rId40" Type="http://schemas.openxmlformats.org/officeDocument/2006/relationships/image" Target="../media/image108.png"/><Relationship Id="rId45" Type="http://schemas.openxmlformats.org/officeDocument/2006/relationships/image" Target="../media/image113.png"/><Relationship Id="rId53" Type="http://schemas.openxmlformats.org/officeDocument/2006/relationships/image" Target="../media/image20.wmf"/><Relationship Id="rId5" Type="http://schemas.openxmlformats.org/officeDocument/2006/relationships/image" Target="../media/image730.png"/><Relationship Id="rId10" Type="http://schemas.openxmlformats.org/officeDocument/2006/relationships/image" Target="../media/image780.png"/><Relationship Id="rId19" Type="http://schemas.openxmlformats.org/officeDocument/2006/relationships/image" Target="../media/image870.png"/><Relationship Id="rId31" Type="http://schemas.openxmlformats.org/officeDocument/2006/relationships/image" Target="../media/image99.png"/><Relationship Id="rId44" Type="http://schemas.openxmlformats.org/officeDocument/2006/relationships/image" Target="../media/image112.png"/><Relationship Id="rId52" Type="http://schemas.openxmlformats.org/officeDocument/2006/relationships/oleObject" Target="../embeddings/oleObject1.bin"/><Relationship Id="rId4" Type="http://schemas.openxmlformats.org/officeDocument/2006/relationships/image" Target="../media/image720.png"/><Relationship Id="rId9" Type="http://schemas.openxmlformats.org/officeDocument/2006/relationships/image" Target="../media/image770.png"/><Relationship Id="rId14" Type="http://schemas.openxmlformats.org/officeDocument/2006/relationships/image" Target="../media/image820.png"/><Relationship Id="rId22" Type="http://schemas.openxmlformats.org/officeDocument/2006/relationships/image" Target="../media/image900.png"/><Relationship Id="rId27" Type="http://schemas.openxmlformats.org/officeDocument/2006/relationships/image" Target="../media/image95.png"/><Relationship Id="rId30" Type="http://schemas.openxmlformats.org/officeDocument/2006/relationships/image" Target="../media/image98.png"/><Relationship Id="rId35" Type="http://schemas.openxmlformats.org/officeDocument/2006/relationships/image" Target="../media/image103.png"/><Relationship Id="rId43" Type="http://schemas.openxmlformats.org/officeDocument/2006/relationships/image" Target="../media/image111.png"/><Relationship Id="rId48" Type="http://schemas.openxmlformats.org/officeDocument/2006/relationships/image" Target="../media/image116.png"/><Relationship Id="rId8" Type="http://schemas.openxmlformats.org/officeDocument/2006/relationships/image" Target="../media/image760.png"/><Relationship Id="rId51" Type="http://schemas.openxmlformats.org/officeDocument/2006/relationships/image" Target="../media/image19.png"/><Relationship Id="rId3" Type="http://schemas.openxmlformats.org/officeDocument/2006/relationships/image" Target="../media/image710.png"/><Relationship Id="rId12" Type="http://schemas.openxmlformats.org/officeDocument/2006/relationships/image" Target="../media/image800.png"/><Relationship Id="rId17" Type="http://schemas.openxmlformats.org/officeDocument/2006/relationships/image" Target="../media/image850.png"/><Relationship Id="rId25" Type="http://schemas.openxmlformats.org/officeDocument/2006/relationships/image" Target="../media/image93.png"/><Relationship Id="rId33" Type="http://schemas.openxmlformats.org/officeDocument/2006/relationships/image" Target="../media/image101.png"/><Relationship Id="rId38" Type="http://schemas.openxmlformats.org/officeDocument/2006/relationships/image" Target="../media/image106.png"/><Relationship Id="rId46" Type="http://schemas.openxmlformats.org/officeDocument/2006/relationships/image" Target="../media/image114.png"/><Relationship Id="rId20" Type="http://schemas.openxmlformats.org/officeDocument/2006/relationships/image" Target="../media/image880.png"/><Relationship Id="rId41" Type="http://schemas.openxmlformats.org/officeDocument/2006/relationships/image" Target="../media/image109.png"/><Relationship Id="rId1" Type="http://schemas.openxmlformats.org/officeDocument/2006/relationships/tags" Target="../tags/tag2.xml"/><Relationship Id="rId6" Type="http://schemas.openxmlformats.org/officeDocument/2006/relationships/image" Target="../media/image740.png"/><Relationship Id="rId15" Type="http://schemas.openxmlformats.org/officeDocument/2006/relationships/image" Target="../media/image830.png"/><Relationship Id="rId23" Type="http://schemas.openxmlformats.org/officeDocument/2006/relationships/image" Target="../media/image911.png"/><Relationship Id="rId28" Type="http://schemas.openxmlformats.org/officeDocument/2006/relationships/image" Target="../media/image96.png"/><Relationship Id="rId36" Type="http://schemas.openxmlformats.org/officeDocument/2006/relationships/image" Target="../media/image104.png"/><Relationship Id="rId49" Type="http://schemas.openxmlformats.org/officeDocument/2006/relationships/image" Target="../media/image117.png"/></Relationships>
</file>

<file path=ppt/slides/_rels/slide16.xml.rels><?xml version="1.0" encoding="UTF-8" standalone="yes"?>
<Relationships xmlns="http://schemas.openxmlformats.org/package/2006/relationships"><Relationship Id="rId13" Type="http://schemas.openxmlformats.org/officeDocument/2006/relationships/image" Target="../media/image780.png"/><Relationship Id="rId18" Type="http://schemas.openxmlformats.org/officeDocument/2006/relationships/image" Target="../media/image830.png"/><Relationship Id="rId26" Type="http://schemas.openxmlformats.org/officeDocument/2006/relationships/image" Target="../media/image911.png"/><Relationship Id="rId39" Type="http://schemas.openxmlformats.org/officeDocument/2006/relationships/image" Target="../media/image104.png"/><Relationship Id="rId21" Type="http://schemas.openxmlformats.org/officeDocument/2006/relationships/image" Target="../media/image860.png"/><Relationship Id="rId34" Type="http://schemas.openxmlformats.org/officeDocument/2006/relationships/image" Target="../media/image99.png"/><Relationship Id="rId42" Type="http://schemas.openxmlformats.org/officeDocument/2006/relationships/image" Target="../media/image122.png"/><Relationship Id="rId47" Type="http://schemas.openxmlformats.org/officeDocument/2006/relationships/image" Target="../media/image105.png"/><Relationship Id="rId50" Type="http://schemas.openxmlformats.org/officeDocument/2006/relationships/image" Target="../media/image124.png"/><Relationship Id="rId55" Type="http://schemas.openxmlformats.org/officeDocument/2006/relationships/image" Target="../media/image110.png"/><Relationship Id="rId63" Type="http://schemas.openxmlformats.org/officeDocument/2006/relationships/image" Target="../media/image132.png"/><Relationship Id="rId7" Type="http://schemas.openxmlformats.org/officeDocument/2006/relationships/image" Target="../media/image720.png"/><Relationship Id="rId2" Type="http://schemas.openxmlformats.org/officeDocument/2006/relationships/slideLayout" Target="../slideLayouts/slideLayout65.xml"/><Relationship Id="rId16" Type="http://schemas.openxmlformats.org/officeDocument/2006/relationships/image" Target="../media/image811.png"/><Relationship Id="rId29" Type="http://schemas.openxmlformats.org/officeDocument/2006/relationships/image" Target="../media/image94.png"/><Relationship Id="rId11" Type="http://schemas.openxmlformats.org/officeDocument/2006/relationships/image" Target="../media/image760.png"/><Relationship Id="rId24" Type="http://schemas.openxmlformats.org/officeDocument/2006/relationships/image" Target="../media/image890.png"/><Relationship Id="rId32" Type="http://schemas.openxmlformats.org/officeDocument/2006/relationships/image" Target="../media/image97.png"/><Relationship Id="rId37" Type="http://schemas.openxmlformats.org/officeDocument/2006/relationships/image" Target="../media/image102.png"/><Relationship Id="rId40" Type="http://schemas.openxmlformats.org/officeDocument/2006/relationships/image" Target="../media/image112.png"/><Relationship Id="rId45" Type="http://schemas.openxmlformats.org/officeDocument/2006/relationships/image" Target="../media/image117.png"/><Relationship Id="rId53" Type="http://schemas.openxmlformats.org/officeDocument/2006/relationships/image" Target="../media/image125.png"/><Relationship Id="rId58" Type="http://schemas.openxmlformats.org/officeDocument/2006/relationships/image" Target="../media/image127.png"/><Relationship Id="rId5" Type="http://schemas.openxmlformats.org/officeDocument/2006/relationships/image" Target="../media/image20.wmf"/><Relationship Id="rId61" Type="http://schemas.openxmlformats.org/officeDocument/2006/relationships/image" Target="../media/image130.png"/><Relationship Id="rId19" Type="http://schemas.openxmlformats.org/officeDocument/2006/relationships/image" Target="../media/image840.png"/><Relationship Id="rId14" Type="http://schemas.openxmlformats.org/officeDocument/2006/relationships/image" Target="../media/image790.png"/><Relationship Id="rId22" Type="http://schemas.openxmlformats.org/officeDocument/2006/relationships/image" Target="../media/image870.png"/><Relationship Id="rId27" Type="http://schemas.openxmlformats.org/officeDocument/2006/relationships/image" Target="../media/image92.png"/><Relationship Id="rId30" Type="http://schemas.openxmlformats.org/officeDocument/2006/relationships/image" Target="../media/image95.png"/><Relationship Id="rId35" Type="http://schemas.openxmlformats.org/officeDocument/2006/relationships/image" Target="../media/image100.png"/><Relationship Id="rId43" Type="http://schemas.openxmlformats.org/officeDocument/2006/relationships/image" Target="../media/image115.png"/><Relationship Id="rId48" Type="http://schemas.openxmlformats.org/officeDocument/2006/relationships/image" Target="../media/image106.png"/><Relationship Id="rId56" Type="http://schemas.openxmlformats.org/officeDocument/2006/relationships/image" Target="../media/image126.png"/><Relationship Id="rId64" Type="http://schemas.openxmlformats.org/officeDocument/2006/relationships/image" Target="../media/image133.png"/><Relationship Id="rId8" Type="http://schemas.openxmlformats.org/officeDocument/2006/relationships/image" Target="../media/image121.png"/><Relationship Id="rId51" Type="http://schemas.openxmlformats.org/officeDocument/2006/relationships/image" Target="../media/image107.png"/><Relationship Id="rId3" Type="http://schemas.openxmlformats.org/officeDocument/2006/relationships/image" Target="../media/image19.png"/><Relationship Id="rId12" Type="http://schemas.openxmlformats.org/officeDocument/2006/relationships/image" Target="../media/image770.png"/><Relationship Id="rId17" Type="http://schemas.openxmlformats.org/officeDocument/2006/relationships/image" Target="../media/image820.png"/><Relationship Id="rId25" Type="http://schemas.openxmlformats.org/officeDocument/2006/relationships/image" Target="../media/image900.png"/><Relationship Id="rId33" Type="http://schemas.openxmlformats.org/officeDocument/2006/relationships/image" Target="../media/image98.png"/><Relationship Id="rId38" Type="http://schemas.openxmlformats.org/officeDocument/2006/relationships/image" Target="../media/image103.png"/><Relationship Id="rId46" Type="http://schemas.openxmlformats.org/officeDocument/2006/relationships/image" Target="../media/image118.png"/><Relationship Id="rId59" Type="http://schemas.openxmlformats.org/officeDocument/2006/relationships/image" Target="../media/image128.png"/><Relationship Id="rId20" Type="http://schemas.openxmlformats.org/officeDocument/2006/relationships/image" Target="../media/image850.png"/><Relationship Id="rId41" Type="http://schemas.openxmlformats.org/officeDocument/2006/relationships/image" Target="../media/image113.png"/><Relationship Id="rId54" Type="http://schemas.openxmlformats.org/officeDocument/2006/relationships/image" Target="../media/image109.png"/><Relationship Id="rId62" Type="http://schemas.openxmlformats.org/officeDocument/2006/relationships/image" Target="../media/image131.png"/><Relationship Id="rId1" Type="http://schemas.openxmlformats.org/officeDocument/2006/relationships/tags" Target="../tags/tag3.xml"/><Relationship Id="rId6" Type="http://schemas.openxmlformats.org/officeDocument/2006/relationships/image" Target="../media/image710.png"/><Relationship Id="rId15" Type="http://schemas.openxmlformats.org/officeDocument/2006/relationships/image" Target="../media/image800.png"/><Relationship Id="rId23" Type="http://schemas.openxmlformats.org/officeDocument/2006/relationships/image" Target="../media/image880.png"/><Relationship Id="rId28" Type="http://schemas.openxmlformats.org/officeDocument/2006/relationships/image" Target="../media/image93.png"/><Relationship Id="rId36" Type="http://schemas.openxmlformats.org/officeDocument/2006/relationships/image" Target="../media/image101.png"/><Relationship Id="rId49" Type="http://schemas.openxmlformats.org/officeDocument/2006/relationships/image" Target="../media/image123.png"/><Relationship Id="rId57" Type="http://schemas.openxmlformats.org/officeDocument/2006/relationships/image" Target="../media/image111.png"/><Relationship Id="rId10" Type="http://schemas.openxmlformats.org/officeDocument/2006/relationships/image" Target="../media/image750.png"/><Relationship Id="rId31" Type="http://schemas.openxmlformats.org/officeDocument/2006/relationships/image" Target="../media/image96.png"/><Relationship Id="rId44" Type="http://schemas.openxmlformats.org/officeDocument/2006/relationships/image" Target="../media/image116.png"/><Relationship Id="rId52" Type="http://schemas.openxmlformats.org/officeDocument/2006/relationships/image" Target="../media/image108.png"/><Relationship Id="rId60" Type="http://schemas.openxmlformats.org/officeDocument/2006/relationships/image" Target="../media/image129.png"/><Relationship Id="rId4" Type="http://schemas.openxmlformats.org/officeDocument/2006/relationships/oleObject" Target="../embeddings/oleObject1.bin"/><Relationship Id="rId9" Type="http://schemas.openxmlformats.org/officeDocument/2006/relationships/image" Target="../media/image740.png"/></Relationships>
</file>

<file path=ppt/slides/_rels/slide17.xml.rels><?xml version="1.0" encoding="UTF-8" standalone="yes"?>
<Relationships xmlns="http://schemas.openxmlformats.org/package/2006/relationships"><Relationship Id="rId13" Type="http://schemas.openxmlformats.org/officeDocument/2006/relationships/image" Target="../media/image300.png"/><Relationship Id="rId18" Type="http://schemas.openxmlformats.org/officeDocument/2006/relationships/image" Target="../media/image391.png"/><Relationship Id="rId26" Type="http://schemas.openxmlformats.org/officeDocument/2006/relationships/image" Target="../media/image46.png"/><Relationship Id="rId3" Type="http://schemas.openxmlformats.org/officeDocument/2006/relationships/image" Target="../media/image2410.png"/><Relationship Id="rId21" Type="http://schemas.openxmlformats.org/officeDocument/2006/relationships/image" Target="../media/image41.png"/><Relationship Id="rId34" Type="http://schemas.openxmlformats.org/officeDocument/2006/relationships/image" Target="../media/image54.png"/><Relationship Id="rId7" Type="http://schemas.openxmlformats.org/officeDocument/2006/relationships/image" Target="../media/image1310.png"/><Relationship Id="rId12" Type="http://schemas.openxmlformats.org/officeDocument/2006/relationships/image" Target="../media/image290.png"/><Relationship Id="rId17" Type="http://schemas.openxmlformats.org/officeDocument/2006/relationships/image" Target="../media/image35.png"/><Relationship Id="rId25" Type="http://schemas.openxmlformats.org/officeDocument/2006/relationships/image" Target="../media/image45.png"/><Relationship Id="rId33" Type="http://schemas.openxmlformats.org/officeDocument/2006/relationships/image" Target="../media/image53.png"/><Relationship Id="rId2" Type="http://schemas.openxmlformats.org/officeDocument/2006/relationships/image" Target="../media/image21.png"/><Relationship Id="rId16" Type="http://schemas.openxmlformats.org/officeDocument/2006/relationships/image" Target="../media/image34.png"/><Relationship Id="rId20" Type="http://schemas.openxmlformats.org/officeDocument/2006/relationships/image" Target="../media/image390.png"/><Relationship Id="rId29" Type="http://schemas.openxmlformats.org/officeDocument/2006/relationships/image" Target="../media/image49.png"/><Relationship Id="rId1" Type="http://schemas.openxmlformats.org/officeDocument/2006/relationships/slideLayout" Target="../slideLayouts/slideLayout64.xml"/><Relationship Id="rId6" Type="http://schemas.openxmlformats.org/officeDocument/2006/relationships/image" Target="../media/image270.png"/><Relationship Id="rId11" Type="http://schemas.openxmlformats.org/officeDocument/2006/relationships/image" Target="../media/image1710.png"/><Relationship Id="rId24" Type="http://schemas.openxmlformats.org/officeDocument/2006/relationships/image" Target="../media/image44.png"/><Relationship Id="rId32" Type="http://schemas.openxmlformats.org/officeDocument/2006/relationships/image" Target="../media/image52.png"/><Relationship Id="rId5" Type="http://schemas.openxmlformats.org/officeDocument/2006/relationships/image" Target="../media/image260.png"/><Relationship Id="rId15" Type="http://schemas.openxmlformats.org/officeDocument/2006/relationships/image" Target="../media/image2110.png"/><Relationship Id="rId23" Type="http://schemas.openxmlformats.org/officeDocument/2006/relationships/image" Target="../media/image43.png"/><Relationship Id="rId28" Type="http://schemas.openxmlformats.org/officeDocument/2006/relationships/image" Target="../media/image48.png"/><Relationship Id="rId10" Type="http://schemas.openxmlformats.org/officeDocument/2006/relationships/image" Target="../media/image280.png"/><Relationship Id="rId19" Type="http://schemas.openxmlformats.org/officeDocument/2006/relationships/image" Target="../media/image2710.png"/><Relationship Id="rId31" Type="http://schemas.openxmlformats.org/officeDocument/2006/relationships/image" Target="../media/image51.png"/><Relationship Id="rId4" Type="http://schemas.openxmlformats.org/officeDocument/2006/relationships/image" Target="../media/image250.png"/><Relationship Id="rId9" Type="http://schemas.openxmlformats.org/officeDocument/2006/relationships/image" Target="../media/image1510.png"/><Relationship Id="rId14" Type="http://schemas.openxmlformats.org/officeDocument/2006/relationships/image" Target="../media/image2010.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png"/><Relationship Id="rId8" Type="http://schemas.openxmlformats.org/officeDocument/2006/relationships/image" Target="../media/image1410.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4.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5.png"/><Relationship Id="rId7" Type="http://schemas.openxmlformats.org/officeDocument/2006/relationships/image" Target="../media/image61.png"/><Relationship Id="rId2" Type="http://schemas.openxmlformats.org/officeDocument/2006/relationships/image" Target="../media/image711.png"/><Relationship Id="rId1" Type="http://schemas.openxmlformats.org/officeDocument/2006/relationships/slideLayout" Target="../slideLayouts/slideLayout76.xml"/><Relationship Id="rId6" Type="http://schemas.openxmlformats.org/officeDocument/2006/relationships/image" Target="../media/image600.png"/><Relationship Id="rId5" Type="http://schemas.openxmlformats.org/officeDocument/2006/relationships/image" Target="../media/image55.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59.png"/><Relationship Id="rId21" Type="http://schemas.openxmlformats.org/officeDocument/2006/relationships/image" Target="../media/image79.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5" Type="http://schemas.openxmlformats.org/officeDocument/2006/relationships/image" Target="../media/image58.png"/><Relationship Id="rId2" Type="http://schemas.openxmlformats.org/officeDocument/2006/relationships/image" Target="../media/image580.png"/><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slideLayout" Target="../slideLayouts/slideLayout64.xml"/><Relationship Id="rId6" Type="http://schemas.openxmlformats.org/officeDocument/2006/relationships/image" Target="../media/image64.png"/><Relationship Id="rId11" Type="http://schemas.openxmlformats.org/officeDocument/2006/relationships/image" Target="../media/image69.png"/><Relationship Id="rId24" Type="http://schemas.openxmlformats.org/officeDocument/2006/relationships/image" Target="../media/image82.png"/><Relationship Id="rId5" Type="http://schemas.openxmlformats.org/officeDocument/2006/relationships/image" Target="../media/image63.png"/><Relationship Id="rId15" Type="http://schemas.openxmlformats.org/officeDocument/2006/relationships/image" Target="../media/image73.png"/><Relationship Id="rId23" Type="http://schemas.openxmlformats.org/officeDocument/2006/relationships/image" Target="../media/image81.png"/><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image" Target="../media/image60.pn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80.png"/></Relationships>
</file>

<file path=ppt/slides/_rels/slide2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xml"/><Relationship Id="rId1" Type="http://schemas.openxmlformats.org/officeDocument/2006/relationships/slideLayout" Target="../slideLayouts/slideLayout99.xml"/><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95.xml"/><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13" Type="http://schemas.openxmlformats.org/officeDocument/2006/relationships/image" Target="../media/image780.png"/><Relationship Id="rId18" Type="http://schemas.openxmlformats.org/officeDocument/2006/relationships/image" Target="../media/image830.png"/><Relationship Id="rId26" Type="http://schemas.openxmlformats.org/officeDocument/2006/relationships/image" Target="../media/image911.png"/><Relationship Id="rId39" Type="http://schemas.openxmlformats.org/officeDocument/2006/relationships/image" Target="../media/image104.png"/><Relationship Id="rId21" Type="http://schemas.openxmlformats.org/officeDocument/2006/relationships/image" Target="../media/image860.png"/><Relationship Id="rId34" Type="http://schemas.openxmlformats.org/officeDocument/2006/relationships/image" Target="../media/image99.png"/><Relationship Id="rId42" Type="http://schemas.openxmlformats.org/officeDocument/2006/relationships/image" Target="../media/image122.png"/><Relationship Id="rId47" Type="http://schemas.openxmlformats.org/officeDocument/2006/relationships/image" Target="../media/image105.png"/><Relationship Id="rId50" Type="http://schemas.openxmlformats.org/officeDocument/2006/relationships/image" Target="../media/image124.png"/><Relationship Id="rId55" Type="http://schemas.openxmlformats.org/officeDocument/2006/relationships/image" Target="../media/image110.png"/><Relationship Id="rId63" Type="http://schemas.openxmlformats.org/officeDocument/2006/relationships/image" Target="../media/image132.png"/><Relationship Id="rId7" Type="http://schemas.openxmlformats.org/officeDocument/2006/relationships/image" Target="../media/image720.png"/><Relationship Id="rId2" Type="http://schemas.openxmlformats.org/officeDocument/2006/relationships/slideLayout" Target="../slideLayouts/slideLayout65.xml"/><Relationship Id="rId16" Type="http://schemas.openxmlformats.org/officeDocument/2006/relationships/image" Target="../media/image811.png"/><Relationship Id="rId29" Type="http://schemas.openxmlformats.org/officeDocument/2006/relationships/image" Target="../media/image94.png"/><Relationship Id="rId11" Type="http://schemas.openxmlformats.org/officeDocument/2006/relationships/image" Target="../media/image760.png"/><Relationship Id="rId24" Type="http://schemas.openxmlformats.org/officeDocument/2006/relationships/image" Target="../media/image890.png"/><Relationship Id="rId32" Type="http://schemas.openxmlformats.org/officeDocument/2006/relationships/image" Target="../media/image97.png"/><Relationship Id="rId37" Type="http://schemas.openxmlformats.org/officeDocument/2006/relationships/image" Target="../media/image102.png"/><Relationship Id="rId40" Type="http://schemas.openxmlformats.org/officeDocument/2006/relationships/image" Target="../media/image112.png"/><Relationship Id="rId45" Type="http://schemas.openxmlformats.org/officeDocument/2006/relationships/image" Target="../media/image117.png"/><Relationship Id="rId53" Type="http://schemas.openxmlformats.org/officeDocument/2006/relationships/image" Target="../media/image125.png"/><Relationship Id="rId58" Type="http://schemas.openxmlformats.org/officeDocument/2006/relationships/image" Target="../media/image127.png"/><Relationship Id="rId5" Type="http://schemas.openxmlformats.org/officeDocument/2006/relationships/image" Target="../media/image20.wmf"/><Relationship Id="rId61" Type="http://schemas.openxmlformats.org/officeDocument/2006/relationships/image" Target="../media/image130.png"/><Relationship Id="rId19" Type="http://schemas.openxmlformats.org/officeDocument/2006/relationships/image" Target="../media/image840.png"/><Relationship Id="rId14" Type="http://schemas.openxmlformats.org/officeDocument/2006/relationships/image" Target="../media/image790.png"/><Relationship Id="rId22" Type="http://schemas.openxmlformats.org/officeDocument/2006/relationships/image" Target="../media/image870.png"/><Relationship Id="rId27" Type="http://schemas.openxmlformats.org/officeDocument/2006/relationships/image" Target="../media/image92.png"/><Relationship Id="rId30" Type="http://schemas.openxmlformats.org/officeDocument/2006/relationships/image" Target="../media/image95.png"/><Relationship Id="rId35" Type="http://schemas.openxmlformats.org/officeDocument/2006/relationships/image" Target="../media/image100.png"/><Relationship Id="rId43" Type="http://schemas.openxmlformats.org/officeDocument/2006/relationships/image" Target="../media/image115.png"/><Relationship Id="rId48" Type="http://schemas.openxmlformats.org/officeDocument/2006/relationships/image" Target="../media/image106.png"/><Relationship Id="rId56" Type="http://schemas.openxmlformats.org/officeDocument/2006/relationships/image" Target="../media/image126.png"/><Relationship Id="rId64" Type="http://schemas.openxmlformats.org/officeDocument/2006/relationships/image" Target="../media/image133.png"/><Relationship Id="rId8" Type="http://schemas.openxmlformats.org/officeDocument/2006/relationships/image" Target="../media/image121.png"/><Relationship Id="rId51" Type="http://schemas.openxmlformats.org/officeDocument/2006/relationships/image" Target="../media/image107.png"/><Relationship Id="rId3" Type="http://schemas.openxmlformats.org/officeDocument/2006/relationships/image" Target="../media/image19.png"/><Relationship Id="rId12" Type="http://schemas.openxmlformats.org/officeDocument/2006/relationships/image" Target="../media/image770.png"/><Relationship Id="rId17" Type="http://schemas.openxmlformats.org/officeDocument/2006/relationships/image" Target="../media/image820.png"/><Relationship Id="rId25" Type="http://schemas.openxmlformats.org/officeDocument/2006/relationships/image" Target="../media/image900.png"/><Relationship Id="rId33" Type="http://schemas.openxmlformats.org/officeDocument/2006/relationships/image" Target="../media/image98.png"/><Relationship Id="rId38" Type="http://schemas.openxmlformats.org/officeDocument/2006/relationships/image" Target="../media/image103.png"/><Relationship Id="rId46" Type="http://schemas.openxmlformats.org/officeDocument/2006/relationships/image" Target="../media/image118.png"/><Relationship Id="rId59" Type="http://schemas.openxmlformats.org/officeDocument/2006/relationships/image" Target="../media/image128.png"/><Relationship Id="rId20" Type="http://schemas.openxmlformats.org/officeDocument/2006/relationships/image" Target="../media/image850.png"/><Relationship Id="rId41" Type="http://schemas.openxmlformats.org/officeDocument/2006/relationships/image" Target="../media/image113.png"/><Relationship Id="rId54" Type="http://schemas.openxmlformats.org/officeDocument/2006/relationships/image" Target="../media/image109.png"/><Relationship Id="rId62" Type="http://schemas.openxmlformats.org/officeDocument/2006/relationships/image" Target="../media/image131.png"/><Relationship Id="rId1" Type="http://schemas.openxmlformats.org/officeDocument/2006/relationships/tags" Target="../tags/tag4.xml"/><Relationship Id="rId6" Type="http://schemas.openxmlformats.org/officeDocument/2006/relationships/image" Target="../media/image710.png"/><Relationship Id="rId15" Type="http://schemas.openxmlformats.org/officeDocument/2006/relationships/image" Target="../media/image800.png"/><Relationship Id="rId23" Type="http://schemas.openxmlformats.org/officeDocument/2006/relationships/image" Target="../media/image880.png"/><Relationship Id="rId28" Type="http://schemas.openxmlformats.org/officeDocument/2006/relationships/image" Target="../media/image93.png"/><Relationship Id="rId36" Type="http://schemas.openxmlformats.org/officeDocument/2006/relationships/image" Target="../media/image101.png"/><Relationship Id="rId49" Type="http://schemas.openxmlformats.org/officeDocument/2006/relationships/image" Target="../media/image123.png"/><Relationship Id="rId57" Type="http://schemas.openxmlformats.org/officeDocument/2006/relationships/image" Target="../media/image111.png"/><Relationship Id="rId10" Type="http://schemas.openxmlformats.org/officeDocument/2006/relationships/image" Target="../media/image750.png"/><Relationship Id="rId31" Type="http://schemas.openxmlformats.org/officeDocument/2006/relationships/image" Target="../media/image96.png"/><Relationship Id="rId44" Type="http://schemas.openxmlformats.org/officeDocument/2006/relationships/image" Target="../media/image116.png"/><Relationship Id="rId52" Type="http://schemas.openxmlformats.org/officeDocument/2006/relationships/image" Target="../media/image108.png"/><Relationship Id="rId60" Type="http://schemas.openxmlformats.org/officeDocument/2006/relationships/image" Target="../media/image129.png"/><Relationship Id="rId4" Type="http://schemas.openxmlformats.org/officeDocument/2006/relationships/oleObject" Target="../embeddings/oleObject1.bin"/><Relationship Id="rId9" Type="http://schemas.openxmlformats.org/officeDocument/2006/relationships/image" Target="../media/image740.png"/></Relationships>
</file>

<file path=ppt/slides/_rels/slide2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9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1.pn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02.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19.png"/><Relationship Id="rId1" Type="http://schemas.openxmlformats.org/officeDocument/2006/relationships/slideLayout" Target="../slideLayouts/slideLayout100.xml"/><Relationship Id="rId5" Type="http://schemas.openxmlformats.org/officeDocument/2006/relationships/hyperlink" Target="file:///C:\Users\Jun%20Tani\OneDrive%20-%20OIST\research\presentation\Clips\Nadine%20IEEE%20RA-LT%202021\Movie%20Ex1_tight%20Robot1%20vs%20soft%20Robot2.mp4" TargetMode="External"/><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13" Type="http://schemas.openxmlformats.org/officeDocument/2006/relationships/image" Target="../media/image1360.png"/><Relationship Id="rId18" Type="http://schemas.openxmlformats.org/officeDocument/2006/relationships/image" Target="../media/image149.png"/><Relationship Id="rId39" Type="http://schemas.openxmlformats.org/officeDocument/2006/relationships/image" Target="../media/image27.png"/><Relationship Id="rId21" Type="http://schemas.openxmlformats.org/officeDocument/2006/relationships/image" Target="../media/image290.png"/><Relationship Id="rId34" Type="http://schemas.openxmlformats.org/officeDocument/2006/relationships/image" Target="../media/image157.png"/><Relationship Id="rId7" Type="http://schemas.openxmlformats.org/officeDocument/2006/relationships/image" Target="../media/image143.png"/><Relationship Id="rId12" Type="http://schemas.openxmlformats.org/officeDocument/2006/relationships/image" Target="../media/image145.png"/><Relationship Id="rId17" Type="http://schemas.openxmlformats.org/officeDocument/2006/relationships/image" Target="../media/image148.png"/><Relationship Id="rId25" Type="http://schemas.openxmlformats.org/officeDocument/2006/relationships/image" Target="../media/image154.png"/><Relationship Id="rId33" Type="http://schemas.openxmlformats.org/officeDocument/2006/relationships/image" Target="../media/image156.png"/><Relationship Id="rId38" Type="http://schemas.openxmlformats.org/officeDocument/2006/relationships/image" Target="../media/image25.png"/><Relationship Id="rId2" Type="http://schemas.openxmlformats.org/officeDocument/2006/relationships/image" Target="../media/image120.png"/><Relationship Id="rId16" Type="http://schemas.openxmlformats.org/officeDocument/2006/relationships/image" Target="../media/image147.png"/><Relationship Id="rId20" Type="http://schemas.openxmlformats.org/officeDocument/2006/relationships/image" Target="../media/image151.png"/><Relationship Id="rId41" Type="http://schemas.openxmlformats.org/officeDocument/2006/relationships/image" Target="../media/image161.png"/><Relationship Id="rId1" Type="http://schemas.openxmlformats.org/officeDocument/2006/relationships/slideLayout" Target="../slideLayouts/slideLayout100.xml"/><Relationship Id="rId6" Type="http://schemas.openxmlformats.org/officeDocument/2006/relationships/image" Target="../media/image142.png"/><Relationship Id="rId11" Type="http://schemas.openxmlformats.org/officeDocument/2006/relationships/image" Target="../media/image1340.png"/><Relationship Id="rId24" Type="http://schemas.openxmlformats.org/officeDocument/2006/relationships/image" Target="../media/image1470.png"/><Relationship Id="rId32" Type="http://schemas.openxmlformats.org/officeDocument/2006/relationships/image" Target="../media/image155.png"/><Relationship Id="rId37" Type="http://schemas.openxmlformats.org/officeDocument/2006/relationships/image" Target="../media/image160.png"/><Relationship Id="rId40" Type="http://schemas.openxmlformats.org/officeDocument/2006/relationships/image" Target="../media/image55.png"/><Relationship Id="rId5" Type="http://schemas.openxmlformats.org/officeDocument/2006/relationships/image" Target="../media/image141.png"/><Relationship Id="rId15" Type="http://schemas.openxmlformats.org/officeDocument/2006/relationships/image" Target="../media/image146.png"/><Relationship Id="rId23" Type="http://schemas.openxmlformats.org/officeDocument/2006/relationships/image" Target="../media/image153.png"/><Relationship Id="rId36" Type="http://schemas.openxmlformats.org/officeDocument/2006/relationships/image" Target="../media/image159.png"/><Relationship Id="rId10" Type="http://schemas.openxmlformats.org/officeDocument/2006/relationships/image" Target="../media/image1330.png"/><Relationship Id="rId19" Type="http://schemas.openxmlformats.org/officeDocument/2006/relationships/image" Target="../media/image150.png"/><Relationship Id="rId31" Type="http://schemas.openxmlformats.org/officeDocument/2006/relationships/image" Target="../media/image1540.png"/><Relationship Id="rId4" Type="http://schemas.openxmlformats.org/officeDocument/2006/relationships/image" Target="../media/image140.png"/><Relationship Id="rId9" Type="http://schemas.openxmlformats.org/officeDocument/2006/relationships/image" Target="../media/image1320.png"/><Relationship Id="rId14" Type="http://schemas.openxmlformats.org/officeDocument/2006/relationships/image" Target="../media/image1370.png"/><Relationship Id="rId22" Type="http://schemas.openxmlformats.org/officeDocument/2006/relationships/image" Target="../media/image152.png"/><Relationship Id="rId30" Type="http://schemas.openxmlformats.org/officeDocument/2006/relationships/image" Target="../media/image1530.png"/><Relationship Id="rId35" Type="http://schemas.openxmlformats.org/officeDocument/2006/relationships/image" Target="../media/image158.png"/><Relationship Id="rId8" Type="http://schemas.openxmlformats.org/officeDocument/2006/relationships/image" Target="../media/image144.png"/><Relationship Id="rId3" Type="http://schemas.openxmlformats.org/officeDocument/2006/relationships/image" Target="../media/image139.png"/></Relationships>
</file>

<file path=ppt/slides/_rels/slide3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xml"/><Relationship Id="rId1" Type="http://schemas.openxmlformats.org/officeDocument/2006/relationships/slideLayout" Target="../slideLayouts/slideLayout11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00.xml"/><Relationship Id="rId7" Type="http://schemas.openxmlformats.org/officeDocument/2006/relationships/image" Target="../media/image13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notesSlide" Target="../notesSlides/notesSlide5.xml"/></Relationships>
</file>

<file path=ppt/slides/_rels/slide3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6.xml"/><Relationship Id="rId1" Type="http://schemas.openxmlformats.org/officeDocument/2006/relationships/slideLayout" Target="../slideLayouts/slideLayout100.xml"/><Relationship Id="rId4" Type="http://schemas.openxmlformats.org/officeDocument/2006/relationships/image" Target="../media/image13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3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56.xml"/><Relationship Id="rId5" Type="http://schemas.openxmlformats.org/officeDocument/2006/relationships/image" Target="../media/image167.png"/><Relationship Id="rId4" Type="http://schemas.openxmlformats.org/officeDocument/2006/relationships/image" Target="../media/image16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4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180.xml"/><Relationship Id="rId5" Type="http://schemas.openxmlformats.org/officeDocument/2006/relationships/image" Target="../media/image172.png"/><Relationship Id="rId4" Type="http://schemas.openxmlformats.org/officeDocument/2006/relationships/image" Target="../media/image171.png"/></Relationships>
</file>

<file path=ppt/slides/_rels/slide4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101.png"/><Relationship Id="rId1" Type="http://schemas.openxmlformats.org/officeDocument/2006/relationships/slideLayout" Target="../slideLayouts/slideLayout18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45.xml.rels><?xml version="1.0" encoding="UTF-8" standalone="yes"?>
<Relationships xmlns="http://schemas.openxmlformats.org/package/2006/relationships"><Relationship Id="rId3" Type="http://schemas.microsoft.com/office/2007/relationships/media" Target="../media/media4.mov"/><Relationship Id="rId7" Type="http://schemas.openxmlformats.org/officeDocument/2006/relationships/image" Target="../media/image175.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174.png"/><Relationship Id="rId5" Type="http://schemas.openxmlformats.org/officeDocument/2006/relationships/slideLayout" Target="../slideLayouts/slideLayout169.xml"/><Relationship Id="rId4" Type="http://schemas.openxmlformats.org/officeDocument/2006/relationships/video" Target="../media/media4.mov"/></Relationships>
</file>

<file path=ppt/slides/_rels/slide4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10.xml"/></Relationships>
</file>

<file path=ppt/slides/_rels/slide47.xml.rels><?xml version="1.0" encoding="UTF-8" standalone="yes"?>
<Relationships xmlns="http://schemas.openxmlformats.org/package/2006/relationships"><Relationship Id="rId8" Type="http://schemas.openxmlformats.org/officeDocument/2006/relationships/image" Target="../media/image183.png"/><Relationship Id="rId13" Type="http://schemas.openxmlformats.org/officeDocument/2006/relationships/image" Target="../media/image188.png"/><Relationship Id="rId18" Type="http://schemas.openxmlformats.org/officeDocument/2006/relationships/image" Target="../media/image193.png"/><Relationship Id="rId3" Type="http://schemas.openxmlformats.org/officeDocument/2006/relationships/image" Target="../media/image178.png"/><Relationship Id="rId21" Type="http://schemas.openxmlformats.org/officeDocument/2006/relationships/image" Target="../media/image196.png"/><Relationship Id="rId7" Type="http://schemas.openxmlformats.org/officeDocument/2006/relationships/image" Target="../media/image182.png"/><Relationship Id="rId12" Type="http://schemas.openxmlformats.org/officeDocument/2006/relationships/image" Target="../media/image187.png"/><Relationship Id="rId17" Type="http://schemas.openxmlformats.org/officeDocument/2006/relationships/image" Target="../media/image192.png"/><Relationship Id="rId2" Type="http://schemas.openxmlformats.org/officeDocument/2006/relationships/image" Target="../media/image177.png"/><Relationship Id="rId16" Type="http://schemas.openxmlformats.org/officeDocument/2006/relationships/image" Target="../media/image191.png"/><Relationship Id="rId20" Type="http://schemas.openxmlformats.org/officeDocument/2006/relationships/image" Target="../media/image195.png"/><Relationship Id="rId1" Type="http://schemas.openxmlformats.org/officeDocument/2006/relationships/slideLayout" Target="../slideLayouts/slideLayout186.xml"/><Relationship Id="rId6" Type="http://schemas.openxmlformats.org/officeDocument/2006/relationships/image" Target="../media/image181.png"/><Relationship Id="rId11" Type="http://schemas.openxmlformats.org/officeDocument/2006/relationships/image" Target="../media/image186.png"/><Relationship Id="rId5" Type="http://schemas.openxmlformats.org/officeDocument/2006/relationships/image" Target="../media/image180.png"/><Relationship Id="rId15" Type="http://schemas.openxmlformats.org/officeDocument/2006/relationships/image" Target="../media/image190.png"/><Relationship Id="rId23" Type="http://schemas.openxmlformats.org/officeDocument/2006/relationships/image" Target="../media/image198.png"/><Relationship Id="rId10" Type="http://schemas.openxmlformats.org/officeDocument/2006/relationships/image" Target="../media/image185.png"/><Relationship Id="rId19" Type="http://schemas.openxmlformats.org/officeDocument/2006/relationships/image" Target="../media/image194.png"/><Relationship Id="rId4" Type="http://schemas.openxmlformats.org/officeDocument/2006/relationships/image" Target="../media/image179.png"/><Relationship Id="rId9" Type="http://schemas.openxmlformats.org/officeDocument/2006/relationships/image" Target="../media/image184.png"/><Relationship Id="rId14" Type="http://schemas.openxmlformats.org/officeDocument/2006/relationships/image" Target="../media/image189.png"/><Relationship Id="rId22" Type="http://schemas.openxmlformats.org/officeDocument/2006/relationships/image" Target="../media/image197.png"/></Relationships>
</file>

<file path=ppt/slides/_rels/slide4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140.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4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140.xml"/><Relationship Id="rId5" Type="http://schemas.openxmlformats.org/officeDocument/2006/relationships/image" Target="../media/image207.png"/><Relationship Id="rId4" Type="http://schemas.openxmlformats.org/officeDocument/2006/relationships/image" Target="../media/image20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png"/><Relationship Id="rId4" Type="http://schemas.openxmlformats.org/officeDocument/2006/relationships/image" Target="../media/image10.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100.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1314B-93F6-93AA-7D4F-33C4F043D73E}"/>
              </a:ext>
            </a:extLst>
          </p:cNvPr>
          <p:cNvSpPr>
            <a:spLocks noGrp="1"/>
          </p:cNvSpPr>
          <p:nvPr>
            <p:ph type="ctrTitle"/>
          </p:nvPr>
        </p:nvSpPr>
        <p:spPr>
          <a:xfrm>
            <a:off x="1587304" y="458712"/>
            <a:ext cx="9144000" cy="2970288"/>
          </a:xfrm>
        </p:spPr>
        <p:txBody>
          <a:bodyPr>
            <a:noAutofit/>
          </a:bodyPr>
          <a:lstStyle/>
          <a:p>
            <a:br>
              <a:rPr kumimoji="1" lang="en-US" altLang="ja-JP" sz="4400" dirty="0">
                <a:latin typeface="Arial" panose="020B0604020202020204" pitchFamily="34" charset="0"/>
                <a:cs typeface="Arial" panose="020B0604020202020204" pitchFamily="34" charset="0"/>
              </a:rPr>
            </a:br>
            <a:r>
              <a:rPr kumimoji="1" lang="en-US" altLang="ja-JP" sz="3600" i="1" dirty="0">
                <a:latin typeface="Arial" panose="020B0604020202020204" pitchFamily="34" charset="0"/>
                <a:cs typeface="Arial" panose="020B0604020202020204" pitchFamily="34" charset="0"/>
              </a:rPr>
              <a:t>IEEE ICDL 2024 Tutorial</a:t>
            </a:r>
            <a:br>
              <a:rPr kumimoji="1" lang="en-US" altLang="ja-JP" sz="3600" i="1" dirty="0">
                <a:latin typeface="Arial" panose="020B0604020202020204" pitchFamily="34" charset="0"/>
                <a:cs typeface="Arial" panose="020B0604020202020204" pitchFamily="34" charset="0"/>
              </a:rPr>
            </a:br>
            <a:br>
              <a:rPr kumimoji="1" lang="en-US" altLang="ja-JP" sz="4400" dirty="0">
                <a:latin typeface="Arial" panose="020B0604020202020204" pitchFamily="34" charset="0"/>
                <a:cs typeface="Arial" panose="020B0604020202020204" pitchFamily="34" charset="0"/>
              </a:rPr>
            </a:br>
            <a:r>
              <a:rPr kumimoji="1" lang="en-US" altLang="ja-JP" sz="4400" dirty="0">
                <a:latin typeface="Arial" panose="020B0604020202020204" pitchFamily="34" charset="0"/>
                <a:cs typeface="Arial" panose="020B0604020202020204" pitchFamily="34" charset="0"/>
              </a:rPr>
              <a:t>Typical and Atypical Development of Neurorobots Based on Free Energy Principle</a:t>
            </a:r>
            <a:endParaRPr kumimoji="1" lang="ja-JP" altLang="en-US" sz="4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D2A7B99-AF8A-83EE-A7AD-54A1D5816AD3}"/>
              </a:ext>
            </a:extLst>
          </p:cNvPr>
          <p:cNvSpPr txBox="1"/>
          <p:nvPr/>
        </p:nvSpPr>
        <p:spPr>
          <a:xfrm>
            <a:off x="-63306" y="3825292"/>
            <a:ext cx="6639952" cy="1077218"/>
          </a:xfrm>
          <a:prstGeom prst="rect">
            <a:avLst/>
          </a:prstGeom>
          <a:noFill/>
        </p:spPr>
        <p:txBody>
          <a:bodyPr wrap="square" rtlCol="0">
            <a:spAutoFit/>
          </a:bodyPr>
          <a:lstStyle/>
          <a:p>
            <a:pPr algn="ctr"/>
            <a:r>
              <a:rPr kumimoji="1" lang="en-US" altLang="ja-JP" sz="2400" dirty="0">
                <a:latin typeface="Arial" panose="020B0604020202020204" pitchFamily="34" charset="0"/>
                <a:cs typeface="Arial" panose="020B0604020202020204" pitchFamily="34" charset="0"/>
              </a:rPr>
              <a:t>Jun Tani</a:t>
            </a:r>
          </a:p>
          <a:p>
            <a:pPr algn="ctr"/>
            <a:r>
              <a:rPr kumimoji="1" lang="en-US" altLang="ja-JP" sz="2000" dirty="0">
                <a:latin typeface="Arial" panose="020B0604020202020204" pitchFamily="34" charset="0"/>
                <a:cs typeface="Arial" panose="020B0604020202020204" pitchFamily="34" charset="0"/>
              </a:rPr>
              <a:t>Okinawa Institute of Science and Technology</a:t>
            </a:r>
          </a:p>
          <a:p>
            <a:pPr algn="ctr"/>
            <a:r>
              <a:rPr lang="en-US" altLang="ja-JP" sz="2000" dirty="0">
                <a:latin typeface="Arial" panose="020B0604020202020204" pitchFamily="34" charset="0"/>
                <a:cs typeface="Arial" panose="020B0604020202020204" pitchFamily="34" charset="0"/>
              </a:rPr>
              <a:t>Japan</a:t>
            </a:r>
            <a:endParaRPr kumimoji="1" lang="ja-JP" altLang="en-US"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A3BCE5C-E1E4-7167-17EE-AF7B1921B70F}"/>
              </a:ext>
            </a:extLst>
          </p:cNvPr>
          <p:cNvSpPr txBox="1"/>
          <p:nvPr/>
        </p:nvSpPr>
        <p:spPr>
          <a:xfrm>
            <a:off x="5451229" y="3825292"/>
            <a:ext cx="6639952" cy="1077218"/>
          </a:xfrm>
          <a:prstGeom prst="rect">
            <a:avLst/>
          </a:prstGeom>
          <a:noFill/>
        </p:spPr>
        <p:txBody>
          <a:bodyPr wrap="square" rtlCol="0">
            <a:spAutoFit/>
          </a:bodyPr>
          <a:lstStyle/>
          <a:p>
            <a:pPr algn="ctr"/>
            <a:r>
              <a:rPr lang="en-US" altLang="ja-JP" sz="2400" dirty="0">
                <a:latin typeface="Arial" panose="020B0604020202020204" pitchFamily="34" charset="0"/>
                <a:cs typeface="Arial" panose="020B0604020202020204" pitchFamily="34" charset="0"/>
              </a:rPr>
              <a:t>Yuichi Yamashita</a:t>
            </a:r>
            <a:endParaRPr kumimoji="1" lang="en-US" altLang="ja-JP" sz="2400" dirty="0">
              <a:latin typeface="Arial" panose="020B0604020202020204" pitchFamily="34" charset="0"/>
              <a:cs typeface="Arial" panose="020B0604020202020204" pitchFamily="34" charset="0"/>
            </a:endParaRPr>
          </a:p>
          <a:p>
            <a:pPr algn="ctr"/>
            <a:r>
              <a:rPr kumimoji="1" lang="en-US" altLang="ja-JP" sz="2000" dirty="0">
                <a:latin typeface="Arial" panose="020B0604020202020204" pitchFamily="34" charset="0"/>
                <a:cs typeface="Arial" panose="020B0604020202020204" pitchFamily="34" charset="0"/>
              </a:rPr>
              <a:t>National Center of Neurology and Psychiatry</a:t>
            </a:r>
          </a:p>
          <a:p>
            <a:pPr algn="ctr"/>
            <a:r>
              <a:rPr lang="en-US" altLang="ja-JP" sz="2000" dirty="0">
                <a:latin typeface="Arial" panose="020B0604020202020204" pitchFamily="34" charset="0"/>
                <a:cs typeface="Arial" panose="020B0604020202020204" pitchFamily="34" charset="0"/>
              </a:rPr>
              <a:t>Japan</a:t>
            </a:r>
            <a:endParaRPr kumimoji="1" lang="ja-JP"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3602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7A8E8F9-9A29-4933-BEF1-7B544129C830}"/>
              </a:ext>
            </a:extLst>
          </p:cNvPr>
          <p:cNvPicPr>
            <a:picLocks noChangeAspect="1"/>
          </p:cNvPicPr>
          <p:nvPr/>
        </p:nvPicPr>
        <p:blipFill>
          <a:blip r:embed="rId2"/>
          <a:stretch>
            <a:fillRect/>
          </a:stretch>
        </p:blipFill>
        <p:spPr>
          <a:xfrm>
            <a:off x="3143672" y="1772817"/>
            <a:ext cx="4851822" cy="2950139"/>
          </a:xfrm>
          <a:prstGeom prst="rect">
            <a:avLst/>
          </a:prstGeom>
        </p:spPr>
      </p:pic>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16707B09-00BF-4BC6-A4A9-20C08E3A9089}"/>
                  </a:ext>
                </a:extLst>
              </p:cNvPr>
              <p:cNvSpPr txBox="1"/>
              <p:nvPr/>
            </p:nvSpPr>
            <p:spPr>
              <a:xfrm>
                <a:off x="3431704" y="2492896"/>
                <a:ext cx="995914" cy="215444"/>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r>
                        <a:rPr lang="en-US" altLang="ja-JP" sz="1400" i="1">
                          <a:solidFill>
                            <a:srgbClr val="000000"/>
                          </a:solidFill>
                          <a:latin typeface="Cambria Math" panose="02040503050406030204" pitchFamily="18" charset="0"/>
                        </a:rPr>
                        <m:t>−</m:t>
                      </m:r>
                      <m:r>
                        <a:rPr lang="en-US" altLang="ja-JP" sz="1400" i="1">
                          <a:solidFill>
                            <a:srgbClr val="000000"/>
                          </a:solidFill>
                          <a:latin typeface="Cambria Math" panose="02040503050406030204" pitchFamily="18" charset="0"/>
                        </a:rPr>
                        <m:t>𝑙𝑜𝑔𝑃</m:t>
                      </m:r>
                      <m:d>
                        <m:dPr>
                          <m:ctrlPr>
                            <a:rPr lang="en-US" altLang="ja-JP" sz="1400" i="1">
                              <a:solidFill>
                                <a:srgbClr val="000000"/>
                              </a:solidFill>
                              <a:latin typeface="Cambria Math" panose="02040503050406030204" pitchFamily="18" charset="0"/>
                            </a:rPr>
                          </m:ctrlPr>
                        </m:dPr>
                        <m:e>
                          <m:r>
                            <a:rPr lang="en-US" altLang="ja-JP" sz="1400" i="1">
                              <a:solidFill>
                                <a:srgbClr val="000000"/>
                              </a:solidFill>
                              <a:latin typeface="Cambria Math" panose="02040503050406030204" pitchFamily="18" charset="0"/>
                            </a:rPr>
                            <m:t>𝑜</m:t>
                          </m:r>
                        </m:e>
                      </m:d>
                      <m:r>
                        <a:rPr lang="en-US" altLang="ja-JP" sz="1400" i="1">
                          <a:solidFill>
                            <a:srgbClr val="000000"/>
                          </a:solidFill>
                          <a:latin typeface="Cambria Math" panose="02040503050406030204" pitchFamily="18" charset="0"/>
                        </a:rPr>
                        <m:t>=</m:t>
                      </m:r>
                    </m:oMath>
                  </m:oMathPara>
                </a14:m>
                <a:endParaRPr lang="ja-JP" altLang="en-US" sz="1400" dirty="0">
                  <a:solidFill>
                    <a:srgbClr val="000000"/>
                  </a:solidFill>
                  <a:latin typeface="Arial"/>
                  <a:ea typeface="ＭＳ Ｐゴシック"/>
                </a:endParaRPr>
              </a:p>
            </p:txBody>
          </p:sp>
        </mc:Choice>
        <mc:Fallback xmlns="">
          <p:sp>
            <p:nvSpPr>
              <p:cNvPr id="4" name="テキスト ボックス 3">
                <a:extLst>
                  <a:ext uri="{FF2B5EF4-FFF2-40B4-BE49-F238E27FC236}">
                    <a16:creationId xmlns:a16="http://schemas.microsoft.com/office/drawing/2014/main" id="{16707B09-00BF-4BC6-A4A9-20C08E3A9089}"/>
                  </a:ext>
                </a:extLst>
              </p:cNvPr>
              <p:cNvSpPr txBox="1">
                <a:spLocks noRot="1" noChangeAspect="1" noMove="1" noResize="1" noEditPoints="1" noAdjustHandles="1" noChangeArrowheads="1" noChangeShapeType="1" noTextEdit="1"/>
              </p:cNvSpPr>
              <p:nvPr/>
            </p:nvSpPr>
            <p:spPr>
              <a:xfrm>
                <a:off x="3431704" y="2492896"/>
                <a:ext cx="995914" cy="215444"/>
              </a:xfrm>
              <a:prstGeom prst="rect">
                <a:avLst/>
              </a:prstGeom>
              <a:blipFill>
                <a:blip r:embed="rId3"/>
                <a:stretch>
                  <a:fillRect r="-1227" b="-34286"/>
                </a:stretch>
              </a:blipFill>
            </p:spPr>
            <p:txBody>
              <a:bodyPr/>
              <a:lstStyle/>
              <a:p>
                <a:r>
                  <a:rPr lang="ja-JP" altLang="en-US">
                    <a:noFill/>
                  </a:rPr>
                  <a:t> </a:t>
                </a:r>
              </a:p>
            </p:txBody>
          </p:sp>
        </mc:Fallback>
      </mc:AlternateContent>
      <p:sp>
        <p:nvSpPr>
          <p:cNvPr id="5" name="テキスト ボックス 4">
            <a:extLst>
              <a:ext uri="{FF2B5EF4-FFF2-40B4-BE49-F238E27FC236}">
                <a16:creationId xmlns:a16="http://schemas.microsoft.com/office/drawing/2014/main" id="{19E0D79E-3F92-4BDD-BA53-533B6D3DB24C}"/>
              </a:ext>
            </a:extLst>
          </p:cNvPr>
          <p:cNvSpPr txBox="1"/>
          <p:nvPr/>
        </p:nvSpPr>
        <p:spPr>
          <a:xfrm>
            <a:off x="8040216" y="2415952"/>
            <a:ext cx="2193870" cy="369332"/>
          </a:xfrm>
          <a:prstGeom prst="rect">
            <a:avLst/>
          </a:prstGeom>
          <a:noFill/>
        </p:spPr>
        <p:txBody>
          <a:bodyPr wrap="none" rtlCol="0">
            <a:spAutoFit/>
          </a:bodyPr>
          <a:lstStyle/>
          <a:p>
            <a:pPr>
              <a:defRPr/>
            </a:pPr>
            <a:r>
              <a:rPr lang="en-US" altLang="ja-JP" dirty="0">
                <a:solidFill>
                  <a:srgbClr val="000000"/>
                </a:solidFill>
                <a:latin typeface="Arial"/>
                <a:ea typeface="ＭＳ Ｐゴシック"/>
              </a:rPr>
              <a:t>:Jensen’s inequality</a:t>
            </a:r>
            <a:endParaRPr lang="ja-JP" altLang="en-US" dirty="0">
              <a:solidFill>
                <a:srgbClr val="000000"/>
              </a:solidFill>
              <a:latin typeface="Arial"/>
              <a:ea typeface="ＭＳ Ｐゴシック"/>
            </a:endParaRPr>
          </a:p>
        </p:txBody>
      </p:sp>
      <p:cxnSp>
        <p:nvCxnSpPr>
          <p:cNvPr id="7" name="直線矢印コネクタ 6">
            <a:extLst>
              <a:ext uri="{FF2B5EF4-FFF2-40B4-BE49-F238E27FC236}">
                <a16:creationId xmlns:a16="http://schemas.microsoft.com/office/drawing/2014/main" id="{E2AE108A-DA97-4B75-B85A-6E21AB638A8F}"/>
              </a:ext>
            </a:extLst>
          </p:cNvPr>
          <p:cNvCxnSpPr/>
          <p:nvPr/>
        </p:nvCxnSpPr>
        <p:spPr>
          <a:xfrm flipH="1">
            <a:off x="7752184" y="1700808"/>
            <a:ext cx="576064" cy="57606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1ED36EC8-2344-43A8-BB39-AA004C605465}"/>
              </a:ext>
            </a:extLst>
          </p:cNvPr>
          <p:cNvSpPr txBox="1"/>
          <p:nvPr/>
        </p:nvSpPr>
        <p:spPr>
          <a:xfrm>
            <a:off x="8356562" y="1516142"/>
            <a:ext cx="1428596" cy="369332"/>
          </a:xfrm>
          <a:prstGeom prst="rect">
            <a:avLst/>
          </a:prstGeom>
          <a:noFill/>
        </p:spPr>
        <p:txBody>
          <a:bodyPr wrap="none" rtlCol="0">
            <a:spAutoFit/>
          </a:bodyPr>
          <a:lstStyle/>
          <a:p>
            <a:pPr>
              <a:defRPr/>
            </a:pPr>
            <a:r>
              <a:rPr lang="en-US" altLang="ja-JP" dirty="0">
                <a:solidFill>
                  <a:srgbClr val="000000"/>
                </a:solidFill>
                <a:latin typeface="Arial"/>
                <a:ea typeface="ＭＳ Ｐゴシック"/>
              </a:rPr>
              <a:t>Free energy</a:t>
            </a:r>
            <a:endParaRPr lang="ja-JP" altLang="en-US" dirty="0">
              <a:solidFill>
                <a:srgbClr val="000000"/>
              </a:solidFill>
              <a:latin typeface="Arial"/>
              <a:ea typeface="ＭＳ Ｐゴシック"/>
            </a:endParaRPr>
          </a:p>
        </p:txBody>
      </p:sp>
      <p:sp>
        <p:nvSpPr>
          <p:cNvPr id="12" name="矢印: 下 11">
            <a:extLst>
              <a:ext uri="{FF2B5EF4-FFF2-40B4-BE49-F238E27FC236}">
                <a16:creationId xmlns:a16="http://schemas.microsoft.com/office/drawing/2014/main" id="{BD926C95-2F15-4A33-BBF2-C984D4938F2D}"/>
              </a:ext>
            </a:extLst>
          </p:cNvPr>
          <p:cNvSpPr/>
          <p:nvPr/>
        </p:nvSpPr>
        <p:spPr>
          <a:xfrm>
            <a:off x="5825716" y="5095763"/>
            <a:ext cx="72008" cy="144016"/>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latin typeface="Arial"/>
              <a:ea typeface="ＭＳ Ｐゴシック"/>
            </a:endParaRPr>
          </a:p>
        </p:txBody>
      </p:sp>
      <p:sp>
        <p:nvSpPr>
          <p:cNvPr id="13" name="テキスト ボックス 12">
            <a:extLst>
              <a:ext uri="{FF2B5EF4-FFF2-40B4-BE49-F238E27FC236}">
                <a16:creationId xmlns:a16="http://schemas.microsoft.com/office/drawing/2014/main" id="{0586BAE5-7B76-4500-8C17-BB5E65021EAE}"/>
              </a:ext>
            </a:extLst>
          </p:cNvPr>
          <p:cNvSpPr txBox="1"/>
          <p:nvPr/>
        </p:nvSpPr>
        <p:spPr>
          <a:xfrm>
            <a:off x="3575720" y="5805351"/>
            <a:ext cx="4639402" cy="461665"/>
          </a:xfrm>
          <a:prstGeom prst="rect">
            <a:avLst/>
          </a:prstGeom>
          <a:noFill/>
        </p:spPr>
        <p:txBody>
          <a:bodyPr wrap="square" rtlCol="0">
            <a:spAutoFit/>
          </a:bodyPr>
          <a:lstStyle/>
          <a:p>
            <a:pPr algn="ctr">
              <a:defRPr/>
            </a:pPr>
            <a:r>
              <a:rPr lang="en-US" altLang="ja-JP" sz="1200" dirty="0">
                <a:solidFill>
                  <a:srgbClr val="000000"/>
                </a:solidFill>
                <a:latin typeface="Arial"/>
                <a:ea typeface="ＭＳ Ｐゴシック"/>
              </a:rPr>
              <a:t>When the estimated posterior becomes equal to the true posterior, the free energy becomes equal to surprise. </a:t>
            </a:r>
            <a:endParaRPr lang="ja-JP" altLang="en-US" sz="1200" dirty="0">
              <a:solidFill>
                <a:srgbClr val="000000"/>
              </a:solidFill>
              <a:latin typeface="Arial"/>
              <a:ea typeface="ＭＳ Ｐゴシック"/>
            </a:endParaRPr>
          </a:p>
        </p:txBody>
      </p:sp>
      <p:grpSp>
        <p:nvGrpSpPr>
          <p:cNvPr id="19" name="グループ化 18">
            <a:extLst>
              <a:ext uri="{FF2B5EF4-FFF2-40B4-BE49-F238E27FC236}">
                <a16:creationId xmlns:a16="http://schemas.microsoft.com/office/drawing/2014/main" id="{5A6EB681-D1B3-410D-9811-BEC9CF932807}"/>
              </a:ext>
            </a:extLst>
          </p:cNvPr>
          <p:cNvGrpSpPr/>
          <p:nvPr/>
        </p:nvGrpSpPr>
        <p:grpSpPr>
          <a:xfrm>
            <a:off x="3575720" y="4761832"/>
            <a:ext cx="4572000" cy="1068362"/>
            <a:chOff x="2051720" y="4761832"/>
            <a:chExt cx="4572000" cy="1068362"/>
          </a:xfrm>
        </p:grpSpPr>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C5FF50AD-6ABF-4293-A42B-83E9688105D3}"/>
                    </a:ext>
                  </a:extLst>
                </p:cNvPr>
                <p:cNvSpPr txBox="1"/>
                <p:nvPr/>
              </p:nvSpPr>
              <p:spPr>
                <a:xfrm>
                  <a:off x="2051720" y="5253433"/>
                  <a:ext cx="4572000" cy="576761"/>
                </a:xfrm>
                <a:prstGeom prst="rect">
                  <a:avLst/>
                </a:prstGeom>
                <a:noFill/>
              </p:spPr>
              <p:txBody>
                <a:bodyPr wrap="square">
                  <a:spAutoFit/>
                </a:bodyPr>
                <a:lstStyle/>
                <a:p>
                  <a:pPr marL="0" lvl="2" latinLnBrk="1">
                    <a:spcBef>
                      <a:spcPct val="20000"/>
                    </a:spcBef>
                    <a:defRPr/>
                  </a:pPr>
                  <a14:m>
                    <m:oMathPara xmlns:m="http://schemas.openxmlformats.org/officeDocument/2006/math">
                      <m:oMathParaPr>
                        <m:jc m:val="centerGroup"/>
                      </m:oMathParaPr>
                      <m:oMath xmlns:m="http://schemas.openxmlformats.org/officeDocument/2006/math">
                        <m:r>
                          <a:rPr kumimoji="0" lang="en-US" altLang="ko-KR" sz="1200" i="1">
                            <a:solidFill>
                              <a:srgbClr val="0070C0"/>
                            </a:solidFill>
                            <a:latin typeface="Cambria Math" panose="02040503050406030204" pitchFamily="18" charset="0"/>
                          </a:rPr>
                          <m:t>−</m:t>
                        </m:r>
                        <m:r>
                          <a:rPr kumimoji="0" lang="en-US" altLang="ko-KR" sz="1200" i="1">
                            <a:solidFill>
                              <a:srgbClr val="0070C0"/>
                            </a:solidFill>
                            <a:latin typeface="Cambria Math"/>
                          </a:rPr>
                          <m:t>𝑙𝑜𝑔</m:t>
                        </m:r>
                        <m:r>
                          <a:rPr kumimoji="0" lang="en-US" altLang="ko-KR" sz="1200" i="1">
                            <a:solidFill>
                              <a:srgbClr val="0070C0"/>
                            </a:solidFill>
                            <a:latin typeface="Cambria Math" panose="02040503050406030204" pitchFamily="18" charset="0"/>
                          </a:rPr>
                          <m:t>𝑝</m:t>
                        </m:r>
                        <m:d>
                          <m:dPr>
                            <m:ctrlPr>
                              <a:rPr kumimoji="0" lang="en-US" altLang="ko-KR" sz="1200" i="1">
                                <a:solidFill>
                                  <a:srgbClr val="0070C0"/>
                                </a:solidFill>
                                <a:latin typeface="Cambria Math" panose="02040503050406030204" pitchFamily="18" charset="0"/>
                              </a:rPr>
                            </m:ctrlPr>
                          </m:dPr>
                          <m:e>
                            <m:r>
                              <a:rPr kumimoji="0" lang="en-US" altLang="ko-KR" sz="1200" i="1">
                                <a:solidFill>
                                  <a:srgbClr val="0070C0"/>
                                </a:solidFill>
                                <a:latin typeface="Cambria Math" panose="02040503050406030204" pitchFamily="18" charset="0"/>
                              </a:rPr>
                              <m:t>𝑥</m:t>
                            </m:r>
                          </m:e>
                        </m:d>
                        <m:r>
                          <a:rPr kumimoji="0" lang="en-US" altLang="ko-KR" sz="1200" i="1">
                            <a:solidFill>
                              <a:srgbClr val="0070C0"/>
                            </a:solidFill>
                            <a:latin typeface="Cambria Math" panose="02040503050406030204" pitchFamily="18" charset="0"/>
                          </a:rPr>
                          <m:t>=</m:t>
                        </m:r>
                        <m:nary>
                          <m:naryPr>
                            <m:limLoc m:val="undOvr"/>
                            <m:subHide m:val="on"/>
                            <m:supHide m:val="on"/>
                            <m:ctrlPr>
                              <a:rPr kumimoji="0" lang="en-US" altLang="ko-KR" sz="1200" i="1">
                                <a:solidFill>
                                  <a:srgbClr val="0070C0"/>
                                </a:solidFill>
                                <a:latin typeface="Cambria Math" panose="02040503050406030204" pitchFamily="18" charset="0"/>
                              </a:rPr>
                            </m:ctrlPr>
                          </m:naryPr>
                          <m:sub/>
                          <m:sup/>
                          <m:e>
                            <m:r>
                              <a:rPr kumimoji="0" lang="en-US" altLang="ko-KR" sz="1200" i="1">
                                <a:solidFill>
                                  <a:srgbClr val="0070C0"/>
                                </a:solidFill>
                                <a:latin typeface="Cambria Math" panose="02040503050406030204" pitchFamily="18" charset="0"/>
                              </a:rPr>
                              <m:t>𝑞</m:t>
                            </m:r>
                            <m:r>
                              <a:rPr kumimoji="0" lang="ko-KR" altLang="en-US" sz="1200" i="1" baseline="-25000">
                                <a:solidFill>
                                  <a:srgbClr val="0070C0"/>
                                </a:solidFill>
                                <a:latin typeface="Cambria Math"/>
                              </a:rPr>
                              <m:t>𝜙</m:t>
                            </m:r>
                            <m:d>
                              <m:dPr>
                                <m:ctrlPr>
                                  <a:rPr kumimoji="0" lang="en-US" altLang="ko-KR" sz="1200" i="1">
                                    <a:solidFill>
                                      <a:srgbClr val="0070C0"/>
                                    </a:solidFill>
                                    <a:latin typeface="Cambria Math" panose="02040503050406030204" pitchFamily="18" charset="0"/>
                                  </a:rPr>
                                </m:ctrlPr>
                              </m:dPr>
                              <m:e>
                                <m:r>
                                  <a:rPr kumimoji="0" lang="en-US" altLang="ko-KR" sz="1200" i="1">
                                    <a:solidFill>
                                      <a:srgbClr val="0070C0"/>
                                    </a:solidFill>
                                    <a:latin typeface="Cambria Math" panose="02040503050406030204" pitchFamily="18" charset="0"/>
                                  </a:rPr>
                                  <m:t>𝑧</m:t>
                                </m:r>
                              </m:e>
                            </m:d>
                            <m:func>
                              <m:funcPr>
                                <m:ctrlPr>
                                  <a:rPr kumimoji="0" lang="en-US" altLang="ko-KR" sz="1200" i="1">
                                    <a:solidFill>
                                      <a:srgbClr val="0070C0"/>
                                    </a:solidFill>
                                    <a:latin typeface="Cambria Math" panose="02040503050406030204" pitchFamily="18" charset="0"/>
                                  </a:rPr>
                                </m:ctrlPr>
                              </m:funcPr>
                              <m:fName>
                                <m:r>
                                  <a:rPr kumimoji="0" lang="en-US" altLang="ko-KR" sz="1200" i="1">
                                    <a:solidFill>
                                      <a:srgbClr val="0070C0"/>
                                    </a:solidFill>
                                    <a:latin typeface="Cambria Math"/>
                                  </a:rPr>
                                  <m:t>𝑙𝑜𝑔</m:t>
                                </m:r>
                              </m:fName>
                              <m:e>
                                <m:d>
                                  <m:dPr>
                                    <m:ctrlPr>
                                      <a:rPr kumimoji="0" lang="en-US" altLang="ko-KR" sz="1200" i="1">
                                        <a:solidFill>
                                          <a:srgbClr val="0070C0"/>
                                        </a:solidFill>
                                        <a:latin typeface="Cambria Math" panose="02040503050406030204" pitchFamily="18" charset="0"/>
                                      </a:rPr>
                                    </m:ctrlPr>
                                  </m:dPr>
                                  <m:e>
                                    <m:f>
                                      <m:fPr>
                                        <m:ctrlPr>
                                          <a:rPr kumimoji="0" lang="en-US" altLang="ko-KR" sz="1200" i="1">
                                            <a:solidFill>
                                              <a:srgbClr val="0070C0"/>
                                            </a:solidFill>
                                            <a:latin typeface="Cambria Math" panose="02040503050406030204" pitchFamily="18" charset="0"/>
                                          </a:rPr>
                                        </m:ctrlPr>
                                      </m:fPr>
                                      <m:num>
                                        <m:r>
                                          <a:rPr kumimoji="0" lang="en-US" altLang="ko-KR" sz="1200" i="1">
                                            <a:solidFill>
                                              <a:srgbClr val="0070C0"/>
                                            </a:solidFill>
                                            <a:latin typeface="Cambria Math" panose="02040503050406030204" pitchFamily="18" charset="0"/>
                                          </a:rPr>
                                          <m:t>𝑞</m:t>
                                        </m:r>
                                        <m:d>
                                          <m:dPr>
                                            <m:ctrlPr>
                                              <a:rPr kumimoji="0" lang="en-US" altLang="ko-KR" sz="1200" i="1">
                                                <a:solidFill>
                                                  <a:srgbClr val="0070C0"/>
                                                </a:solidFill>
                                                <a:latin typeface="Cambria Math" panose="02040503050406030204" pitchFamily="18" charset="0"/>
                                              </a:rPr>
                                            </m:ctrlPr>
                                          </m:dPr>
                                          <m:e>
                                            <m:r>
                                              <a:rPr kumimoji="0" lang="en-US" altLang="ko-KR" sz="1200" i="1">
                                                <a:solidFill>
                                                  <a:srgbClr val="0070C0"/>
                                                </a:solidFill>
                                                <a:latin typeface="Cambria Math" panose="02040503050406030204" pitchFamily="18" charset="0"/>
                                              </a:rPr>
                                              <m:t>𝑧</m:t>
                                            </m:r>
                                          </m:e>
                                        </m:d>
                                      </m:num>
                                      <m:den>
                                        <m:r>
                                          <a:rPr kumimoji="0" lang="en-US" altLang="ko-KR" sz="1200" i="1">
                                            <a:solidFill>
                                              <a:srgbClr val="0070C0"/>
                                            </a:solidFill>
                                            <a:latin typeface="Cambria Math" panose="02040503050406030204" pitchFamily="18" charset="0"/>
                                          </a:rPr>
                                          <m:t>𝑝</m:t>
                                        </m:r>
                                        <m:d>
                                          <m:dPr>
                                            <m:ctrlPr>
                                              <a:rPr kumimoji="0" lang="en-US" altLang="ko-KR" sz="1200" i="1">
                                                <a:solidFill>
                                                  <a:srgbClr val="0070C0"/>
                                                </a:solidFill>
                                                <a:latin typeface="Cambria Math" panose="02040503050406030204" pitchFamily="18" charset="0"/>
                                              </a:rPr>
                                            </m:ctrlPr>
                                          </m:dPr>
                                          <m:e>
                                            <m:r>
                                              <a:rPr kumimoji="0" lang="en-US" altLang="ko-KR" sz="1200" i="1">
                                                <a:solidFill>
                                                  <a:srgbClr val="0070C0"/>
                                                </a:solidFill>
                                                <a:latin typeface="Cambria Math" panose="02040503050406030204" pitchFamily="18" charset="0"/>
                                              </a:rPr>
                                              <m:t>𝑥</m:t>
                                            </m:r>
                                            <m:r>
                                              <a:rPr kumimoji="0" lang="en-US" altLang="ko-KR" sz="1200" i="1">
                                                <a:solidFill>
                                                  <a:srgbClr val="0070C0"/>
                                                </a:solidFill>
                                                <a:latin typeface="Cambria Math" panose="02040503050406030204" pitchFamily="18" charset="0"/>
                                              </a:rPr>
                                              <m:t>,</m:t>
                                            </m:r>
                                            <m:r>
                                              <a:rPr kumimoji="0" lang="en-US" altLang="ko-KR" sz="1200" i="1">
                                                <a:solidFill>
                                                  <a:srgbClr val="0070C0"/>
                                                </a:solidFill>
                                                <a:latin typeface="Cambria Math" panose="02040503050406030204" pitchFamily="18" charset="0"/>
                                              </a:rPr>
                                              <m:t>𝑧</m:t>
                                            </m:r>
                                          </m:e>
                                        </m:d>
                                      </m:den>
                                    </m:f>
                                  </m:e>
                                </m:d>
                              </m:e>
                            </m:func>
                            <m:r>
                              <a:rPr kumimoji="0" lang="en-US" altLang="ko-KR" sz="1200" i="1">
                                <a:solidFill>
                                  <a:srgbClr val="0070C0"/>
                                </a:solidFill>
                                <a:latin typeface="Cambria Math" panose="02040503050406030204" pitchFamily="18" charset="0"/>
                              </a:rPr>
                              <m:t>𝑑𝑧</m:t>
                            </m:r>
                          </m:e>
                        </m:nary>
                        <m:r>
                          <a:rPr kumimoji="0" lang="en-US" altLang="ko-KR" sz="1200" i="1">
                            <a:solidFill>
                              <a:srgbClr val="0070C0"/>
                            </a:solidFill>
                            <a:latin typeface="Cambria Math" panose="02040503050406030204" pitchFamily="18" charset="0"/>
                          </a:rPr>
                          <m:t>−</m:t>
                        </m:r>
                        <m:r>
                          <a:rPr kumimoji="0" lang="en-US" altLang="ko-KR" sz="1200" i="1">
                            <a:solidFill>
                              <a:srgbClr val="FF0000"/>
                            </a:solidFill>
                            <a:latin typeface="Cambria Math" panose="02040503050406030204" pitchFamily="18" charset="0"/>
                          </a:rPr>
                          <m:t>𝐾𝐿</m:t>
                        </m:r>
                        <m:r>
                          <a:rPr kumimoji="0" lang="en-US" altLang="ko-KR" sz="1200" i="1">
                            <a:solidFill>
                              <a:srgbClr val="FF0000"/>
                            </a:solidFill>
                            <a:latin typeface="Cambria Math" panose="02040503050406030204" pitchFamily="18" charset="0"/>
                          </a:rPr>
                          <m:t>(</m:t>
                        </m:r>
                        <m:r>
                          <a:rPr kumimoji="0" lang="en-US" altLang="ko-KR" sz="1200" i="1">
                            <a:solidFill>
                              <a:srgbClr val="FF0000"/>
                            </a:solidFill>
                            <a:latin typeface="Cambria Math" panose="02040503050406030204" pitchFamily="18" charset="0"/>
                          </a:rPr>
                          <m:t>𝑞</m:t>
                        </m:r>
                        <m:r>
                          <a:rPr kumimoji="0" lang="en-US" altLang="ko-KR" sz="1200" i="1">
                            <a:solidFill>
                              <a:srgbClr val="FF0000"/>
                            </a:solidFill>
                            <a:latin typeface="Cambria Math" panose="02040503050406030204" pitchFamily="18" charset="0"/>
                          </a:rPr>
                          <m:t>||</m:t>
                        </m:r>
                        <m:r>
                          <a:rPr kumimoji="0" lang="en-US" altLang="ko-KR" sz="1200" i="1">
                            <a:solidFill>
                              <a:srgbClr val="FF0000"/>
                            </a:solidFill>
                            <a:latin typeface="Cambria Math" panose="02040503050406030204" pitchFamily="18" charset="0"/>
                          </a:rPr>
                          <m:t>𝑝</m:t>
                        </m:r>
                        <m:r>
                          <a:rPr kumimoji="0" lang="en-US" altLang="ko-KR" sz="1200" i="1">
                            <a:solidFill>
                              <a:srgbClr val="FF0000"/>
                            </a:solidFill>
                            <a:latin typeface="Cambria Math" panose="02040503050406030204" pitchFamily="18" charset="0"/>
                          </a:rPr>
                          <m:t>)</m:t>
                        </m:r>
                      </m:oMath>
                    </m:oMathPara>
                  </a14:m>
                  <a:endParaRPr kumimoji="0" lang="en-US" altLang="ko-KR" sz="1200" i="1" dirty="0">
                    <a:solidFill>
                      <a:srgbClr val="FF0000"/>
                    </a:solidFill>
                    <a:latin typeface="Cambria Math" panose="02040503050406030204" pitchFamily="18" charset="0"/>
                    <a:ea typeface="맑은 고딕" panose="020B0503020000020004" pitchFamily="34" charset="-127"/>
                  </a:endParaRPr>
                </a:p>
              </p:txBody>
            </p:sp>
          </mc:Choice>
          <mc:Fallback xmlns="">
            <p:sp>
              <p:nvSpPr>
                <p:cNvPr id="10" name="テキスト ボックス 9">
                  <a:extLst>
                    <a:ext uri="{FF2B5EF4-FFF2-40B4-BE49-F238E27FC236}">
                      <a16:creationId xmlns:a16="http://schemas.microsoft.com/office/drawing/2014/main" id="{C5FF50AD-6ABF-4293-A42B-83E9688105D3}"/>
                    </a:ext>
                  </a:extLst>
                </p:cNvPr>
                <p:cNvSpPr txBox="1">
                  <a:spLocks noRot="1" noChangeAspect="1" noMove="1" noResize="1" noEditPoints="1" noAdjustHandles="1" noChangeArrowheads="1" noChangeShapeType="1" noTextEdit="1"/>
                </p:cNvSpPr>
                <p:nvPr/>
              </p:nvSpPr>
              <p:spPr>
                <a:xfrm>
                  <a:off x="2051720" y="5253433"/>
                  <a:ext cx="4572000" cy="576761"/>
                </a:xfrm>
                <a:prstGeom prst="rect">
                  <a:avLst/>
                </a:prstGeom>
                <a:blipFill>
                  <a:blip r:embed="rId4"/>
                  <a:stretch>
                    <a:fillRect t="-125532" b="-177660"/>
                  </a:stretch>
                </a:blipFill>
              </p:spPr>
              <p:txBody>
                <a:bodyPr/>
                <a:lstStyle/>
                <a:p>
                  <a:r>
                    <a:rPr lang="ja-JP" altLang="en-US">
                      <a:noFill/>
                    </a:rPr>
                    <a:t> </a:t>
                  </a:r>
                </a:p>
              </p:txBody>
            </p:sp>
          </mc:Fallback>
        </mc:AlternateContent>
        <p:sp>
          <p:nvSpPr>
            <p:cNvPr id="11" name="テキスト ボックス 10">
              <a:extLst>
                <a:ext uri="{FF2B5EF4-FFF2-40B4-BE49-F238E27FC236}">
                  <a16:creationId xmlns:a16="http://schemas.microsoft.com/office/drawing/2014/main" id="{C97A1163-130C-4F45-B087-AEC05F8E7351}"/>
                </a:ext>
              </a:extLst>
            </p:cNvPr>
            <p:cNvSpPr txBox="1"/>
            <p:nvPr/>
          </p:nvSpPr>
          <p:spPr>
            <a:xfrm>
              <a:off x="3277878" y="4761832"/>
              <a:ext cx="2143985" cy="276999"/>
            </a:xfrm>
            <a:prstGeom prst="rect">
              <a:avLst/>
            </a:prstGeom>
            <a:noFill/>
          </p:spPr>
          <p:txBody>
            <a:bodyPr wrap="none" rtlCol="0">
              <a:spAutoFit/>
            </a:bodyPr>
            <a:lstStyle/>
            <a:p>
              <a:pPr>
                <a:defRPr/>
              </a:pPr>
              <a:r>
                <a:rPr lang="en-US" altLang="ja-JP" sz="1200" i="1" dirty="0">
                  <a:solidFill>
                    <a:srgbClr val="000000"/>
                  </a:solidFill>
                  <a:latin typeface="Arial"/>
                  <a:ea typeface="ＭＳ Ｐゴシック"/>
                </a:rPr>
                <a:t>F as upper bound of surprise</a:t>
              </a:r>
              <a:endParaRPr lang="ja-JP" altLang="en-US" sz="1200" i="1" dirty="0">
                <a:solidFill>
                  <a:srgbClr val="000000"/>
                </a:solidFill>
                <a:latin typeface="Arial"/>
                <a:ea typeface="ＭＳ Ｐゴシック"/>
              </a:endParaRPr>
            </a:p>
          </p:txBody>
        </p:sp>
        <p:sp>
          <p:nvSpPr>
            <p:cNvPr id="9" name="テキスト ボックス 8">
              <a:extLst>
                <a:ext uri="{FF2B5EF4-FFF2-40B4-BE49-F238E27FC236}">
                  <a16:creationId xmlns:a16="http://schemas.microsoft.com/office/drawing/2014/main" id="{0AAEFC66-85E2-4E16-B2ED-0DB45EF31272}"/>
                </a:ext>
              </a:extLst>
            </p:cNvPr>
            <p:cNvSpPr txBox="1"/>
            <p:nvPr/>
          </p:nvSpPr>
          <p:spPr>
            <a:xfrm>
              <a:off x="2513504" y="5071876"/>
              <a:ext cx="851515" cy="307777"/>
            </a:xfrm>
            <a:prstGeom prst="rect">
              <a:avLst/>
            </a:prstGeom>
            <a:noFill/>
          </p:spPr>
          <p:txBody>
            <a:bodyPr wrap="none" rtlCol="0">
              <a:spAutoFit/>
            </a:bodyPr>
            <a:lstStyle/>
            <a:p>
              <a:pPr>
                <a:defRPr/>
              </a:pPr>
              <a:r>
                <a:rPr lang="en-US" altLang="ja-JP" sz="1400" dirty="0">
                  <a:solidFill>
                    <a:srgbClr val="000000"/>
                  </a:solidFill>
                  <a:latin typeface="Arial"/>
                  <a:ea typeface="ＭＳ Ｐゴシック"/>
                </a:rPr>
                <a:t>Surprise</a:t>
              </a:r>
              <a:endParaRPr lang="ja-JP" altLang="en-US" sz="1400" dirty="0">
                <a:solidFill>
                  <a:srgbClr val="000000"/>
                </a:solidFill>
                <a:latin typeface="Arial"/>
                <a:ea typeface="ＭＳ Ｐゴシック"/>
              </a:endParaRPr>
            </a:p>
          </p:txBody>
        </p:sp>
      </p:grpSp>
      <p:grpSp>
        <p:nvGrpSpPr>
          <p:cNvPr id="18" name="グループ化 17">
            <a:extLst>
              <a:ext uri="{FF2B5EF4-FFF2-40B4-BE49-F238E27FC236}">
                <a16:creationId xmlns:a16="http://schemas.microsoft.com/office/drawing/2014/main" id="{18E7F9D3-A929-4D66-945F-3A5BCD9FDC7A}"/>
              </a:ext>
            </a:extLst>
          </p:cNvPr>
          <p:cNvGrpSpPr/>
          <p:nvPr/>
        </p:nvGrpSpPr>
        <p:grpSpPr>
          <a:xfrm>
            <a:off x="7320137" y="4334499"/>
            <a:ext cx="3191073" cy="946537"/>
            <a:chOff x="5796136" y="4334498"/>
            <a:chExt cx="3191073" cy="946537"/>
          </a:xfrm>
        </p:grpSpPr>
        <p:pic>
          <p:nvPicPr>
            <p:cNvPr id="6" name="図 5">
              <a:extLst>
                <a:ext uri="{FF2B5EF4-FFF2-40B4-BE49-F238E27FC236}">
                  <a16:creationId xmlns:a16="http://schemas.microsoft.com/office/drawing/2014/main" id="{D70B9090-4D51-4C2A-8616-7F94D3D45AEB}"/>
                </a:ext>
              </a:extLst>
            </p:cNvPr>
            <p:cNvPicPr>
              <a:picLocks noChangeAspect="1"/>
            </p:cNvPicPr>
            <p:nvPr/>
          </p:nvPicPr>
          <p:blipFill>
            <a:blip r:embed="rId5"/>
            <a:stretch>
              <a:fillRect/>
            </a:stretch>
          </p:blipFill>
          <p:spPr>
            <a:xfrm>
              <a:off x="6516216" y="4334498"/>
              <a:ext cx="2470993" cy="946537"/>
            </a:xfrm>
            <a:prstGeom prst="rect">
              <a:avLst/>
            </a:prstGeom>
          </p:spPr>
        </p:pic>
        <p:sp>
          <p:nvSpPr>
            <p:cNvPr id="15" name="正方形/長方形 14">
              <a:extLst>
                <a:ext uri="{FF2B5EF4-FFF2-40B4-BE49-F238E27FC236}">
                  <a16:creationId xmlns:a16="http://schemas.microsoft.com/office/drawing/2014/main" id="{3A015198-773D-41A2-A571-89C4F202DD4C}"/>
                </a:ext>
              </a:extLst>
            </p:cNvPr>
            <p:cNvSpPr/>
            <p:nvPr/>
          </p:nvSpPr>
          <p:spPr>
            <a:xfrm>
              <a:off x="6471494" y="4334498"/>
              <a:ext cx="2515715" cy="94037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Arial"/>
                <a:ea typeface="ＭＳ Ｐゴシック"/>
              </a:endParaRPr>
            </a:p>
          </p:txBody>
        </p:sp>
        <p:cxnSp>
          <p:nvCxnSpPr>
            <p:cNvPr id="17" name="直線矢印コネクタ 16">
              <a:extLst>
                <a:ext uri="{FF2B5EF4-FFF2-40B4-BE49-F238E27FC236}">
                  <a16:creationId xmlns:a16="http://schemas.microsoft.com/office/drawing/2014/main" id="{7ABB4B94-EEB2-4A99-A292-B76033BB25FE}"/>
                </a:ext>
              </a:extLst>
            </p:cNvPr>
            <p:cNvCxnSpPr/>
            <p:nvPr/>
          </p:nvCxnSpPr>
          <p:spPr>
            <a:xfrm flipH="1">
              <a:off x="5796136" y="4904512"/>
              <a:ext cx="504056" cy="33526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1C0105B-4CFC-AA8A-BBEB-C286F564FD0A}"/>
                  </a:ext>
                </a:extLst>
              </p:cNvPr>
              <p:cNvSpPr txBox="1"/>
              <p:nvPr/>
            </p:nvSpPr>
            <p:spPr>
              <a:xfrm>
                <a:off x="3431704" y="2363093"/>
                <a:ext cx="4506554" cy="525400"/>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sz="1400" i="1">
                          <a:solidFill>
                            <a:srgbClr val="000000"/>
                          </a:solidFill>
                          <a:latin typeface="Cambria Math" panose="02040503050406030204" pitchFamily="18" charset="0"/>
                        </a:rPr>
                        <m:t>−</m:t>
                      </m:r>
                      <m:r>
                        <a:rPr lang="en-US" altLang="ja-JP" sz="1400" i="1">
                          <a:solidFill>
                            <a:srgbClr val="000000"/>
                          </a:solidFill>
                          <a:latin typeface="Cambria Math" panose="02040503050406030204" pitchFamily="18" charset="0"/>
                        </a:rPr>
                        <m:t>𝑙𝑜𝑔𝑃</m:t>
                      </m:r>
                      <m:d>
                        <m:dPr>
                          <m:ctrlPr>
                            <a:rPr lang="en-US" altLang="ja-JP" sz="1400" i="1">
                              <a:solidFill>
                                <a:srgbClr val="000000"/>
                              </a:solidFill>
                              <a:latin typeface="Cambria Math" panose="02040503050406030204" pitchFamily="18" charset="0"/>
                            </a:rPr>
                          </m:ctrlPr>
                        </m:dPr>
                        <m:e>
                          <m:r>
                            <a:rPr lang="en-US" altLang="ja-JP" sz="1400" i="1">
                              <a:solidFill>
                                <a:srgbClr val="000000"/>
                              </a:solidFill>
                              <a:latin typeface="Cambria Math" panose="02040503050406030204" pitchFamily="18" charset="0"/>
                            </a:rPr>
                            <m:t>𝑥</m:t>
                          </m:r>
                        </m:e>
                      </m:d>
                      <m:r>
                        <a:rPr lang="en-US" altLang="ja-JP" sz="1400" i="1">
                          <a:solidFill>
                            <a:srgbClr val="000000"/>
                          </a:solidFill>
                          <a:latin typeface="Cambria Math" panose="02040503050406030204" pitchFamily="18" charset="0"/>
                        </a:rPr>
                        <m:t>=−</m:t>
                      </m:r>
                      <m:r>
                        <a:rPr lang="en-US" altLang="ja-JP" sz="1400" i="1">
                          <a:solidFill>
                            <a:srgbClr val="000000"/>
                          </a:solidFill>
                          <a:latin typeface="Cambria Math" panose="02040503050406030204" pitchFamily="18" charset="0"/>
                        </a:rPr>
                        <m:t>𝑙𝑜𝑔</m:t>
                      </m:r>
                      <m:nary>
                        <m:naryPr>
                          <m:chr m:val="∑"/>
                          <m:supHide m:val="on"/>
                          <m:ctrlPr>
                            <a:rPr lang="en-US" altLang="ja-JP" sz="1400" i="1">
                              <a:solidFill>
                                <a:srgbClr val="000000"/>
                              </a:solidFill>
                              <a:latin typeface="Cambria Math" panose="02040503050406030204" pitchFamily="18" charset="0"/>
                            </a:rPr>
                          </m:ctrlPr>
                        </m:naryPr>
                        <m:sub>
                          <m:r>
                            <m:rPr>
                              <m:brk m:alnAt="7"/>
                            </m:rPr>
                            <a:rPr lang="en-US" altLang="ja-JP" sz="1400" i="1">
                              <a:solidFill>
                                <a:srgbClr val="000000"/>
                              </a:solidFill>
                              <a:latin typeface="Cambria Math" panose="02040503050406030204" pitchFamily="18" charset="0"/>
                            </a:rPr>
                            <m:t>𝑧</m:t>
                          </m:r>
                        </m:sub>
                        <m:sup/>
                        <m:e>
                          <m:r>
                            <a:rPr lang="en-US" altLang="ja-JP" sz="1400" i="1">
                              <a:solidFill>
                                <a:srgbClr val="000000"/>
                              </a:solidFill>
                              <a:latin typeface="Cambria Math" panose="02040503050406030204" pitchFamily="18" charset="0"/>
                            </a:rPr>
                            <m:t>𝑞</m:t>
                          </m:r>
                          <m:d>
                            <m:dPr>
                              <m:ctrlPr>
                                <a:rPr lang="en-US" altLang="ja-JP" sz="1400" i="1">
                                  <a:solidFill>
                                    <a:srgbClr val="000000"/>
                                  </a:solidFill>
                                  <a:latin typeface="Cambria Math" panose="02040503050406030204" pitchFamily="18" charset="0"/>
                                </a:rPr>
                              </m:ctrlPr>
                            </m:dPr>
                            <m:e>
                              <m:r>
                                <a:rPr lang="en-US" altLang="ja-JP" sz="1400" i="1">
                                  <a:solidFill>
                                    <a:srgbClr val="000000"/>
                                  </a:solidFill>
                                  <a:latin typeface="Cambria Math" panose="02040503050406030204" pitchFamily="18" charset="0"/>
                                </a:rPr>
                                <m:t>𝑧</m:t>
                              </m:r>
                            </m:e>
                          </m:d>
                        </m:e>
                      </m:nary>
                      <m:f>
                        <m:fPr>
                          <m:ctrlPr>
                            <a:rPr lang="en-US" altLang="ja-JP" sz="1400" i="1">
                              <a:solidFill>
                                <a:srgbClr val="000000"/>
                              </a:solidFill>
                              <a:latin typeface="Cambria Math" panose="02040503050406030204" pitchFamily="18" charset="0"/>
                            </a:rPr>
                          </m:ctrlPr>
                        </m:fPr>
                        <m:num>
                          <m:r>
                            <a:rPr lang="en-US" altLang="ja-JP" sz="1400" i="1">
                              <a:solidFill>
                                <a:srgbClr val="000000"/>
                              </a:solidFill>
                              <a:latin typeface="Cambria Math" panose="02040503050406030204" pitchFamily="18" charset="0"/>
                            </a:rPr>
                            <m:t>𝑝</m:t>
                          </m:r>
                          <m:d>
                            <m:dPr>
                              <m:ctrlPr>
                                <a:rPr lang="en-US" altLang="ja-JP" sz="1400" i="1">
                                  <a:solidFill>
                                    <a:srgbClr val="000000"/>
                                  </a:solidFill>
                                  <a:latin typeface="Cambria Math" panose="02040503050406030204" pitchFamily="18" charset="0"/>
                                </a:rPr>
                              </m:ctrlPr>
                            </m:dPr>
                            <m:e>
                              <m:r>
                                <a:rPr lang="en-US" altLang="ja-JP" sz="1400" i="1">
                                  <a:solidFill>
                                    <a:srgbClr val="000000"/>
                                  </a:solidFill>
                                  <a:latin typeface="Cambria Math" panose="02040503050406030204" pitchFamily="18" charset="0"/>
                                </a:rPr>
                                <m:t>𝑥</m:t>
                              </m:r>
                              <m:r>
                                <a:rPr lang="en-US" altLang="ja-JP" sz="1400" i="1">
                                  <a:solidFill>
                                    <a:srgbClr val="000000"/>
                                  </a:solidFill>
                                  <a:latin typeface="Cambria Math" panose="02040503050406030204" pitchFamily="18" charset="0"/>
                                </a:rPr>
                                <m:t>,</m:t>
                              </m:r>
                              <m:r>
                                <a:rPr lang="en-US" altLang="ja-JP" sz="1400" i="1">
                                  <a:solidFill>
                                    <a:srgbClr val="000000"/>
                                  </a:solidFill>
                                  <a:latin typeface="Cambria Math" panose="02040503050406030204" pitchFamily="18" charset="0"/>
                                </a:rPr>
                                <m:t>𝑧</m:t>
                              </m:r>
                            </m:e>
                          </m:d>
                        </m:num>
                        <m:den>
                          <m:r>
                            <a:rPr lang="en-US" altLang="ja-JP" sz="1400" i="1">
                              <a:solidFill>
                                <a:srgbClr val="000000"/>
                              </a:solidFill>
                              <a:latin typeface="Cambria Math" panose="02040503050406030204" pitchFamily="18" charset="0"/>
                            </a:rPr>
                            <m:t>𝑞</m:t>
                          </m:r>
                          <m:d>
                            <m:dPr>
                              <m:ctrlPr>
                                <a:rPr lang="en-US" altLang="ja-JP" sz="1400" i="1">
                                  <a:solidFill>
                                    <a:srgbClr val="000000"/>
                                  </a:solidFill>
                                  <a:latin typeface="Cambria Math" panose="02040503050406030204" pitchFamily="18" charset="0"/>
                                </a:rPr>
                              </m:ctrlPr>
                            </m:dPr>
                            <m:e>
                              <m:r>
                                <a:rPr lang="en-US" altLang="ja-JP" sz="1400" i="1">
                                  <a:solidFill>
                                    <a:srgbClr val="000000"/>
                                  </a:solidFill>
                                  <a:latin typeface="Cambria Math" panose="02040503050406030204" pitchFamily="18" charset="0"/>
                                </a:rPr>
                                <m:t>𝑧</m:t>
                              </m:r>
                            </m:e>
                          </m:d>
                        </m:den>
                      </m:f>
                      <m:r>
                        <a:rPr lang="en-US" altLang="ja-JP" sz="1400" i="1">
                          <a:solidFill>
                            <a:srgbClr val="000000"/>
                          </a:solidFill>
                          <a:latin typeface="Cambria Math" panose="02040503050406030204" pitchFamily="18" charset="0"/>
                        </a:rPr>
                        <m:t> </m:t>
                      </m:r>
                      <m:r>
                        <a:rPr lang="en-US" altLang="ja-JP" sz="1400" i="1">
                          <a:solidFill>
                            <a:srgbClr val="000000"/>
                          </a:solidFill>
                          <a:latin typeface="Cambria Math" panose="02040503050406030204" pitchFamily="18" charset="0"/>
                          <a:ea typeface="Cambria Math" panose="02040503050406030204" pitchFamily="18" charset="0"/>
                        </a:rPr>
                        <m:t>≤−</m:t>
                      </m:r>
                      <m:nary>
                        <m:naryPr>
                          <m:chr m:val="∑"/>
                          <m:supHide m:val="on"/>
                          <m:ctrlPr>
                            <a:rPr lang="en-US" altLang="ja-JP" sz="1400" i="1">
                              <a:solidFill>
                                <a:srgbClr val="000000"/>
                              </a:solidFill>
                              <a:latin typeface="Cambria Math" panose="02040503050406030204" pitchFamily="18" charset="0"/>
                            </a:rPr>
                          </m:ctrlPr>
                        </m:naryPr>
                        <m:sub>
                          <m:r>
                            <m:rPr>
                              <m:brk m:alnAt="7"/>
                            </m:rPr>
                            <a:rPr lang="en-US" altLang="ja-JP" sz="1400" i="1">
                              <a:solidFill>
                                <a:srgbClr val="000000"/>
                              </a:solidFill>
                              <a:latin typeface="Cambria Math" panose="02040503050406030204" pitchFamily="18" charset="0"/>
                            </a:rPr>
                            <m:t>𝑧</m:t>
                          </m:r>
                        </m:sub>
                        <m:sup/>
                        <m:e>
                          <m:r>
                            <a:rPr lang="en-US" altLang="ja-JP" sz="1400" i="1">
                              <a:solidFill>
                                <a:srgbClr val="000000"/>
                              </a:solidFill>
                              <a:latin typeface="Cambria Math" panose="02040503050406030204" pitchFamily="18" charset="0"/>
                            </a:rPr>
                            <m:t>𝑞</m:t>
                          </m:r>
                          <m:d>
                            <m:dPr>
                              <m:ctrlPr>
                                <a:rPr lang="en-US" altLang="ja-JP" sz="1400" i="1">
                                  <a:solidFill>
                                    <a:srgbClr val="000000"/>
                                  </a:solidFill>
                                  <a:latin typeface="Cambria Math" panose="02040503050406030204" pitchFamily="18" charset="0"/>
                                </a:rPr>
                              </m:ctrlPr>
                            </m:dPr>
                            <m:e>
                              <m:r>
                                <a:rPr lang="en-US" altLang="ja-JP" sz="1400" i="1">
                                  <a:solidFill>
                                    <a:srgbClr val="000000"/>
                                  </a:solidFill>
                                  <a:latin typeface="Cambria Math" panose="02040503050406030204" pitchFamily="18" charset="0"/>
                                </a:rPr>
                                <m:t>𝑧</m:t>
                              </m:r>
                            </m:e>
                          </m:d>
                        </m:e>
                      </m:nary>
                      <m:r>
                        <a:rPr lang="en-US" altLang="ja-JP" sz="1400" i="1">
                          <a:solidFill>
                            <a:srgbClr val="000000"/>
                          </a:solidFill>
                          <a:latin typeface="Cambria Math" panose="02040503050406030204" pitchFamily="18" charset="0"/>
                        </a:rPr>
                        <m:t>𝑙𝑜𝑔</m:t>
                      </m:r>
                      <m:f>
                        <m:fPr>
                          <m:ctrlPr>
                            <a:rPr lang="en-US" altLang="ja-JP" sz="1400" i="1">
                              <a:solidFill>
                                <a:srgbClr val="000000"/>
                              </a:solidFill>
                              <a:latin typeface="Cambria Math" panose="02040503050406030204" pitchFamily="18" charset="0"/>
                            </a:rPr>
                          </m:ctrlPr>
                        </m:fPr>
                        <m:num>
                          <m:r>
                            <a:rPr lang="en-US" altLang="ja-JP" sz="1400" i="1">
                              <a:solidFill>
                                <a:srgbClr val="000000"/>
                              </a:solidFill>
                              <a:latin typeface="Cambria Math" panose="02040503050406030204" pitchFamily="18" charset="0"/>
                            </a:rPr>
                            <m:t>𝑝</m:t>
                          </m:r>
                          <m:d>
                            <m:dPr>
                              <m:ctrlPr>
                                <a:rPr lang="en-US" altLang="ja-JP" sz="1400" i="1">
                                  <a:solidFill>
                                    <a:srgbClr val="000000"/>
                                  </a:solidFill>
                                  <a:latin typeface="Cambria Math" panose="02040503050406030204" pitchFamily="18" charset="0"/>
                                </a:rPr>
                              </m:ctrlPr>
                            </m:dPr>
                            <m:e>
                              <m:r>
                                <a:rPr lang="en-US" altLang="ja-JP" sz="1400" i="1">
                                  <a:solidFill>
                                    <a:srgbClr val="000000"/>
                                  </a:solidFill>
                                  <a:latin typeface="Cambria Math" panose="02040503050406030204" pitchFamily="18" charset="0"/>
                                </a:rPr>
                                <m:t>𝑥</m:t>
                              </m:r>
                              <m:r>
                                <a:rPr lang="en-US" altLang="ja-JP" sz="1400" i="1">
                                  <a:solidFill>
                                    <a:srgbClr val="000000"/>
                                  </a:solidFill>
                                  <a:latin typeface="Cambria Math" panose="02040503050406030204" pitchFamily="18" charset="0"/>
                                </a:rPr>
                                <m:t>,</m:t>
                              </m:r>
                              <m:r>
                                <a:rPr lang="en-US" altLang="ja-JP" sz="1400" i="1">
                                  <a:solidFill>
                                    <a:srgbClr val="000000"/>
                                  </a:solidFill>
                                  <a:latin typeface="Cambria Math" panose="02040503050406030204" pitchFamily="18" charset="0"/>
                                </a:rPr>
                                <m:t>𝑧</m:t>
                              </m:r>
                            </m:e>
                          </m:d>
                        </m:num>
                        <m:den>
                          <m:r>
                            <a:rPr lang="en-US" altLang="ja-JP" sz="1400" i="1">
                              <a:solidFill>
                                <a:srgbClr val="000000"/>
                              </a:solidFill>
                              <a:latin typeface="Cambria Math" panose="02040503050406030204" pitchFamily="18" charset="0"/>
                            </a:rPr>
                            <m:t>𝑞</m:t>
                          </m:r>
                          <m:d>
                            <m:dPr>
                              <m:ctrlPr>
                                <a:rPr lang="en-US" altLang="ja-JP" sz="1400" i="1">
                                  <a:solidFill>
                                    <a:srgbClr val="000000"/>
                                  </a:solidFill>
                                  <a:latin typeface="Cambria Math" panose="02040503050406030204" pitchFamily="18" charset="0"/>
                                </a:rPr>
                              </m:ctrlPr>
                            </m:dPr>
                            <m:e>
                              <m:r>
                                <a:rPr lang="en-US" altLang="ja-JP" sz="1400" i="1">
                                  <a:solidFill>
                                    <a:srgbClr val="000000"/>
                                  </a:solidFill>
                                  <a:latin typeface="Cambria Math" panose="02040503050406030204" pitchFamily="18" charset="0"/>
                                </a:rPr>
                                <m:t>𝑧</m:t>
                              </m:r>
                            </m:e>
                          </m:d>
                        </m:den>
                      </m:f>
                    </m:oMath>
                  </m:oMathPara>
                </a14:m>
                <a:endParaRPr lang="ja-JP" altLang="en-US" sz="1400" dirty="0">
                  <a:solidFill>
                    <a:srgbClr val="000000"/>
                  </a:solidFill>
                  <a:latin typeface="Arial"/>
                  <a:ea typeface="ＭＳ Ｐゴシック"/>
                </a:endParaRPr>
              </a:p>
            </p:txBody>
          </p:sp>
        </mc:Choice>
        <mc:Fallback xmlns="">
          <p:sp>
            <p:nvSpPr>
              <p:cNvPr id="2" name="TextBox 1">
                <a:extLst>
                  <a:ext uri="{FF2B5EF4-FFF2-40B4-BE49-F238E27FC236}">
                    <a16:creationId xmlns:a16="http://schemas.microsoft.com/office/drawing/2014/main" id="{41C0105B-4CFC-AA8A-BBEB-C286F564FD0A}"/>
                  </a:ext>
                </a:extLst>
              </p:cNvPr>
              <p:cNvSpPr txBox="1">
                <a:spLocks noRot="1" noChangeAspect="1" noMove="1" noResize="1" noEditPoints="1" noAdjustHandles="1" noChangeArrowheads="1" noChangeShapeType="1" noTextEdit="1"/>
              </p:cNvSpPr>
              <p:nvPr/>
            </p:nvSpPr>
            <p:spPr>
              <a:xfrm>
                <a:off x="3431704" y="2363093"/>
                <a:ext cx="4506554" cy="525400"/>
              </a:xfrm>
              <a:prstGeom prst="rect">
                <a:avLst/>
              </a:prstGeom>
              <a:blipFill>
                <a:blip r:embed="rId6"/>
                <a:stretch>
                  <a:fillRect t="-145349" r="-1624" b="-203488"/>
                </a:stretch>
              </a:blipFill>
            </p:spPr>
            <p:txBody>
              <a:bodyPr/>
              <a:lstStyle/>
              <a:p>
                <a:r>
                  <a:rPr lang="ja-JP" altLang="en-US">
                    <a:noFill/>
                  </a:rPr>
                  <a:t> </a:t>
                </a:r>
              </a:p>
            </p:txBody>
          </p:sp>
        </mc:Fallback>
      </mc:AlternateContent>
      <p:sp>
        <p:nvSpPr>
          <p:cNvPr id="14" name="제목 1">
            <a:extLst>
              <a:ext uri="{FF2B5EF4-FFF2-40B4-BE49-F238E27FC236}">
                <a16:creationId xmlns:a16="http://schemas.microsoft.com/office/drawing/2014/main" id="{253B3430-7D2E-93C2-75FD-C535B564763A}"/>
              </a:ext>
            </a:extLst>
          </p:cNvPr>
          <p:cNvSpPr txBox="1">
            <a:spLocks/>
          </p:cNvSpPr>
          <p:nvPr/>
        </p:nvSpPr>
        <p:spPr>
          <a:xfrm>
            <a:off x="2079334" y="10763"/>
            <a:ext cx="8229600" cy="910264"/>
          </a:xfrm>
          <a:prstGeom prst="rect">
            <a:avLst/>
          </a:prstGeom>
        </p:spPr>
        <p:txBody>
          <a:bodyPr vert="horz" lIns="91440" tIns="45720" rIns="91440" bIns="45720" rtlCol="0" anchor="ctr">
            <a:norm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kumimoji="0" lang="en-US" altLang="ko-KR" sz="3200" b="1" dirty="0">
                <a:solidFill>
                  <a:sysClr val="windowText" lastClr="000000"/>
                </a:solidFill>
                <a:latin typeface="맑은 고딕"/>
                <a:ea typeface="맑은 고딕" panose="020B0503020000020004" pitchFamily="34" charset="-127"/>
              </a:rPr>
              <a:t>Free Energy Formulation (3)</a:t>
            </a:r>
            <a:endParaRPr kumimoji="0" lang="ko-KR" altLang="en-US" sz="3200" dirty="0">
              <a:solidFill>
                <a:sysClr val="windowText" lastClr="000000"/>
              </a:solidFill>
              <a:latin typeface="맑은 고딕"/>
              <a:ea typeface="맑은 고딕" panose="020B0503020000020004" pitchFamily="34" charset="-127"/>
            </a:endParaRPr>
          </a:p>
        </p:txBody>
      </p:sp>
    </p:spTree>
    <p:extLst>
      <p:ext uri="{BB962C8B-B14F-4D97-AF65-F5344CB8AC3E}">
        <p14:creationId xmlns:p14="http://schemas.microsoft.com/office/powerpoint/2010/main" val="118537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1E291-53B4-DE3D-A5C2-1196E7AD14D9}"/>
              </a:ext>
            </a:extLst>
          </p:cNvPr>
          <p:cNvSpPr>
            <a:spLocks noGrp="1"/>
          </p:cNvSpPr>
          <p:nvPr>
            <p:ph type="title"/>
          </p:nvPr>
        </p:nvSpPr>
        <p:spPr/>
        <p:txBody>
          <a:bodyPr/>
          <a:lstStyle/>
          <a:p>
            <a:r>
              <a:rPr lang="en-US" altLang="ja-JP" sz="3200" dirty="0"/>
              <a:t>Free Energy Represents the Upper Bound of Surprise</a:t>
            </a:r>
            <a:endParaRPr lang="ja-JP" altLang="en-US" sz="320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E22174A-E7EB-41D0-2B95-ACAA65B6FDF4}"/>
                  </a:ext>
                </a:extLst>
              </p:cNvPr>
              <p:cNvSpPr txBox="1"/>
              <p:nvPr/>
            </p:nvSpPr>
            <p:spPr>
              <a:xfrm>
                <a:off x="2679843" y="2192234"/>
                <a:ext cx="3548087" cy="3126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𝑙𝑜𝑔𝑝</m:t>
                      </m:r>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𝑋</m:t>
                          </m:r>
                        </m:e>
                      </m:d>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𝐹</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𝐾𝐿</m:t>
                      </m:r>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𝑞</m:t>
                          </m:r>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𝑧</m:t>
                              </m:r>
                            </m:e>
                          </m:d>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𝑝</m:t>
                          </m:r>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𝑧</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𝑋</m:t>
                              </m:r>
                            </m:e>
                          </m:d>
                        </m:e>
                      </m:d>
                    </m:oMath>
                  </m:oMathPara>
                </a14:m>
                <a:endParaRPr lang="ja-JP" altLang="en-US" dirty="0">
                  <a:solidFill>
                    <a:prstClr val="black"/>
                  </a:solidFill>
                  <a:latin typeface="맑은 고딕"/>
                  <a:ea typeface="ＭＳ Ｐゴシック"/>
                </a:endParaRPr>
              </a:p>
            </p:txBody>
          </p:sp>
        </mc:Choice>
        <mc:Fallback xmlns="">
          <p:sp>
            <p:nvSpPr>
              <p:cNvPr id="3" name="TextBox 2">
                <a:extLst>
                  <a:ext uri="{FF2B5EF4-FFF2-40B4-BE49-F238E27FC236}">
                    <a16:creationId xmlns:a16="http://schemas.microsoft.com/office/drawing/2014/main" id="{1E22174A-E7EB-41D0-2B95-ACAA65B6FDF4}"/>
                  </a:ext>
                </a:extLst>
              </p:cNvPr>
              <p:cNvSpPr txBox="1">
                <a:spLocks noRot="1" noChangeAspect="1" noMove="1" noResize="1" noEditPoints="1" noAdjustHandles="1" noChangeArrowheads="1" noChangeShapeType="1" noTextEdit="1"/>
              </p:cNvSpPr>
              <p:nvPr/>
            </p:nvSpPr>
            <p:spPr>
              <a:xfrm>
                <a:off x="2679843" y="2192234"/>
                <a:ext cx="3548087" cy="312650"/>
              </a:xfrm>
              <a:prstGeom prst="rect">
                <a:avLst/>
              </a:prstGeom>
              <a:blipFill>
                <a:blip r:embed="rId2"/>
                <a:stretch>
                  <a:fillRect b="-27451"/>
                </a:stretch>
              </a:blipFill>
            </p:spPr>
            <p:txBody>
              <a:bodyPr/>
              <a:lstStyle/>
              <a:p>
                <a:r>
                  <a:rPr lang="ja-JP" altLang="en-US">
                    <a:noFill/>
                  </a:rPr>
                  <a:t> </a:t>
                </a:r>
              </a:p>
            </p:txBody>
          </p:sp>
        </mc:Fallback>
      </mc:AlternateContent>
      <p:sp>
        <p:nvSpPr>
          <p:cNvPr id="4" name="TextBox 3">
            <a:extLst>
              <a:ext uri="{FF2B5EF4-FFF2-40B4-BE49-F238E27FC236}">
                <a16:creationId xmlns:a16="http://schemas.microsoft.com/office/drawing/2014/main" id="{88E5F1B0-D417-F8F6-DF39-852616E553E6}"/>
              </a:ext>
            </a:extLst>
          </p:cNvPr>
          <p:cNvSpPr txBox="1"/>
          <p:nvPr/>
        </p:nvSpPr>
        <p:spPr>
          <a:xfrm>
            <a:off x="2418935" y="2453758"/>
            <a:ext cx="1327608" cy="276999"/>
          </a:xfrm>
          <a:prstGeom prst="rect">
            <a:avLst/>
          </a:prstGeom>
          <a:noFill/>
        </p:spPr>
        <p:txBody>
          <a:bodyPr wrap="none" rtlCol="0">
            <a:spAutoFit/>
          </a:bodyPr>
          <a:lstStyle/>
          <a:p>
            <a:r>
              <a:rPr lang="en-US" altLang="ja-JP" sz="1200" dirty="0">
                <a:solidFill>
                  <a:prstClr val="black"/>
                </a:solidFill>
                <a:latin typeface="Arial"/>
                <a:ea typeface="ＭＳ Ｐゴシック"/>
                <a:cs typeface="Arial" panose="020B0604020202020204" pitchFamily="34" charset="0"/>
              </a:rPr>
              <a:t>Surprise/Entropy</a:t>
            </a:r>
            <a:endParaRPr lang="ja-JP" altLang="en-US" sz="1200" dirty="0">
              <a:solidFill>
                <a:prstClr val="black"/>
              </a:solidFill>
              <a:latin typeface="Arial"/>
              <a:ea typeface="ＭＳ Ｐゴシック"/>
              <a:cs typeface="Arial" panose="020B0604020202020204" pitchFamily="34" charset="0"/>
            </a:endParaRPr>
          </a:p>
        </p:txBody>
      </p:sp>
      <p:sp>
        <p:nvSpPr>
          <p:cNvPr id="5" name="TextBox 4">
            <a:extLst>
              <a:ext uri="{FF2B5EF4-FFF2-40B4-BE49-F238E27FC236}">
                <a16:creationId xmlns:a16="http://schemas.microsoft.com/office/drawing/2014/main" id="{6A5FFC8C-15F5-34C7-1503-805CC8C0D174}"/>
              </a:ext>
            </a:extLst>
          </p:cNvPr>
          <p:cNvSpPr txBox="1"/>
          <p:nvPr/>
        </p:nvSpPr>
        <p:spPr>
          <a:xfrm>
            <a:off x="3761287" y="2469577"/>
            <a:ext cx="1011815" cy="276999"/>
          </a:xfrm>
          <a:prstGeom prst="rect">
            <a:avLst/>
          </a:prstGeom>
          <a:noFill/>
        </p:spPr>
        <p:txBody>
          <a:bodyPr wrap="none" rtlCol="0">
            <a:spAutoFit/>
          </a:bodyPr>
          <a:lstStyle/>
          <a:p>
            <a:r>
              <a:rPr lang="en-US" altLang="ja-JP" sz="1200" dirty="0">
                <a:solidFill>
                  <a:prstClr val="black"/>
                </a:solidFill>
                <a:latin typeface="Arial"/>
                <a:ea typeface="ＭＳ Ｐゴシック"/>
                <a:cs typeface="Arial" panose="020B0604020202020204" pitchFamily="34" charset="0"/>
              </a:rPr>
              <a:t>Free energy</a:t>
            </a:r>
            <a:endParaRPr lang="ja-JP" altLang="en-US" sz="1200" dirty="0">
              <a:solidFill>
                <a:prstClr val="black"/>
              </a:solidFill>
              <a:latin typeface="Arial"/>
              <a:ea typeface="ＭＳ Ｐゴシック"/>
              <a:cs typeface="Arial" panose="020B0604020202020204" pitchFamily="34" charset="0"/>
            </a:endParaRPr>
          </a:p>
        </p:txBody>
      </p:sp>
      <p:sp>
        <p:nvSpPr>
          <p:cNvPr id="6" name="TextBox 5">
            <a:extLst>
              <a:ext uri="{FF2B5EF4-FFF2-40B4-BE49-F238E27FC236}">
                <a16:creationId xmlns:a16="http://schemas.microsoft.com/office/drawing/2014/main" id="{94D5B8C0-8CC8-F00D-F91C-06E17E3D2423}"/>
              </a:ext>
            </a:extLst>
          </p:cNvPr>
          <p:cNvSpPr txBox="1"/>
          <p:nvPr/>
        </p:nvSpPr>
        <p:spPr>
          <a:xfrm>
            <a:off x="6412765" y="2204865"/>
            <a:ext cx="3668370" cy="461665"/>
          </a:xfrm>
          <a:prstGeom prst="rect">
            <a:avLst/>
          </a:prstGeom>
          <a:noFill/>
        </p:spPr>
        <p:txBody>
          <a:bodyPr wrap="square" rtlCol="0">
            <a:spAutoFit/>
          </a:bodyPr>
          <a:lstStyle/>
          <a:p>
            <a:r>
              <a:rPr lang="en-US" altLang="ja-JP" sz="1200" dirty="0">
                <a:solidFill>
                  <a:prstClr val="black"/>
                </a:solidFill>
                <a:latin typeface="Arial"/>
                <a:ea typeface="ＭＳ Ｐゴシック"/>
                <a:cs typeface="Arial" panose="020B0604020202020204" pitchFamily="34" charset="0"/>
              </a:rPr>
              <a:t>Since the KL term is positive, free energy becomes the upper bound of the surprise.</a:t>
            </a:r>
            <a:endParaRPr lang="ja-JP" altLang="en-US" sz="1200" dirty="0">
              <a:solidFill>
                <a:prstClr val="black"/>
              </a:solidFill>
              <a:latin typeface="Arial"/>
              <a:ea typeface="ＭＳ Ｐゴシック"/>
              <a:cs typeface="Arial" panose="020B0604020202020204" pitchFamily="34" charset="0"/>
            </a:endParaRPr>
          </a:p>
        </p:txBody>
      </p:sp>
      <p:sp>
        <p:nvSpPr>
          <p:cNvPr id="7" name="Arrow: Right 6">
            <a:extLst>
              <a:ext uri="{FF2B5EF4-FFF2-40B4-BE49-F238E27FC236}">
                <a16:creationId xmlns:a16="http://schemas.microsoft.com/office/drawing/2014/main" id="{642F5E88-AA19-0827-3737-FE984DB4035F}"/>
              </a:ext>
            </a:extLst>
          </p:cNvPr>
          <p:cNvSpPr/>
          <p:nvPr/>
        </p:nvSpPr>
        <p:spPr>
          <a:xfrm>
            <a:off x="6276613" y="2293091"/>
            <a:ext cx="136153" cy="110937"/>
          </a:xfrm>
          <a:prstGeom prst="rightArrow">
            <a:avLst/>
          </a:prstGeom>
          <a:solidFill>
            <a:srgbClr val="4F81BD"/>
          </a:solidFill>
          <a:ln w="25400" cap="flat" cmpd="sng" algn="ctr">
            <a:solidFill>
              <a:srgbClr val="4F81BD">
                <a:shade val="15000"/>
              </a:srgbClr>
            </a:solidFill>
            <a:prstDash val="solid"/>
          </a:ln>
          <a:effectLst/>
        </p:spPr>
        <p:txBody>
          <a:bodyPr rtlCol="0" anchor="ctr"/>
          <a:lstStyle/>
          <a:p>
            <a:pPr algn="ctr"/>
            <a:endParaRPr kumimoji="0" lang="ja-JP" altLang="en-US" kern="0">
              <a:solidFill>
                <a:prstClr val="white"/>
              </a:solidFill>
              <a:latin typeface="맑은 고딕"/>
              <a:ea typeface="ＭＳ Ｐゴシック" panose="020B0600070205080204" pitchFamily="50" charset="-128"/>
            </a:endParaRPr>
          </a:p>
        </p:txBody>
      </p:sp>
      <p:cxnSp>
        <p:nvCxnSpPr>
          <p:cNvPr id="9" name="Straight Connector 8">
            <a:extLst>
              <a:ext uri="{FF2B5EF4-FFF2-40B4-BE49-F238E27FC236}">
                <a16:creationId xmlns:a16="http://schemas.microsoft.com/office/drawing/2014/main" id="{7434D016-986F-53B5-8666-639D19F390F8}"/>
              </a:ext>
            </a:extLst>
          </p:cNvPr>
          <p:cNvCxnSpPr/>
          <p:nvPr/>
        </p:nvCxnSpPr>
        <p:spPr>
          <a:xfrm>
            <a:off x="7432372" y="3817060"/>
            <a:ext cx="10801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30975D6-7FC8-8761-58C5-5991F8D651DD}"/>
              </a:ext>
            </a:extLst>
          </p:cNvPr>
          <p:cNvCxnSpPr/>
          <p:nvPr/>
        </p:nvCxnSpPr>
        <p:spPr>
          <a:xfrm>
            <a:off x="7432372" y="4249108"/>
            <a:ext cx="10801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C2F498D-7D46-386C-164C-CBFBDBECBF0D}"/>
              </a:ext>
            </a:extLst>
          </p:cNvPr>
          <p:cNvCxnSpPr/>
          <p:nvPr/>
        </p:nvCxnSpPr>
        <p:spPr>
          <a:xfrm>
            <a:off x="7432372" y="5257220"/>
            <a:ext cx="10801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68248FE-EE9B-EF97-448B-CCC5C58A9443}"/>
              </a:ext>
            </a:extLst>
          </p:cNvPr>
          <p:cNvSpPr txBox="1"/>
          <p:nvPr/>
        </p:nvSpPr>
        <p:spPr>
          <a:xfrm>
            <a:off x="7000324" y="3632394"/>
            <a:ext cx="325730" cy="369332"/>
          </a:xfrm>
          <a:prstGeom prst="rect">
            <a:avLst/>
          </a:prstGeom>
          <a:noFill/>
        </p:spPr>
        <p:txBody>
          <a:bodyPr wrap="none" rtlCol="0">
            <a:spAutoFit/>
          </a:bodyPr>
          <a:lstStyle/>
          <a:p>
            <a:r>
              <a:rPr lang="en-US" altLang="ja-JP" i="1" dirty="0">
                <a:solidFill>
                  <a:srgbClr val="000000"/>
                </a:solidFill>
                <a:latin typeface="Arial"/>
                <a:ea typeface="ＭＳ Ｐゴシック"/>
              </a:rPr>
              <a:t>F</a:t>
            </a:r>
            <a:endParaRPr lang="ja-JP" altLang="en-US" i="1" dirty="0">
              <a:solidFill>
                <a:srgbClr val="000000"/>
              </a:solidFill>
              <a:latin typeface="Arial"/>
              <a:ea typeface="ＭＳ Ｐゴシック"/>
            </a:endParaRPr>
          </a:p>
        </p:txBody>
      </p:sp>
      <p:cxnSp>
        <p:nvCxnSpPr>
          <p:cNvPr id="14" name="Straight Connector 13">
            <a:extLst>
              <a:ext uri="{FF2B5EF4-FFF2-40B4-BE49-F238E27FC236}">
                <a16:creationId xmlns:a16="http://schemas.microsoft.com/office/drawing/2014/main" id="{FE2A618C-B45B-C4DB-60FD-30752A0B1538}"/>
              </a:ext>
            </a:extLst>
          </p:cNvPr>
          <p:cNvCxnSpPr/>
          <p:nvPr/>
        </p:nvCxnSpPr>
        <p:spPr>
          <a:xfrm>
            <a:off x="7942108" y="3849278"/>
            <a:ext cx="0" cy="360040"/>
          </a:xfrm>
          <a:prstGeom prst="line">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1D1181D-3BE0-349C-3D17-10932FBEC843}"/>
                  </a:ext>
                </a:extLst>
              </p:cNvPr>
              <p:cNvSpPr txBox="1"/>
              <p:nvPr/>
            </p:nvSpPr>
            <p:spPr>
              <a:xfrm>
                <a:off x="7720404" y="3849640"/>
                <a:ext cx="2069976" cy="3354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1400" i="1">
                          <a:solidFill>
                            <a:prstClr val="black"/>
                          </a:solidFill>
                          <a:latin typeface="Cambria Math" panose="02040503050406030204" pitchFamily="18" charset="0"/>
                        </a:rPr>
                        <m:t>𝐾𝐿</m:t>
                      </m:r>
                      <m:d>
                        <m:dPr>
                          <m:ctrlPr>
                            <a:rPr lang="en-US" altLang="ja-JP" sz="1400" i="1">
                              <a:solidFill>
                                <a:prstClr val="black"/>
                              </a:solidFill>
                              <a:latin typeface="Cambria Math" panose="02040503050406030204" pitchFamily="18" charset="0"/>
                            </a:rPr>
                          </m:ctrlPr>
                        </m:dPr>
                        <m:e>
                          <m:r>
                            <a:rPr lang="en-US" altLang="ja-JP" sz="1400" i="1">
                              <a:solidFill>
                                <a:prstClr val="black"/>
                              </a:solidFill>
                              <a:latin typeface="Cambria Math" panose="02040503050406030204" pitchFamily="18" charset="0"/>
                            </a:rPr>
                            <m:t>𝑞</m:t>
                          </m:r>
                          <m:d>
                            <m:dPr>
                              <m:ctrlPr>
                                <a:rPr lang="en-US" altLang="ja-JP" sz="1400" i="1">
                                  <a:solidFill>
                                    <a:prstClr val="black"/>
                                  </a:solidFill>
                                  <a:latin typeface="Cambria Math" panose="02040503050406030204" pitchFamily="18" charset="0"/>
                                </a:rPr>
                              </m:ctrlPr>
                            </m:dPr>
                            <m:e>
                              <m:r>
                                <a:rPr lang="en-US" altLang="ja-JP" sz="1400" i="1">
                                  <a:solidFill>
                                    <a:prstClr val="black"/>
                                  </a:solidFill>
                                  <a:latin typeface="Cambria Math" panose="02040503050406030204" pitchFamily="18" charset="0"/>
                                </a:rPr>
                                <m:t>𝑧</m:t>
                              </m:r>
                            </m:e>
                          </m:d>
                          <m:r>
                            <a:rPr lang="en-US" altLang="ja-JP" sz="1400" i="1">
                              <a:solidFill>
                                <a:prstClr val="black"/>
                              </a:solidFill>
                              <a:latin typeface="Cambria Math" panose="02040503050406030204" pitchFamily="18" charset="0"/>
                            </a:rPr>
                            <m:t>||</m:t>
                          </m:r>
                          <m:r>
                            <a:rPr lang="en-US" altLang="ja-JP" sz="1400" i="1">
                              <a:solidFill>
                                <a:prstClr val="black"/>
                              </a:solidFill>
                              <a:latin typeface="Cambria Math" panose="02040503050406030204" pitchFamily="18" charset="0"/>
                            </a:rPr>
                            <m:t>𝑝</m:t>
                          </m:r>
                          <m:d>
                            <m:dPr>
                              <m:ctrlPr>
                                <a:rPr lang="en-US" altLang="ja-JP" sz="1400" i="1">
                                  <a:solidFill>
                                    <a:prstClr val="black"/>
                                  </a:solidFill>
                                  <a:latin typeface="Cambria Math" panose="02040503050406030204" pitchFamily="18" charset="0"/>
                                </a:rPr>
                              </m:ctrlPr>
                            </m:dPr>
                            <m:e>
                              <m:r>
                                <a:rPr lang="en-US" altLang="ja-JP" sz="1400" i="1">
                                  <a:solidFill>
                                    <a:prstClr val="black"/>
                                  </a:solidFill>
                                  <a:latin typeface="Cambria Math" panose="02040503050406030204" pitchFamily="18" charset="0"/>
                                </a:rPr>
                                <m:t>𝑧</m:t>
                              </m:r>
                              <m:r>
                                <a:rPr lang="en-US" altLang="ja-JP" sz="1400" i="1">
                                  <a:solidFill>
                                    <a:prstClr val="black"/>
                                  </a:solidFill>
                                  <a:latin typeface="Cambria Math" panose="02040503050406030204" pitchFamily="18" charset="0"/>
                                </a:rPr>
                                <m:t>|</m:t>
                              </m:r>
                              <m:r>
                                <a:rPr lang="en-US" altLang="ja-JP" sz="1400" i="1">
                                  <a:solidFill>
                                    <a:prstClr val="black"/>
                                  </a:solidFill>
                                  <a:latin typeface="Cambria Math" panose="02040503050406030204" pitchFamily="18" charset="0"/>
                                </a:rPr>
                                <m:t>𝑋</m:t>
                              </m:r>
                            </m:e>
                          </m:d>
                        </m:e>
                      </m:d>
                    </m:oMath>
                  </m:oMathPara>
                </a14:m>
                <a:endParaRPr lang="ja-JP" altLang="en-US" sz="1400" dirty="0">
                  <a:solidFill>
                    <a:srgbClr val="000000"/>
                  </a:solidFill>
                  <a:latin typeface="Arial"/>
                  <a:ea typeface="ＭＳ Ｐゴシック"/>
                </a:endParaRPr>
              </a:p>
            </p:txBody>
          </p:sp>
        </mc:Choice>
        <mc:Fallback xmlns="">
          <p:sp>
            <p:nvSpPr>
              <p:cNvPr id="16" name="TextBox 15">
                <a:extLst>
                  <a:ext uri="{FF2B5EF4-FFF2-40B4-BE49-F238E27FC236}">
                    <a16:creationId xmlns:a16="http://schemas.microsoft.com/office/drawing/2014/main" id="{11D1181D-3BE0-349C-3D17-10932FBEC843}"/>
                  </a:ext>
                </a:extLst>
              </p:cNvPr>
              <p:cNvSpPr txBox="1">
                <a:spLocks noRot="1" noChangeAspect="1" noMove="1" noResize="1" noEditPoints="1" noAdjustHandles="1" noChangeArrowheads="1" noChangeShapeType="1" noTextEdit="1"/>
              </p:cNvSpPr>
              <p:nvPr/>
            </p:nvSpPr>
            <p:spPr>
              <a:xfrm>
                <a:off x="7720404" y="3849640"/>
                <a:ext cx="2069976" cy="335476"/>
              </a:xfrm>
              <a:prstGeom prst="rect">
                <a:avLst/>
              </a:prstGeom>
              <a:blipFill>
                <a:blip r:embed="rId3"/>
                <a:stretch>
                  <a:fillRect b="-3636"/>
                </a:stretch>
              </a:blipFill>
            </p:spPr>
            <p:txBody>
              <a:bodyPr/>
              <a:lstStyle/>
              <a:p>
                <a:r>
                  <a:rPr lang="ja-JP" altLang="en-US">
                    <a:noFill/>
                  </a:rPr>
                  <a:t> </a:t>
                </a:r>
              </a:p>
            </p:txBody>
          </p:sp>
        </mc:Fallback>
      </mc:AlternateContent>
      <p:sp>
        <p:nvSpPr>
          <p:cNvPr id="17" name="TextBox 16">
            <a:extLst>
              <a:ext uri="{FF2B5EF4-FFF2-40B4-BE49-F238E27FC236}">
                <a16:creationId xmlns:a16="http://schemas.microsoft.com/office/drawing/2014/main" id="{94FAF0BB-40CA-093C-8FB4-807BF9EE5B24}"/>
              </a:ext>
            </a:extLst>
          </p:cNvPr>
          <p:cNvSpPr txBox="1"/>
          <p:nvPr/>
        </p:nvSpPr>
        <p:spPr>
          <a:xfrm>
            <a:off x="6387819" y="4064442"/>
            <a:ext cx="1043876" cy="369332"/>
          </a:xfrm>
          <a:prstGeom prst="rect">
            <a:avLst/>
          </a:prstGeom>
          <a:noFill/>
        </p:spPr>
        <p:txBody>
          <a:bodyPr wrap="none" rtlCol="0">
            <a:spAutoFit/>
          </a:bodyPr>
          <a:lstStyle/>
          <a:p>
            <a:r>
              <a:rPr lang="en-US" altLang="ja-JP" i="1" dirty="0">
                <a:solidFill>
                  <a:srgbClr val="000000"/>
                </a:solidFill>
                <a:latin typeface="Arial"/>
                <a:ea typeface="ＭＳ Ｐゴシック"/>
              </a:rPr>
              <a:t>Surprise</a:t>
            </a:r>
            <a:endParaRPr lang="ja-JP" altLang="en-US" i="1" dirty="0">
              <a:solidFill>
                <a:srgbClr val="000000"/>
              </a:solidFill>
              <a:latin typeface="Arial"/>
              <a:ea typeface="ＭＳ Ｐゴシック"/>
            </a:endParaRPr>
          </a:p>
        </p:txBody>
      </p:sp>
      <p:cxnSp>
        <p:nvCxnSpPr>
          <p:cNvPr id="18" name="Straight Connector 17">
            <a:extLst>
              <a:ext uri="{FF2B5EF4-FFF2-40B4-BE49-F238E27FC236}">
                <a16:creationId xmlns:a16="http://schemas.microsoft.com/office/drawing/2014/main" id="{41780C8C-1F8D-D527-E456-F1946DE12E40}"/>
              </a:ext>
            </a:extLst>
          </p:cNvPr>
          <p:cNvCxnSpPr>
            <a:cxnSpLocks/>
          </p:cNvCxnSpPr>
          <p:nvPr/>
        </p:nvCxnSpPr>
        <p:spPr>
          <a:xfrm>
            <a:off x="7935955" y="4298094"/>
            <a:ext cx="0" cy="936104"/>
          </a:xfrm>
          <a:prstGeom prst="line">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F809DE7-D579-9240-C4FA-BA3FCD361744}"/>
                  </a:ext>
                </a:extLst>
              </p:cNvPr>
              <p:cNvSpPr txBox="1"/>
              <p:nvPr/>
            </p:nvSpPr>
            <p:spPr>
              <a:xfrm>
                <a:off x="7972432" y="4450789"/>
                <a:ext cx="2340259" cy="369332"/>
              </a:xfrm>
              <a:prstGeom prst="rect">
                <a:avLst/>
              </a:prstGeom>
              <a:noFill/>
            </p:spPr>
            <p:txBody>
              <a:bodyPr wrap="square">
                <a:spAutoFit/>
              </a:bodyPr>
              <a:lstStyle/>
              <a:p>
                <a14:m>
                  <m:oMath xmlns:m="http://schemas.openxmlformats.org/officeDocument/2006/math">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𝑙𝑜𝑔𝑝</m:t>
                    </m:r>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𝑋</m:t>
                        </m:r>
                      </m:e>
                    </m:d>
                  </m:oMath>
                </a14:m>
                <a:r>
                  <a:rPr lang="en-US" altLang="ja-JP" dirty="0">
                    <a:solidFill>
                      <a:srgbClr val="000000"/>
                    </a:solidFill>
                    <a:latin typeface="Arial"/>
                    <a:ea typeface="ＭＳ Ｐゴシック"/>
                  </a:rPr>
                  <a:t>: constant</a:t>
                </a:r>
                <a:endParaRPr lang="ja-JP" altLang="en-US" dirty="0">
                  <a:solidFill>
                    <a:srgbClr val="000000"/>
                  </a:solidFill>
                  <a:latin typeface="Arial"/>
                  <a:ea typeface="ＭＳ Ｐゴシック"/>
                </a:endParaRPr>
              </a:p>
            </p:txBody>
          </p:sp>
        </mc:Choice>
        <mc:Fallback xmlns="">
          <p:sp>
            <p:nvSpPr>
              <p:cNvPr id="21" name="TextBox 20">
                <a:extLst>
                  <a:ext uri="{FF2B5EF4-FFF2-40B4-BE49-F238E27FC236}">
                    <a16:creationId xmlns:a16="http://schemas.microsoft.com/office/drawing/2014/main" id="{7F809DE7-D579-9240-C4FA-BA3FCD361744}"/>
                  </a:ext>
                </a:extLst>
              </p:cNvPr>
              <p:cNvSpPr txBox="1">
                <a:spLocks noRot="1" noChangeAspect="1" noMove="1" noResize="1" noEditPoints="1" noAdjustHandles="1" noChangeArrowheads="1" noChangeShapeType="1" noTextEdit="1"/>
              </p:cNvSpPr>
              <p:nvPr/>
            </p:nvSpPr>
            <p:spPr>
              <a:xfrm>
                <a:off x="7972432" y="4450789"/>
                <a:ext cx="2340259" cy="369332"/>
              </a:xfrm>
              <a:prstGeom prst="rect">
                <a:avLst/>
              </a:prstGeom>
              <a:blipFill>
                <a:blip r:embed="rId4"/>
                <a:stretch>
                  <a:fillRect t="-8197" b="-24590"/>
                </a:stretch>
              </a:blipFill>
            </p:spPr>
            <p:txBody>
              <a:bodyPr/>
              <a:lstStyle/>
              <a:p>
                <a:r>
                  <a:rPr lang="ja-JP" altLang="en-US">
                    <a:noFill/>
                  </a:rPr>
                  <a:t> </a:t>
                </a:r>
              </a:p>
            </p:txBody>
          </p:sp>
        </mc:Fallback>
      </mc:AlternateContent>
      <p:cxnSp>
        <p:nvCxnSpPr>
          <p:cNvPr id="24" name="Straight Connector 23">
            <a:extLst>
              <a:ext uri="{FF2B5EF4-FFF2-40B4-BE49-F238E27FC236}">
                <a16:creationId xmlns:a16="http://schemas.microsoft.com/office/drawing/2014/main" id="{E62FDBF2-331B-9EE0-433C-6574026D6358}"/>
              </a:ext>
            </a:extLst>
          </p:cNvPr>
          <p:cNvCxnSpPr/>
          <p:nvPr/>
        </p:nvCxnSpPr>
        <p:spPr>
          <a:xfrm>
            <a:off x="3039884" y="3425660"/>
            <a:ext cx="10801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F0E5D19-4893-B1E3-C103-3C5C014910E7}"/>
              </a:ext>
            </a:extLst>
          </p:cNvPr>
          <p:cNvCxnSpPr/>
          <p:nvPr/>
        </p:nvCxnSpPr>
        <p:spPr>
          <a:xfrm>
            <a:off x="3039884" y="4222380"/>
            <a:ext cx="10801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F757F85-7048-46C4-3D81-A90B03D02BF0}"/>
              </a:ext>
            </a:extLst>
          </p:cNvPr>
          <p:cNvCxnSpPr/>
          <p:nvPr/>
        </p:nvCxnSpPr>
        <p:spPr>
          <a:xfrm>
            <a:off x="3039884" y="5230492"/>
            <a:ext cx="10801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D6A5B74-2784-D198-94B9-7C1F2490564E}"/>
              </a:ext>
            </a:extLst>
          </p:cNvPr>
          <p:cNvSpPr txBox="1"/>
          <p:nvPr/>
        </p:nvSpPr>
        <p:spPr>
          <a:xfrm>
            <a:off x="2679842" y="3240994"/>
            <a:ext cx="325730" cy="369332"/>
          </a:xfrm>
          <a:prstGeom prst="rect">
            <a:avLst/>
          </a:prstGeom>
          <a:noFill/>
        </p:spPr>
        <p:txBody>
          <a:bodyPr wrap="none" rtlCol="0">
            <a:spAutoFit/>
          </a:bodyPr>
          <a:lstStyle/>
          <a:p>
            <a:r>
              <a:rPr lang="en-US" altLang="ja-JP" i="1" dirty="0">
                <a:solidFill>
                  <a:srgbClr val="000000"/>
                </a:solidFill>
                <a:latin typeface="Arial"/>
                <a:ea typeface="ＭＳ Ｐゴシック"/>
              </a:rPr>
              <a:t>F</a:t>
            </a:r>
            <a:endParaRPr lang="ja-JP" altLang="en-US" i="1" dirty="0">
              <a:solidFill>
                <a:srgbClr val="000000"/>
              </a:solidFill>
              <a:latin typeface="Arial"/>
              <a:ea typeface="ＭＳ Ｐゴシック"/>
            </a:endParaRPr>
          </a:p>
        </p:txBody>
      </p:sp>
      <p:cxnSp>
        <p:nvCxnSpPr>
          <p:cNvPr id="28" name="Straight Connector 27">
            <a:extLst>
              <a:ext uri="{FF2B5EF4-FFF2-40B4-BE49-F238E27FC236}">
                <a16:creationId xmlns:a16="http://schemas.microsoft.com/office/drawing/2014/main" id="{9D8BCEAF-F7F0-3632-AE6E-8364574DEF01}"/>
              </a:ext>
            </a:extLst>
          </p:cNvPr>
          <p:cNvCxnSpPr>
            <a:cxnSpLocks/>
          </p:cNvCxnSpPr>
          <p:nvPr/>
        </p:nvCxnSpPr>
        <p:spPr>
          <a:xfrm>
            <a:off x="3549620" y="3488378"/>
            <a:ext cx="0" cy="694212"/>
          </a:xfrm>
          <a:prstGeom prst="line">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404A4A4-7E38-691C-0E71-7F5BBDEFDA3E}"/>
                  </a:ext>
                </a:extLst>
              </p:cNvPr>
              <p:cNvSpPr txBox="1"/>
              <p:nvPr/>
            </p:nvSpPr>
            <p:spPr>
              <a:xfrm>
                <a:off x="3399618" y="3661032"/>
                <a:ext cx="2069976" cy="3354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1400" i="1">
                          <a:solidFill>
                            <a:prstClr val="black"/>
                          </a:solidFill>
                          <a:latin typeface="Cambria Math" panose="02040503050406030204" pitchFamily="18" charset="0"/>
                        </a:rPr>
                        <m:t>𝐾𝐿</m:t>
                      </m:r>
                      <m:d>
                        <m:dPr>
                          <m:ctrlPr>
                            <a:rPr lang="en-US" altLang="ja-JP" sz="1400" i="1">
                              <a:solidFill>
                                <a:prstClr val="black"/>
                              </a:solidFill>
                              <a:latin typeface="Cambria Math" panose="02040503050406030204" pitchFamily="18" charset="0"/>
                            </a:rPr>
                          </m:ctrlPr>
                        </m:dPr>
                        <m:e>
                          <m:r>
                            <a:rPr lang="en-US" altLang="ja-JP" sz="1400" i="1">
                              <a:solidFill>
                                <a:prstClr val="black"/>
                              </a:solidFill>
                              <a:latin typeface="Cambria Math" panose="02040503050406030204" pitchFamily="18" charset="0"/>
                            </a:rPr>
                            <m:t>𝑞</m:t>
                          </m:r>
                          <m:d>
                            <m:dPr>
                              <m:ctrlPr>
                                <a:rPr lang="en-US" altLang="ja-JP" sz="1400" i="1">
                                  <a:solidFill>
                                    <a:prstClr val="black"/>
                                  </a:solidFill>
                                  <a:latin typeface="Cambria Math" panose="02040503050406030204" pitchFamily="18" charset="0"/>
                                </a:rPr>
                              </m:ctrlPr>
                            </m:dPr>
                            <m:e>
                              <m:r>
                                <a:rPr lang="en-US" altLang="ja-JP" sz="1400" i="1">
                                  <a:solidFill>
                                    <a:prstClr val="black"/>
                                  </a:solidFill>
                                  <a:latin typeface="Cambria Math" panose="02040503050406030204" pitchFamily="18" charset="0"/>
                                </a:rPr>
                                <m:t>𝑧</m:t>
                              </m:r>
                            </m:e>
                          </m:d>
                          <m:r>
                            <a:rPr lang="en-US" altLang="ja-JP" sz="1400" i="1">
                              <a:solidFill>
                                <a:prstClr val="black"/>
                              </a:solidFill>
                              <a:latin typeface="Cambria Math" panose="02040503050406030204" pitchFamily="18" charset="0"/>
                            </a:rPr>
                            <m:t>||</m:t>
                          </m:r>
                          <m:r>
                            <a:rPr lang="en-US" altLang="ja-JP" sz="1400" i="1">
                              <a:solidFill>
                                <a:prstClr val="black"/>
                              </a:solidFill>
                              <a:latin typeface="Cambria Math" panose="02040503050406030204" pitchFamily="18" charset="0"/>
                            </a:rPr>
                            <m:t>𝑝</m:t>
                          </m:r>
                          <m:d>
                            <m:dPr>
                              <m:ctrlPr>
                                <a:rPr lang="en-US" altLang="ja-JP" sz="1400" i="1">
                                  <a:solidFill>
                                    <a:prstClr val="black"/>
                                  </a:solidFill>
                                  <a:latin typeface="Cambria Math" panose="02040503050406030204" pitchFamily="18" charset="0"/>
                                </a:rPr>
                              </m:ctrlPr>
                            </m:dPr>
                            <m:e>
                              <m:r>
                                <a:rPr lang="en-US" altLang="ja-JP" sz="1400" i="1">
                                  <a:solidFill>
                                    <a:prstClr val="black"/>
                                  </a:solidFill>
                                  <a:latin typeface="Cambria Math" panose="02040503050406030204" pitchFamily="18" charset="0"/>
                                </a:rPr>
                                <m:t>𝑧</m:t>
                              </m:r>
                              <m:r>
                                <a:rPr lang="en-US" altLang="ja-JP" sz="1400" i="1">
                                  <a:solidFill>
                                    <a:prstClr val="black"/>
                                  </a:solidFill>
                                  <a:latin typeface="Cambria Math" panose="02040503050406030204" pitchFamily="18" charset="0"/>
                                </a:rPr>
                                <m:t>|</m:t>
                              </m:r>
                              <m:r>
                                <a:rPr lang="en-US" altLang="ja-JP" sz="1400" i="1">
                                  <a:solidFill>
                                    <a:prstClr val="black"/>
                                  </a:solidFill>
                                  <a:latin typeface="Cambria Math" panose="02040503050406030204" pitchFamily="18" charset="0"/>
                                </a:rPr>
                                <m:t>𝑋</m:t>
                              </m:r>
                            </m:e>
                          </m:d>
                        </m:e>
                      </m:d>
                    </m:oMath>
                  </m:oMathPara>
                </a14:m>
                <a:endParaRPr lang="ja-JP" altLang="en-US" sz="1400" dirty="0">
                  <a:solidFill>
                    <a:srgbClr val="000000"/>
                  </a:solidFill>
                  <a:latin typeface="Arial"/>
                  <a:ea typeface="ＭＳ Ｐゴシック"/>
                </a:endParaRPr>
              </a:p>
            </p:txBody>
          </p:sp>
        </mc:Choice>
        <mc:Fallback xmlns="">
          <p:sp>
            <p:nvSpPr>
              <p:cNvPr id="29" name="TextBox 28">
                <a:extLst>
                  <a:ext uri="{FF2B5EF4-FFF2-40B4-BE49-F238E27FC236}">
                    <a16:creationId xmlns:a16="http://schemas.microsoft.com/office/drawing/2014/main" id="{0404A4A4-7E38-691C-0E71-7F5BBDEFDA3E}"/>
                  </a:ext>
                </a:extLst>
              </p:cNvPr>
              <p:cNvSpPr txBox="1">
                <a:spLocks noRot="1" noChangeAspect="1" noMove="1" noResize="1" noEditPoints="1" noAdjustHandles="1" noChangeArrowheads="1" noChangeShapeType="1" noTextEdit="1"/>
              </p:cNvSpPr>
              <p:nvPr/>
            </p:nvSpPr>
            <p:spPr>
              <a:xfrm>
                <a:off x="3399618" y="3661032"/>
                <a:ext cx="2069976" cy="335476"/>
              </a:xfrm>
              <a:prstGeom prst="rect">
                <a:avLst/>
              </a:prstGeom>
              <a:blipFill>
                <a:blip r:embed="rId5"/>
                <a:stretch>
                  <a:fillRect b="-3636"/>
                </a:stretch>
              </a:blipFill>
            </p:spPr>
            <p:txBody>
              <a:bodyPr/>
              <a:lstStyle/>
              <a:p>
                <a:r>
                  <a:rPr lang="ja-JP" altLang="en-US">
                    <a:noFill/>
                  </a:rPr>
                  <a:t> </a:t>
                </a:r>
              </a:p>
            </p:txBody>
          </p:sp>
        </mc:Fallback>
      </mc:AlternateContent>
      <p:sp>
        <p:nvSpPr>
          <p:cNvPr id="30" name="TextBox 29">
            <a:extLst>
              <a:ext uri="{FF2B5EF4-FFF2-40B4-BE49-F238E27FC236}">
                <a16:creationId xmlns:a16="http://schemas.microsoft.com/office/drawing/2014/main" id="{881BEB55-C9E4-EF9E-D1D8-C74EF118D9E1}"/>
              </a:ext>
            </a:extLst>
          </p:cNvPr>
          <p:cNvSpPr txBox="1"/>
          <p:nvPr/>
        </p:nvSpPr>
        <p:spPr>
          <a:xfrm>
            <a:off x="1995331" y="4037714"/>
            <a:ext cx="1043876" cy="369332"/>
          </a:xfrm>
          <a:prstGeom prst="rect">
            <a:avLst/>
          </a:prstGeom>
          <a:noFill/>
        </p:spPr>
        <p:txBody>
          <a:bodyPr wrap="none" rtlCol="0">
            <a:spAutoFit/>
          </a:bodyPr>
          <a:lstStyle/>
          <a:p>
            <a:r>
              <a:rPr lang="en-US" altLang="ja-JP" i="1" dirty="0">
                <a:solidFill>
                  <a:srgbClr val="000000"/>
                </a:solidFill>
                <a:latin typeface="Arial"/>
                <a:ea typeface="ＭＳ Ｐゴシック"/>
              </a:rPr>
              <a:t>Surprise</a:t>
            </a:r>
            <a:endParaRPr lang="ja-JP" altLang="en-US" i="1" dirty="0">
              <a:solidFill>
                <a:srgbClr val="000000"/>
              </a:solidFill>
              <a:latin typeface="Arial"/>
              <a:ea typeface="ＭＳ Ｐゴシック"/>
            </a:endParaRPr>
          </a:p>
        </p:txBody>
      </p:sp>
      <p:cxnSp>
        <p:nvCxnSpPr>
          <p:cNvPr id="31" name="Straight Connector 30">
            <a:extLst>
              <a:ext uri="{FF2B5EF4-FFF2-40B4-BE49-F238E27FC236}">
                <a16:creationId xmlns:a16="http://schemas.microsoft.com/office/drawing/2014/main" id="{F8DB50FC-FDD9-10D3-B311-602D8CC2679D}"/>
              </a:ext>
            </a:extLst>
          </p:cNvPr>
          <p:cNvCxnSpPr>
            <a:cxnSpLocks/>
          </p:cNvCxnSpPr>
          <p:nvPr/>
        </p:nvCxnSpPr>
        <p:spPr>
          <a:xfrm>
            <a:off x="3543467" y="4271366"/>
            <a:ext cx="0" cy="936104"/>
          </a:xfrm>
          <a:prstGeom prst="line">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7EAA792-50BE-15C9-F53B-2A7065A6F496}"/>
                  </a:ext>
                </a:extLst>
              </p:cNvPr>
              <p:cNvSpPr txBox="1"/>
              <p:nvPr/>
            </p:nvSpPr>
            <p:spPr>
              <a:xfrm>
                <a:off x="3579944" y="4424061"/>
                <a:ext cx="2340259" cy="369332"/>
              </a:xfrm>
              <a:prstGeom prst="rect">
                <a:avLst/>
              </a:prstGeom>
              <a:noFill/>
            </p:spPr>
            <p:txBody>
              <a:bodyPr wrap="square">
                <a:spAutoFit/>
              </a:bodyPr>
              <a:lstStyle/>
              <a:p>
                <a14:m>
                  <m:oMath xmlns:m="http://schemas.openxmlformats.org/officeDocument/2006/math">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𝑙𝑜𝑔𝑝</m:t>
                    </m:r>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𝑋</m:t>
                        </m:r>
                      </m:e>
                    </m:d>
                  </m:oMath>
                </a14:m>
                <a:r>
                  <a:rPr lang="en-US" altLang="ja-JP" dirty="0">
                    <a:solidFill>
                      <a:srgbClr val="000000"/>
                    </a:solidFill>
                    <a:latin typeface="Arial"/>
                    <a:ea typeface="ＭＳ Ｐゴシック"/>
                  </a:rPr>
                  <a:t>: constant</a:t>
                </a:r>
                <a:endParaRPr lang="ja-JP" altLang="en-US" dirty="0">
                  <a:solidFill>
                    <a:srgbClr val="000000"/>
                  </a:solidFill>
                  <a:latin typeface="Arial"/>
                  <a:ea typeface="ＭＳ Ｐゴシック"/>
                </a:endParaRPr>
              </a:p>
            </p:txBody>
          </p:sp>
        </mc:Choice>
        <mc:Fallback xmlns="">
          <p:sp>
            <p:nvSpPr>
              <p:cNvPr id="32" name="TextBox 31">
                <a:extLst>
                  <a:ext uri="{FF2B5EF4-FFF2-40B4-BE49-F238E27FC236}">
                    <a16:creationId xmlns:a16="http://schemas.microsoft.com/office/drawing/2014/main" id="{17EAA792-50BE-15C9-F53B-2A7065A6F496}"/>
                  </a:ext>
                </a:extLst>
              </p:cNvPr>
              <p:cNvSpPr txBox="1">
                <a:spLocks noRot="1" noChangeAspect="1" noMove="1" noResize="1" noEditPoints="1" noAdjustHandles="1" noChangeArrowheads="1" noChangeShapeType="1" noTextEdit="1"/>
              </p:cNvSpPr>
              <p:nvPr/>
            </p:nvSpPr>
            <p:spPr>
              <a:xfrm>
                <a:off x="3579944" y="4424061"/>
                <a:ext cx="2340259" cy="369332"/>
              </a:xfrm>
              <a:prstGeom prst="rect">
                <a:avLst/>
              </a:prstGeom>
              <a:blipFill>
                <a:blip r:embed="rId6"/>
                <a:stretch>
                  <a:fillRect t="-10000" b="-26667"/>
                </a:stretch>
              </a:blipFill>
            </p:spPr>
            <p:txBody>
              <a:bodyPr/>
              <a:lstStyle/>
              <a:p>
                <a:r>
                  <a:rPr lang="ja-JP" altLang="en-US">
                    <a:noFill/>
                  </a:rPr>
                  <a:t> </a:t>
                </a:r>
              </a:p>
            </p:txBody>
          </p:sp>
        </mc:Fallback>
      </mc:AlternateContent>
      <p:sp>
        <p:nvSpPr>
          <p:cNvPr id="33" name="Arrow: Down 32">
            <a:extLst>
              <a:ext uri="{FF2B5EF4-FFF2-40B4-BE49-F238E27FC236}">
                <a16:creationId xmlns:a16="http://schemas.microsoft.com/office/drawing/2014/main" id="{8108E343-5DAF-8625-DC08-9AEB9455536C}"/>
              </a:ext>
            </a:extLst>
          </p:cNvPr>
          <p:cNvSpPr/>
          <p:nvPr/>
        </p:nvSpPr>
        <p:spPr>
          <a:xfrm>
            <a:off x="3435693" y="3095646"/>
            <a:ext cx="215549" cy="313824"/>
          </a:xfrm>
          <a:prstGeom prst="down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Arial"/>
              <a:ea typeface="ＭＳ Ｐゴシック"/>
            </a:endParaRPr>
          </a:p>
        </p:txBody>
      </p:sp>
      <p:sp>
        <p:nvSpPr>
          <p:cNvPr id="34" name="TextBox 33">
            <a:extLst>
              <a:ext uri="{FF2B5EF4-FFF2-40B4-BE49-F238E27FC236}">
                <a16:creationId xmlns:a16="http://schemas.microsoft.com/office/drawing/2014/main" id="{FB7F7AE4-E624-C70E-1CD6-D5CFC05D5A6F}"/>
              </a:ext>
            </a:extLst>
          </p:cNvPr>
          <p:cNvSpPr txBox="1"/>
          <p:nvPr/>
        </p:nvSpPr>
        <p:spPr>
          <a:xfrm>
            <a:off x="3579944" y="3060381"/>
            <a:ext cx="891591" cy="307777"/>
          </a:xfrm>
          <a:prstGeom prst="rect">
            <a:avLst/>
          </a:prstGeom>
          <a:noFill/>
        </p:spPr>
        <p:txBody>
          <a:bodyPr wrap="none" rtlCol="0">
            <a:spAutoFit/>
          </a:bodyPr>
          <a:lstStyle/>
          <a:p>
            <a:r>
              <a:rPr lang="en-US" altLang="ja-JP" sz="1400" dirty="0">
                <a:solidFill>
                  <a:srgbClr val="000000"/>
                </a:solidFill>
                <a:latin typeface="Arial"/>
                <a:ea typeface="ＭＳ Ｐゴシック"/>
              </a:rPr>
              <a:t>Minimize</a:t>
            </a:r>
            <a:endParaRPr lang="ja-JP" altLang="en-US" sz="1400" dirty="0">
              <a:solidFill>
                <a:srgbClr val="000000"/>
              </a:solidFill>
              <a:latin typeface="Arial"/>
              <a:ea typeface="ＭＳ Ｐゴシック"/>
            </a:endParaRPr>
          </a:p>
        </p:txBody>
      </p:sp>
      <p:sp>
        <p:nvSpPr>
          <p:cNvPr id="36" name="Arrow: Right 35">
            <a:extLst>
              <a:ext uri="{FF2B5EF4-FFF2-40B4-BE49-F238E27FC236}">
                <a16:creationId xmlns:a16="http://schemas.microsoft.com/office/drawing/2014/main" id="{A13E68ED-6D00-2DC8-0F8C-448AF7354983}"/>
              </a:ext>
            </a:extLst>
          </p:cNvPr>
          <p:cNvSpPr/>
          <p:nvPr/>
        </p:nvSpPr>
        <p:spPr>
          <a:xfrm>
            <a:off x="5766907" y="4144883"/>
            <a:ext cx="360040" cy="178338"/>
          </a:xfrm>
          <a:prstGeom prst="rightArrow">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latin typeface="Arial"/>
              <a:ea typeface="ＭＳ Ｐゴシック"/>
            </a:endParaRPr>
          </a:p>
        </p:txBody>
      </p:sp>
      <p:sp>
        <p:nvSpPr>
          <p:cNvPr id="37" name="TextBox 36">
            <a:extLst>
              <a:ext uri="{FF2B5EF4-FFF2-40B4-BE49-F238E27FC236}">
                <a16:creationId xmlns:a16="http://schemas.microsoft.com/office/drawing/2014/main" id="{827FD473-60F1-EF7B-0CAE-0EB73C8A5B39}"/>
              </a:ext>
            </a:extLst>
          </p:cNvPr>
          <p:cNvSpPr txBox="1"/>
          <p:nvPr/>
        </p:nvSpPr>
        <p:spPr>
          <a:xfrm>
            <a:off x="2351584" y="5915686"/>
            <a:ext cx="7355160" cy="646331"/>
          </a:xfrm>
          <a:prstGeom prst="rect">
            <a:avLst/>
          </a:prstGeom>
          <a:noFill/>
        </p:spPr>
        <p:txBody>
          <a:bodyPr wrap="square" rtlCol="0">
            <a:spAutoFit/>
          </a:bodyPr>
          <a:lstStyle/>
          <a:p>
            <a:r>
              <a:rPr lang="en-US" altLang="ja-JP" dirty="0">
                <a:solidFill>
                  <a:srgbClr val="000000"/>
                </a:solidFill>
                <a:latin typeface="Arial"/>
                <a:ea typeface="ＭＳ Ｐゴシック"/>
              </a:rPr>
              <a:t>By minimizing free energy, approximated posterior becomes closer to the true one.</a:t>
            </a:r>
            <a:endParaRPr lang="ja-JP" altLang="en-US" dirty="0">
              <a:solidFill>
                <a:srgbClr val="000000"/>
              </a:solidFill>
              <a:latin typeface="Arial"/>
              <a:ea typeface="ＭＳ Ｐゴシック"/>
            </a:endParaRPr>
          </a:p>
        </p:txBody>
      </p:sp>
      <p:sp>
        <p:nvSpPr>
          <p:cNvPr id="8" name="Freeform: Shape 7">
            <a:extLst>
              <a:ext uri="{FF2B5EF4-FFF2-40B4-BE49-F238E27FC236}">
                <a16:creationId xmlns:a16="http://schemas.microsoft.com/office/drawing/2014/main" id="{4D05818F-79F4-EFBF-265D-E558D1A5F28E}"/>
              </a:ext>
            </a:extLst>
          </p:cNvPr>
          <p:cNvSpPr/>
          <p:nvPr/>
        </p:nvSpPr>
        <p:spPr>
          <a:xfrm>
            <a:off x="9523828" y="4005200"/>
            <a:ext cx="1636048" cy="2093145"/>
          </a:xfrm>
          <a:custGeom>
            <a:avLst/>
            <a:gdLst>
              <a:gd name="connsiteX0" fmla="*/ 63304 w 1636048"/>
              <a:gd name="connsiteY0" fmla="*/ 2093145 h 2093145"/>
              <a:gd name="connsiteX1" fmla="*/ 1617784 w 1636048"/>
              <a:gd name="connsiteY1" fmla="*/ 1129508 h 2093145"/>
              <a:gd name="connsiteX2" fmla="*/ 858129 w 1636048"/>
              <a:gd name="connsiteY2" fmla="*/ 172905 h 2093145"/>
              <a:gd name="connsiteX3" fmla="*/ 0 w 1636048"/>
              <a:gd name="connsiteY3" fmla="*/ 4092 h 2093145"/>
            </a:gdLst>
            <a:ahLst/>
            <a:cxnLst>
              <a:cxn ang="0">
                <a:pos x="connsiteX0" y="connsiteY0"/>
              </a:cxn>
              <a:cxn ang="0">
                <a:pos x="connsiteX1" y="connsiteY1"/>
              </a:cxn>
              <a:cxn ang="0">
                <a:pos x="connsiteX2" y="connsiteY2"/>
              </a:cxn>
              <a:cxn ang="0">
                <a:pos x="connsiteX3" y="connsiteY3"/>
              </a:cxn>
            </a:cxnLst>
            <a:rect l="l" t="t" r="r" b="b"/>
            <a:pathLst>
              <a:path w="1636048" h="2093145">
                <a:moveTo>
                  <a:pt x="63304" y="2093145"/>
                </a:moveTo>
                <a:cubicBezTo>
                  <a:pt x="774308" y="1771346"/>
                  <a:pt x="1485313" y="1449548"/>
                  <a:pt x="1617784" y="1129508"/>
                </a:cubicBezTo>
                <a:cubicBezTo>
                  <a:pt x="1750255" y="809468"/>
                  <a:pt x="1127760" y="360474"/>
                  <a:pt x="858129" y="172905"/>
                </a:cubicBezTo>
                <a:cubicBezTo>
                  <a:pt x="588498" y="-14664"/>
                  <a:pt x="294249" y="-5286"/>
                  <a:pt x="0" y="4092"/>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18752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8403-BA81-87AC-EA66-6167A45082BD}"/>
              </a:ext>
            </a:extLst>
          </p:cNvPr>
          <p:cNvSpPr>
            <a:spLocks noGrp="1"/>
          </p:cNvSpPr>
          <p:nvPr>
            <p:ph type="title"/>
          </p:nvPr>
        </p:nvSpPr>
        <p:spPr>
          <a:xfrm>
            <a:off x="499431" y="1255139"/>
            <a:ext cx="10972800" cy="1143000"/>
          </a:xfrm>
        </p:spPr>
        <p:txBody>
          <a:bodyPr/>
          <a:lstStyle/>
          <a:p>
            <a:r>
              <a:rPr kumimoji="1" lang="en-US" altLang="ja-JP" dirty="0"/>
              <a:t>Introduction of Bayesian RNN models based on FEP</a:t>
            </a:r>
            <a:endParaRPr kumimoji="1" lang="ja-JP" altLang="en-US" dirty="0"/>
          </a:p>
        </p:txBody>
      </p:sp>
    </p:spTree>
    <p:extLst>
      <p:ext uri="{BB962C8B-B14F-4D97-AF65-F5344CB8AC3E}">
        <p14:creationId xmlns:p14="http://schemas.microsoft.com/office/powerpoint/2010/main" val="427061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10" name="テキスト ボックス 209">
                <a:extLst>
                  <a:ext uri="{FF2B5EF4-FFF2-40B4-BE49-F238E27FC236}">
                    <a16:creationId xmlns:a16="http://schemas.microsoft.com/office/drawing/2014/main" id="{B3B85980-6542-F869-95B9-0E14B8E9DB5F}"/>
                  </a:ext>
                </a:extLst>
              </p:cNvPr>
              <p:cNvSpPr txBox="1"/>
              <p:nvPr/>
            </p:nvSpPr>
            <p:spPr>
              <a:xfrm>
                <a:off x="3181226" y="1091448"/>
                <a:ext cx="6605591" cy="692369"/>
              </a:xfrm>
              <a:prstGeom prst="rect">
                <a:avLst/>
              </a:prstGeom>
              <a:noFill/>
            </p:spPr>
            <p:txBody>
              <a:bodyPr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𝐹</m:t>
                      </m:r>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nary>
                        <m:naryPr>
                          <m:chr m:val="∑"/>
                          <m:ctrlP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naryPr>
                        <m:sub>
                          <m:r>
                            <m:rPr>
                              <m:brk m:alnAt="23"/>
                            </m:rP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𝑡</m:t>
                          </m:r>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ub>
                        <m:sup>
                          <m: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𝑇</m:t>
                          </m:r>
                        </m:sup>
                        <m:e>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𝐸</m:t>
                              </m:r>
                            </m:e>
                            <m:sub>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𝑞</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𝑍</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sub>
                              </m:s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𝑇</m:t>
                                  </m:r>
                                </m:sub>
                              </m:s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d>
                            <m:dPr>
                              <m:begChr m:val="["/>
                              <m:endChr m:val="]"/>
                              <m:ctrlPr>
                                <a:rPr kumimoji="1" lang="en-US" altLang="ja-JP"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begChr m:val="["/>
                                  <m:endChr m:val="]"/>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𝑙𝑛</m:t>
                                  </m:r>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𝑃</m:t>
                                      </m:r>
                                    </m:e>
                                    <m:sub>
                                      <m:r>
                                        <a:rPr kumimoji="1" lang="ja-JP" alt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𝜃</m:t>
                                      </m:r>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sub>
                                  </m:s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sub>
                                  </m:s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𝑑</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sub>
                                  </m:s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e>
                              </m:d>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1" lang="en-US" altLang="ja-JP" sz="16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𝑤</m:t>
                              </m:r>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𝐾𝐿</m:t>
                              </m:r>
                              <m:d>
                                <m:dPr>
                                  <m:begChr m:val="["/>
                                  <m:endChr m:val="]"/>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𝑞</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d>
                                    <m:d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𝑍</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sub>
                                      </m:sSub>
                                    </m:e>
                                    <m:e>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𝑇</m:t>
                                          </m:r>
                                        </m:sub>
                                      </m:sSub>
                                    </m:e>
                                  </m:d>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𝑃</m:t>
                                      </m:r>
                                    </m:e>
                                    <m:sub>
                                      <m:r>
                                        <a:rPr kumimoji="1" lang="ja-JP" alt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𝜃</m:t>
                                      </m:r>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𝑧</m:t>
                                      </m:r>
                                    </m:sub>
                                  </m:s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𝑍</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sub>
                                  </m:s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𝑑</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b>
                                  </m:s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e>
                              </m:d>
                            </m:e>
                          </m:d>
                        </m:e>
                      </m:nary>
                    </m:oMath>
                  </m:oMathPara>
                </a14:m>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mc:Choice>
        <mc:Fallback xmlns="">
          <p:sp>
            <p:nvSpPr>
              <p:cNvPr id="210" name="テキスト ボックス 209">
                <a:extLst>
                  <a:ext uri="{FF2B5EF4-FFF2-40B4-BE49-F238E27FC236}">
                    <a16:creationId xmlns:a16="http://schemas.microsoft.com/office/drawing/2014/main" id="{B3B85980-6542-F869-95B9-0E14B8E9DB5F}"/>
                  </a:ext>
                </a:extLst>
              </p:cNvPr>
              <p:cNvSpPr txBox="1">
                <a:spLocks noRot="1" noChangeAspect="1" noMove="1" noResize="1" noEditPoints="1" noAdjustHandles="1" noChangeArrowheads="1" noChangeShapeType="1" noTextEdit="1"/>
              </p:cNvSpPr>
              <p:nvPr/>
            </p:nvSpPr>
            <p:spPr>
              <a:xfrm>
                <a:off x="3181226" y="1091448"/>
                <a:ext cx="6605591" cy="692369"/>
              </a:xfrm>
              <a:prstGeom prst="rect">
                <a:avLst/>
              </a:prstGeom>
              <a:blipFill>
                <a:blip r:embed="rId3"/>
                <a:stretch>
                  <a:fillRect/>
                </a:stretch>
              </a:blipFill>
            </p:spPr>
            <p:txBody>
              <a:bodyPr/>
              <a:lstStyle/>
              <a:p>
                <a:r>
                  <a:rPr lang="ja-JP" altLang="en-US">
                    <a:noFill/>
                  </a:rPr>
                  <a:t> </a:t>
                </a:r>
              </a:p>
            </p:txBody>
          </p:sp>
        </mc:Fallback>
      </mc:AlternateContent>
      <p:sp>
        <p:nvSpPr>
          <p:cNvPr id="2" name="タイトル 1"/>
          <p:cNvSpPr>
            <a:spLocks noGrp="1"/>
          </p:cNvSpPr>
          <p:nvPr>
            <p:ph type="title"/>
          </p:nvPr>
        </p:nvSpPr>
        <p:spPr>
          <a:xfrm>
            <a:off x="1703512" y="273303"/>
            <a:ext cx="8528672" cy="576700"/>
          </a:xfrm>
        </p:spPr>
        <p:txBody>
          <a:bodyPr/>
          <a:lstStyle/>
          <a:p>
            <a:r>
              <a:rPr lang="en-US" altLang="ja-JP" sz="2400" dirty="0"/>
              <a:t>Predictive-Coding-Inspired Variational Bayes RNN (PV-RNN)</a:t>
            </a:r>
            <a:br>
              <a:rPr lang="en-US" altLang="ja-JP" sz="2400" dirty="0"/>
            </a:br>
            <a:endParaRPr lang="ja-JP" altLang="en-US" sz="1800" dirty="0"/>
          </a:p>
        </p:txBody>
      </p:sp>
      <p:grpSp>
        <p:nvGrpSpPr>
          <p:cNvPr id="15" name="グループ化 14"/>
          <p:cNvGrpSpPr/>
          <p:nvPr/>
        </p:nvGrpSpPr>
        <p:grpSpPr>
          <a:xfrm>
            <a:off x="4521415" y="955962"/>
            <a:ext cx="4832205" cy="393326"/>
            <a:chOff x="1802132" y="968789"/>
            <a:chExt cx="4832205" cy="393326"/>
          </a:xfrm>
        </p:grpSpPr>
        <p:sp>
          <p:nvSpPr>
            <p:cNvPr id="3" name="テキスト ボックス 2"/>
            <p:cNvSpPr txBox="1"/>
            <p:nvPr/>
          </p:nvSpPr>
          <p:spPr>
            <a:xfrm>
              <a:off x="1802132" y="992783"/>
              <a:ext cx="22109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70C0"/>
                  </a:solidFill>
                  <a:effectLst/>
                  <a:uLnTx/>
                  <a:uFillTx/>
                  <a:latin typeface="Arial"/>
                  <a:ea typeface="ＭＳ Ｐゴシック"/>
                  <a:cs typeface="+mn-cs"/>
                </a:rPr>
                <a:t>Max. Accuracy term</a:t>
              </a:r>
              <a:endParaRPr kumimoji="1" lang="ja-JP" altLang="en-US" sz="1800" b="0" i="0" u="none" strike="noStrike" kern="1200" cap="none" spc="0" normalizeH="0" baseline="0" noProof="0" dirty="0" err="1">
                <a:ln>
                  <a:noFill/>
                </a:ln>
                <a:solidFill>
                  <a:srgbClr val="0070C0"/>
                </a:solidFill>
                <a:effectLst/>
                <a:uLnTx/>
                <a:uFillTx/>
                <a:latin typeface="Arial"/>
                <a:ea typeface="ＭＳ Ｐゴシック"/>
                <a:cs typeface="+mn-cs"/>
              </a:endParaRPr>
            </a:p>
          </p:txBody>
        </p:sp>
        <p:sp>
          <p:nvSpPr>
            <p:cNvPr id="97" name="テキスト ボックス 96"/>
            <p:cNvSpPr txBox="1"/>
            <p:nvPr/>
          </p:nvSpPr>
          <p:spPr>
            <a:xfrm>
              <a:off x="4782548" y="968789"/>
              <a:ext cx="18517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70C0"/>
                  </a:solidFill>
                  <a:effectLst/>
                  <a:uLnTx/>
                  <a:uFillTx/>
                  <a:latin typeface="Arial"/>
                  <a:ea typeface="ＭＳ Ｐゴシック"/>
                  <a:cs typeface="+mn-cs"/>
                </a:rPr>
                <a:t>Complexity term</a:t>
              </a:r>
              <a:endParaRPr kumimoji="1" lang="ja-JP" altLang="en-US" sz="1800" b="0" i="0" u="none" strike="noStrike" kern="1200" cap="none" spc="0" normalizeH="0" baseline="0" noProof="0" dirty="0" err="1">
                <a:ln>
                  <a:noFill/>
                </a:ln>
                <a:solidFill>
                  <a:srgbClr val="0070C0"/>
                </a:solidFill>
                <a:effectLst/>
                <a:uLnTx/>
                <a:uFillTx/>
                <a:latin typeface="Arial"/>
                <a:ea typeface="ＭＳ Ｐゴシック"/>
                <a:cs typeface="+mn-cs"/>
              </a:endParaRPr>
            </a:p>
          </p:txBody>
        </p:sp>
      </p:grpSp>
      <p:grpSp>
        <p:nvGrpSpPr>
          <p:cNvPr id="7" name="グループ化 6"/>
          <p:cNvGrpSpPr/>
          <p:nvPr/>
        </p:nvGrpSpPr>
        <p:grpSpPr>
          <a:xfrm>
            <a:off x="6171931" y="1680459"/>
            <a:ext cx="1120820" cy="504596"/>
            <a:chOff x="7341288" y="4012309"/>
            <a:chExt cx="1120820" cy="504596"/>
          </a:xfrm>
        </p:grpSpPr>
        <p:sp>
          <p:nvSpPr>
            <p:cNvPr id="5" name="テキスト ボックス 4"/>
            <p:cNvSpPr txBox="1"/>
            <p:nvPr/>
          </p:nvSpPr>
          <p:spPr>
            <a:xfrm>
              <a:off x="7341288" y="4178351"/>
              <a:ext cx="112082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Arial"/>
                  <a:ea typeface="ＭＳ Ｐゴシック"/>
                  <a:cs typeface="+mn-cs"/>
                </a:rPr>
                <a:t>Meta-prior</a:t>
              </a:r>
              <a:endParaRPr kumimoji="1" lang="ja-JP" altLang="en-US" sz="1600" b="0" i="0" u="none" strike="noStrike" kern="1200" cap="none" spc="0" normalizeH="0" baseline="0" noProof="0" dirty="0" err="1">
                <a:ln>
                  <a:noFill/>
                </a:ln>
                <a:solidFill>
                  <a:srgbClr val="FF0000"/>
                </a:solidFill>
                <a:effectLst/>
                <a:uLnTx/>
                <a:uFillTx/>
                <a:latin typeface="Arial"/>
                <a:ea typeface="ＭＳ Ｐゴシック"/>
                <a:cs typeface="+mn-cs"/>
              </a:endParaRPr>
            </a:p>
          </p:txBody>
        </p:sp>
        <p:sp>
          <p:nvSpPr>
            <p:cNvPr id="6" name="下矢印 5"/>
            <p:cNvSpPr/>
            <p:nvPr/>
          </p:nvSpPr>
          <p:spPr>
            <a:xfrm flipV="1">
              <a:off x="7868052" y="4012309"/>
              <a:ext cx="200370" cy="226042"/>
            </a:xfrm>
            <a:prstGeom prst="downArrow">
              <a:avLst/>
            </a:prstGeom>
            <a:solidFill>
              <a:srgbClr val="FF0000"/>
            </a:solidFill>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Arial"/>
                <a:ea typeface="ＭＳ Ｐゴシック"/>
                <a:cs typeface="+mn-cs"/>
              </a:endParaRPr>
            </a:p>
          </p:txBody>
        </p:sp>
      </p:grpSp>
      <p:sp>
        <p:nvSpPr>
          <p:cNvPr id="4" name="テキスト ボックス 3"/>
          <p:cNvSpPr txBox="1"/>
          <p:nvPr/>
        </p:nvSpPr>
        <p:spPr>
          <a:xfrm>
            <a:off x="6484022" y="1531870"/>
            <a:ext cx="30075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70C0"/>
                </a:solidFill>
                <a:effectLst/>
                <a:uLnTx/>
                <a:uFillTx/>
                <a:latin typeface="Arial"/>
                <a:ea typeface="ＭＳ Ｐゴシック"/>
                <a:cs typeface="+mn-cs"/>
              </a:rPr>
              <a:t>           </a:t>
            </a:r>
            <a:r>
              <a:rPr kumimoji="1" lang="en-US" altLang="ja-JP" sz="1400" b="0" i="0" u="none" strike="noStrike" kern="1200" cap="none" spc="0" normalizeH="0" baseline="0" noProof="0" dirty="0">
                <a:ln>
                  <a:noFill/>
                </a:ln>
                <a:solidFill>
                  <a:srgbClr val="0070C0"/>
                </a:solidFill>
                <a:effectLst/>
                <a:uLnTx/>
                <a:uFillTx/>
                <a:latin typeface="Arial"/>
                <a:ea typeface="ＭＳ Ｐゴシック"/>
                <a:cs typeface="+mn-cs"/>
              </a:rPr>
              <a:t>Approx. posterior         Prior</a:t>
            </a:r>
            <a:endParaRPr kumimoji="1" lang="ja-JP" altLang="en-US" sz="1600" b="0" i="0" u="none" strike="noStrike" kern="1200" cap="none" spc="0" normalizeH="0" baseline="0" noProof="0" dirty="0">
              <a:ln>
                <a:noFill/>
              </a:ln>
              <a:solidFill>
                <a:srgbClr val="0070C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err="1">
              <a:ln>
                <a:noFill/>
              </a:ln>
              <a:solidFill>
                <a:srgbClr val="000000"/>
              </a:solidFill>
              <a:effectLst/>
              <a:uLnTx/>
              <a:uFillTx/>
              <a:latin typeface="Arial"/>
              <a:ea typeface="ＭＳ Ｐゴシック"/>
              <a:cs typeface="+mn-cs"/>
            </a:endParaRPr>
          </a:p>
        </p:txBody>
      </p:sp>
      <p:grpSp>
        <p:nvGrpSpPr>
          <p:cNvPr id="39" name="グループ化 38"/>
          <p:cNvGrpSpPr/>
          <p:nvPr/>
        </p:nvGrpSpPr>
        <p:grpSpPr>
          <a:xfrm>
            <a:off x="3320718" y="4252270"/>
            <a:ext cx="2256718" cy="1750471"/>
            <a:chOff x="5570977" y="3734146"/>
            <a:chExt cx="2256718" cy="1750471"/>
          </a:xfrm>
        </p:grpSpPr>
        <mc:AlternateContent xmlns:mc="http://schemas.openxmlformats.org/markup-compatibility/2006" xmlns:a14="http://schemas.microsoft.com/office/drawing/2010/main">
          <mc:Choice Requires="a14">
            <p:sp>
              <p:nvSpPr>
                <p:cNvPr id="106" name="TextBox 22"/>
                <p:cNvSpPr txBox="1"/>
                <p:nvPr/>
              </p:nvSpPr>
              <p:spPr>
                <a:xfrm>
                  <a:off x="5570977" y="5197139"/>
                  <a:ext cx="263756"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0" i="1" u="none" strike="noStrike" kern="0" cap="none" spc="0" normalizeH="0" baseline="0" noProof="0">
                                <a:ln>
                                  <a:noFill/>
                                </a:ln>
                                <a:solidFill>
                                  <a:srgbClr val="FF0000"/>
                                </a:solidFill>
                                <a:effectLst/>
                                <a:uLnTx/>
                                <a:uFillTx/>
                                <a:latin typeface="Cambria Math" panose="02040503050406030204" pitchFamily="18" charset="0"/>
                                <a:cs typeface="+mn-cs"/>
                              </a:rPr>
                            </m:ctrlPr>
                          </m:sSubPr>
                          <m:e>
                            <m:r>
                              <a:rPr kumimoji="0" lang="en-US" sz="1200" b="0" i="1" u="none" strike="noStrike" kern="0" cap="none" spc="0" normalizeH="0" baseline="0" noProof="0">
                                <a:ln>
                                  <a:noFill/>
                                </a:ln>
                                <a:solidFill>
                                  <a:srgbClr val="FF0000"/>
                                </a:solidFill>
                                <a:effectLst/>
                                <a:uLnTx/>
                                <a:uFillTx/>
                                <a:latin typeface="Cambria Math" panose="02040503050406030204" pitchFamily="18" charset="0"/>
                                <a:cs typeface="+mn-cs"/>
                              </a:rPr>
                              <m:t>𝑒</m:t>
                            </m:r>
                          </m:e>
                          <m:sub>
                            <m:r>
                              <a:rPr kumimoji="0" lang="en-US" sz="1200" b="0" i="1" u="none" strike="noStrike" kern="0" cap="none" spc="0" normalizeH="0" baseline="0" noProof="0">
                                <a:ln>
                                  <a:noFill/>
                                </a:ln>
                                <a:solidFill>
                                  <a:srgbClr val="FF0000"/>
                                </a:solidFill>
                                <a:effectLst/>
                                <a:uLnTx/>
                                <a:uFillTx/>
                                <a:latin typeface="Cambria Math" panose="02040503050406030204" pitchFamily="18" charset="0"/>
                                <a:cs typeface="+mn-cs"/>
                              </a:rPr>
                              <m:t>1</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06" name="TextBox 22"/>
                <p:cNvSpPr txBox="1">
                  <a:spLocks noRot="1" noChangeAspect="1" noMove="1" noResize="1" noEditPoints="1" noAdjustHandles="1" noChangeArrowheads="1" noChangeShapeType="1" noTextEdit="1"/>
                </p:cNvSpPr>
                <p:nvPr/>
              </p:nvSpPr>
              <p:spPr>
                <a:xfrm>
                  <a:off x="5570977" y="5197139"/>
                  <a:ext cx="263756" cy="276999"/>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2" name="TextBox 136"/>
                <p:cNvSpPr txBox="1"/>
                <p:nvPr/>
              </p:nvSpPr>
              <p:spPr>
                <a:xfrm>
                  <a:off x="6565559" y="5165535"/>
                  <a:ext cx="263756"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0" i="1" u="none" strike="noStrike" kern="0" cap="none" spc="0" normalizeH="0" baseline="0" noProof="0">
                                <a:ln>
                                  <a:noFill/>
                                </a:ln>
                                <a:solidFill>
                                  <a:srgbClr val="FF0000"/>
                                </a:solidFill>
                                <a:effectLst/>
                                <a:uLnTx/>
                                <a:uFillTx/>
                                <a:latin typeface="Cambria Math" panose="02040503050406030204" pitchFamily="18" charset="0"/>
                                <a:cs typeface="+mn-cs"/>
                              </a:rPr>
                            </m:ctrlPr>
                          </m:sSubPr>
                          <m:e>
                            <m:r>
                              <a:rPr kumimoji="0" lang="en-US" sz="1200" b="0" i="1" u="none" strike="noStrike" kern="0" cap="none" spc="0" normalizeH="0" baseline="0" noProof="0">
                                <a:ln>
                                  <a:noFill/>
                                </a:ln>
                                <a:solidFill>
                                  <a:srgbClr val="FF0000"/>
                                </a:solidFill>
                                <a:effectLst/>
                                <a:uLnTx/>
                                <a:uFillTx/>
                                <a:latin typeface="Cambria Math" panose="02040503050406030204" pitchFamily="18" charset="0"/>
                                <a:cs typeface="+mn-cs"/>
                              </a:rPr>
                              <m:t>𝑒</m:t>
                            </m:r>
                          </m:e>
                          <m:sub>
                            <m:r>
                              <a:rPr kumimoji="0" lang="en-US" sz="1200" b="0" i="1" u="none" strike="noStrike" kern="0" cap="none" spc="0" normalizeH="0" baseline="0" noProof="0">
                                <a:ln>
                                  <a:noFill/>
                                </a:ln>
                                <a:solidFill>
                                  <a:srgbClr val="FF0000"/>
                                </a:solidFill>
                                <a:effectLst/>
                                <a:uLnTx/>
                                <a:uFillTx/>
                                <a:latin typeface="Cambria Math" panose="02040503050406030204" pitchFamily="18" charset="0"/>
                                <a:cs typeface="+mn-cs"/>
                              </a:rPr>
                              <m:t>2</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12" name="TextBox 136"/>
                <p:cNvSpPr txBox="1">
                  <a:spLocks noRot="1" noChangeAspect="1" noMove="1" noResize="1" noEditPoints="1" noAdjustHandles="1" noChangeArrowheads="1" noChangeShapeType="1" noTextEdit="1"/>
                </p:cNvSpPr>
                <p:nvPr/>
              </p:nvSpPr>
              <p:spPr>
                <a:xfrm>
                  <a:off x="6565559" y="5165535"/>
                  <a:ext cx="263756" cy="276999"/>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3" name="TextBox 137"/>
                <p:cNvSpPr txBox="1"/>
                <p:nvPr/>
              </p:nvSpPr>
              <p:spPr>
                <a:xfrm>
                  <a:off x="7563939" y="5207618"/>
                  <a:ext cx="263756"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0" i="1" u="none" strike="noStrike" kern="0" cap="none" spc="0" normalizeH="0" baseline="0" noProof="0">
                                <a:ln>
                                  <a:noFill/>
                                </a:ln>
                                <a:solidFill>
                                  <a:srgbClr val="FF0000"/>
                                </a:solidFill>
                                <a:effectLst/>
                                <a:uLnTx/>
                                <a:uFillTx/>
                                <a:latin typeface="Cambria Math" panose="02040503050406030204" pitchFamily="18" charset="0"/>
                                <a:cs typeface="+mn-cs"/>
                              </a:rPr>
                            </m:ctrlPr>
                          </m:sSubPr>
                          <m:e>
                            <m:r>
                              <a:rPr kumimoji="0" lang="en-US" sz="1200" b="0" i="1" u="none" strike="noStrike" kern="0" cap="none" spc="0" normalizeH="0" baseline="0" noProof="0">
                                <a:ln>
                                  <a:noFill/>
                                </a:ln>
                                <a:solidFill>
                                  <a:srgbClr val="FF0000"/>
                                </a:solidFill>
                                <a:effectLst/>
                                <a:uLnTx/>
                                <a:uFillTx/>
                                <a:latin typeface="Cambria Math" panose="02040503050406030204" pitchFamily="18" charset="0"/>
                                <a:cs typeface="+mn-cs"/>
                              </a:rPr>
                              <m:t>𝑒</m:t>
                            </m:r>
                          </m:e>
                          <m:sub>
                            <m:r>
                              <a:rPr kumimoji="0" lang="en-US" sz="1200" b="0" i="1" u="none" strike="noStrike" kern="0" cap="none" spc="0" normalizeH="0" baseline="0" noProof="0">
                                <a:ln>
                                  <a:noFill/>
                                </a:ln>
                                <a:solidFill>
                                  <a:srgbClr val="FF0000"/>
                                </a:solidFill>
                                <a:effectLst/>
                                <a:uLnTx/>
                                <a:uFillTx/>
                                <a:latin typeface="Cambria Math" panose="02040503050406030204" pitchFamily="18" charset="0"/>
                                <a:cs typeface="+mn-cs"/>
                              </a:rPr>
                              <m:t>3</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13" name="TextBox 137"/>
                <p:cNvSpPr txBox="1">
                  <a:spLocks noRot="1" noChangeAspect="1" noMove="1" noResize="1" noEditPoints="1" noAdjustHandles="1" noChangeArrowheads="1" noChangeShapeType="1" noTextEdit="1"/>
                </p:cNvSpPr>
                <p:nvPr/>
              </p:nvSpPr>
              <p:spPr>
                <a:xfrm>
                  <a:off x="7563939" y="5207618"/>
                  <a:ext cx="263756" cy="276999"/>
                </a:xfrm>
                <a:prstGeom prst="rect">
                  <a:avLst/>
                </a:prstGeom>
                <a:blipFill>
                  <a:blip r:embed="rId6"/>
                  <a:stretch>
                    <a:fillRect/>
                  </a:stretch>
                </a:blipFill>
              </p:spPr>
              <p:txBody>
                <a:bodyPr/>
                <a:lstStyle/>
                <a:p>
                  <a:r>
                    <a:rPr lang="ja-JP" altLang="en-US">
                      <a:noFill/>
                    </a:rPr>
                    <a:t> </a:t>
                  </a:r>
                </a:p>
              </p:txBody>
            </p:sp>
          </mc:Fallback>
        </mc:AlternateContent>
        <p:cxnSp>
          <p:nvCxnSpPr>
            <p:cNvPr id="116" name="Straight Arrow Connector 98"/>
            <p:cNvCxnSpPr/>
            <p:nvPr/>
          </p:nvCxnSpPr>
          <p:spPr>
            <a:xfrm flipV="1">
              <a:off x="7810437" y="3748351"/>
              <a:ext cx="2550" cy="487822"/>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117" name="Straight Arrow Connector 99"/>
            <p:cNvCxnSpPr/>
            <p:nvPr/>
          </p:nvCxnSpPr>
          <p:spPr>
            <a:xfrm>
              <a:off x="6933960" y="4392447"/>
              <a:ext cx="662056" cy="0"/>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118" name="Straight Arrow Connector 100"/>
            <p:cNvCxnSpPr/>
            <p:nvPr/>
          </p:nvCxnSpPr>
          <p:spPr>
            <a:xfrm flipV="1">
              <a:off x="6970276" y="3748305"/>
              <a:ext cx="277414" cy="522739"/>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119" name="Straight Arrow Connector 103"/>
            <p:cNvCxnSpPr/>
            <p:nvPr/>
          </p:nvCxnSpPr>
          <p:spPr>
            <a:xfrm flipV="1">
              <a:off x="6776292" y="3745205"/>
              <a:ext cx="2550" cy="487822"/>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120" name="Straight Arrow Connector 104"/>
            <p:cNvCxnSpPr/>
            <p:nvPr/>
          </p:nvCxnSpPr>
          <p:spPr>
            <a:xfrm>
              <a:off x="5899815" y="4389300"/>
              <a:ext cx="662056" cy="0"/>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121" name="Straight Arrow Connector 105"/>
            <p:cNvCxnSpPr/>
            <p:nvPr/>
          </p:nvCxnSpPr>
          <p:spPr>
            <a:xfrm flipV="1">
              <a:off x="5938759" y="3748353"/>
              <a:ext cx="312431" cy="531289"/>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122" name="Straight Arrow Connector 106"/>
            <p:cNvCxnSpPr/>
            <p:nvPr/>
          </p:nvCxnSpPr>
          <p:spPr>
            <a:xfrm flipV="1">
              <a:off x="5766858" y="3734146"/>
              <a:ext cx="2550" cy="487822"/>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123" name="Straight Arrow Connector 138"/>
            <p:cNvCxnSpPr/>
            <p:nvPr/>
          </p:nvCxnSpPr>
          <p:spPr>
            <a:xfrm flipV="1">
              <a:off x="6614506" y="4460591"/>
              <a:ext cx="2532" cy="788504"/>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124" name="Straight Arrow Connector 139"/>
            <p:cNvCxnSpPr/>
            <p:nvPr/>
          </p:nvCxnSpPr>
          <p:spPr>
            <a:xfrm flipV="1">
              <a:off x="5616876" y="4489474"/>
              <a:ext cx="2532" cy="788504"/>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125" name="Straight Arrow Connector 140"/>
            <p:cNvCxnSpPr/>
            <p:nvPr/>
          </p:nvCxnSpPr>
          <p:spPr>
            <a:xfrm flipV="1">
              <a:off x="7638809" y="4486711"/>
              <a:ext cx="2532" cy="788504"/>
            </a:xfrm>
            <a:prstGeom prst="straightConnector1">
              <a:avLst/>
            </a:prstGeom>
            <a:noFill/>
            <a:ln w="6350" cap="flat" cmpd="sng" algn="ctr">
              <a:solidFill>
                <a:srgbClr val="FF0000"/>
              </a:solidFill>
              <a:prstDash val="solid"/>
              <a:miter lim="800000"/>
              <a:headEnd type="none" w="med" len="med"/>
              <a:tailEnd type="triangle" w="med" len="med"/>
            </a:ln>
            <a:effectLst/>
          </p:spPr>
        </p:cxnSp>
      </p:grpSp>
      <p:sp>
        <p:nvSpPr>
          <p:cNvPr id="35" name="テキスト ボックス 34"/>
          <p:cNvSpPr txBox="1"/>
          <p:nvPr/>
        </p:nvSpPr>
        <p:spPr>
          <a:xfrm>
            <a:off x="1720126" y="750804"/>
            <a:ext cx="20185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a:cs typeface="+mn-cs"/>
              </a:rPr>
              <a:t> Min. free energy</a:t>
            </a:r>
            <a:endParaRPr kumimoji="1" lang="ja-JP" altLang="en-US" sz="1800" b="1" i="0" u="none" strike="noStrike" kern="1200" cap="none" spc="0" normalizeH="0" baseline="0" noProof="0" dirty="0" err="1">
              <a:ln>
                <a:noFill/>
              </a:ln>
              <a:solidFill>
                <a:srgbClr val="000000"/>
              </a:solidFill>
              <a:effectLst/>
              <a:uLnTx/>
              <a:uFillTx/>
              <a:latin typeface="Arial"/>
              <a:ea typeface="ＭＳ Ｐゴシック"/>
              <a:cs typeface="+mn-cs"/>
            </a:endParaRPr>
          </a:p>
        </p:txBody>
      </p:sp>
      <p:sp>
        <p:nvSpPr>
          <p:cNvPr id="8" name="テキスト ボックス 7">
            <a:extLst>
              <a:ext uri="{FF2B5EF4-FFF2-40B4-BE49-F238E27FC236}">
                <a16:creationId xmlns:a16="http://schemas.microsoft.com/office/drawing/2014/main" id="{FEDBB62E-9FD8-43E2-92B3-9835B33546C2}"/>
              </a:ext>
            </a:extLst>
          </p:cNvPr>
          <p:cNvSpPr txBox="1"/>
          <p:nvPr/>
        </p:nvSpPr>
        <p:spPr>
          <a:xfrm>
            <a:off x="8235365" y="547480"/>
            <a:ext cx="223651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0" cap="none" spc="0" normalizeH="0" baseline="0" noProof="0" dirty="0">
                <a:ln>
                  <a:noFill/>
                </a:ln>
                <a:solidFill>
                  <a:srgbClr val="000000"/>
                </a:solidFill>
                <a:effectLst/>
                <a:uLnTx/>
                <a:uFillTx/>
                <a:latin typeface="Arial"/>
                <a:ea typeface="ＭＳ Ｐゴシック"/>
                <a:cs typeface="+mn-cs"/>
              </a:rPr>
              <a:t>(Ahmadi &amp; Tani, 2019)</a:t>
            </a:r>
            <a:endParaRPr kumimoji="1" lang="ja-JP" altLang="en-US" sz="1100" b="0" i="0" u="none" strike="noStrike" kern="1200" cap="none" spc="0" normalizeH="0" baseline="0" noProof="0" dirty="0" err="1">
              <a:ln>
                <a:noFill/>
              </a:ln>
              <a:solidFill>
                <a:srgbClr val="000000"/>
              </a:solidFill>
              <a:effectLst/>
              <a:uLnTx/>
              <a:uFillTx/>
              <a:latin typeface="Arial"/>
              <a:ea typeface="ＭＳ Ｐゴシック"/>
              <a:cs typeface="+mn-cs"/>
            </a:endParaRPr>
          </a:p>
        </p:txBody>
      </p:sp>
      <p:grpSp>
        <p:nvGrpSpPr>
          <p:cNvPr id="88" name="グループ化 87">
            <a:extLst>
              <a:ext uri="{FF2B5EF4-FFF2-40B4-BE49-F238E27FC236}">
                <a16:creationId xmlns:a16="http://schemas.microsoft.com/office/drawing/2014/main" id="{A4A28102-3DBB-4A3B-A73A-5D2955FAFD0A}"/>
              </a:ext>
            </a:extLst>
          </p:cNvPr>
          <p:cNvGrpSpPr/>
          <p:nvPr/>
        </p:nvGrpSpPr>
        <p:grpSpPr>
          <a:xfrm>
            <a:off x="3105831" y="3001083"/>
            <a:ext cx="2634620" cy="768419"/>
            <a:chOff x="5289930" y="2561207"/>
            <a:chExt cx="2634620" cy="768419"/>
          </a:xfrm>
        </p:grpSpPr>
        <p:grpSp>
          <p:nvGrpSpPr>
            <p:cNvPr id="84" name="グループ化 83">
              <a:extLst>
                <a:ext uri="{FF2B5EF4-FFF2-40B4-BE49-F238E27FC236}">
                  <a16:creationId xmlns:a16="http://schemas.microsoft.com/office/drawing/2014/main" id="{327277B4-0981-4D70-B873-4BBDA7242A39}"/>
                </a:ext>
              </a:extLst>
            </p:cNvPr>
            <p:cNvGrpSpPr/>
            <p:nvPr/>
          </p:nvGrpSpPr>
          <p:grpSpPr>
            <a:xfrm>
              <a:off x="5492889" y="2561207"/>
              <a:ext cx="2431661" cy="768419"/>
              <a:chOff x="5450809" y="2561207"/>
              <a:chExt cx="2431661" cy="768419"/>
            </a:xfrm>
          </p:grpSpPr>
          <p:grpSp>
            <p:nvGrpSpPr>
              <p:cNvPr id="55" name="グループ化 54"/>
              <p:cNvGrpSpPr/>
              <p:nvPr/>
            </p:nvGrpSpPr>
            <p:grpSpPr>
              <a:xfrm>
                <a:off x="5450809" y="2561207"/>
                <a:ext cx="2431661" cy="768419"/>
                <a:chOff x="5546984" y="2482643"/>
                <a:chExt cx="2431661" cy="768419"/>
              </a:xfrm>
            </p:grpSpPr>
            <p:grpSp>
              <p:nvGrpSpPr>
                <p:cNvPr id="43" name="グループ化 42"/>
                <p:cNvGrpSpPr/>
                <p:nvPr/>
              </p:nvGrpSpPr>
              <p:grpSpPr>
                <a:xfrm>
                  <a:off x="5546984" y="2963611"/>
                  <a:ext cx="2431661" cy="287451"/>
                  <a:chOff x="5546984" y="2963611"/>
                  <a:chExt cx="2431661" cy="287451"/>
                </a:xfrm>
              </p:grpSpPr>
              <p:cxnSp>
                <p:nvCxnSpPr>
                  <p:cNvPr id="227" name="直線コネクタ 226"/>
                  <p:cNvCxnSpPr/>
                  <p:nvPr/>
                </p:nvCxnSpPr>
                <p:spPr>
                  <a:xfrm>
                    <a:off x="7638451" y="3233467"/>
                    <a:ext cx="340194"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0" name="グループ化 39"/>
                  <p:cNvGrpSpPr/>
                  <p:nvPr/>
                </p:nvGrpSpPr>
                <p:grpSpPr>
                  <a:xfrm>
                    <a:off x="5546984" y="2963611"/>
                    <a:ext cx="2279826" cy="287451"/>
                    <a:chOff x="5546984" y="2963611"/>
                    <a:chExt cx="2279826" cy="287451"/>
                  </a:xfrm>
                </p:grpSpPr>
                <p:cxnSp>
                  <p:nvCxnSpPr>
                    <p:cNvPr id="213" name="直線コネクタ 212"/>
                    <p:cNvCxnSpPr/>
                    <p:nvPr/>
                  </p:nvCxnSpPr>
                  <p:spPr>
                    <a:xfrm>
                      <a:off x="5546984" y="3248079"/>
                      <a:ext cx="340194"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4" name="直線コネクタ 213"/>
                    <p:cNvCxnSpPr/>
                    <p:nvPr/>
                  </p:nvCxnSpPr>
                  <p:spPr>
                    <a:xfrm flipV="1">
                      <a:off x="5735343" y="2978223"/>
                      <a:ext cx="0" cy="2728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直線コネクタ 220"/>
                    <p:cNvCxnSpPr/>
                    <p:nvPr/>
                  </p:nvCxnSpPr>
                  <p:spPr>
                    <a:xfrm>
                      <a:off x="6667491" y="3239035"/>
                      <a:ext cx="340194"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2" name="直線コネクタ 221"/>
                    <p:cNvCxnSpPr/>
                    <p:nvPr/>
                  </p:nvCxnSpPr>
                  <p:spPr>
                    <a:xfrm flipV="1">
                      <a:off x="6855850" y="2969179"/>
                      <a:ext cx="0" cy="2728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8" name="直線コネクタ 227"/>
                    <p:cNvCxnSpPr/>
                    <p:nvPr/>
                  </p:nvCxnSpPr>
                  <p:spPr>
                    <a:xfrm flipV="1">
                      <a:off x="7826810" y="2963611"/>
                      <a:ext cx="0" cy="2728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54" name="グループ化 53"/>
                <p:cNvGrpSpPr/>
                <p:nvPr/>
              </p:nvGrpSpPr>
              <p:grpSpPr>
                <a:xfrm>
                  <a:off x="5906425" y="2482643"/>
                  <a:ext cx="1733064" cy="612780"/>
                  <a:chOff x="5906425" y="2482643"/>
                  <a:chExt cx="1733064" cy="612780"/>
                </a:xfrm>
              </p:grpSpPr>
              <p:sp>
                <p:nvSpPr>
                  <p:cNvPr id="47" name="テキスト ボックス 46"/>
                  <p:cNvSpPr txBox="1"/>
                  <p:nvPr/>
                </p:nvSpPr>
                <p:spPr>
                  <a:xfrm>
                    <a:off x="5928455" y="2482643"/>
                    <a:ext cx="149752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rial"/>
                        <a:ea typeface="ＭＳ Ｐゴシック"/>
                        <a:cs typeface="+mn-cs"/>
                      </a:rPr>
                      <a:t>Posterior update</a:t>
                    </a:r>
                    <a:endParaRPr kumimoji="1" lang="ja-JP" altLang="en-US" sz="1400" b="0" i="0" u="none" strike="noStrike" kern="1200" cap="none" spc="0" normalizeH="0" baseline="0" noProof="0" dirty="0" err="1">
                      <a:ln>
                        <a:noFill/>
                      </a:ln>
                      <a:solidFill>
                        <a:srgbClr val="FF0000"/>
                      </a:solidFill>
                      <a:effectLst/>
                      <a:uLnTx/>
                      <a:uFillTx/>
                      <a:latin typeface="Arial"/>
                      <a:ea typeface="ＭＳ Ｐゴシック"/>
                      <a:cs typeface="+mn-cs"/>
                    </a:endParaRPr>
                  </a:p>
                </p:txBody>
              </p:sp>
              <p:cxnSp>
                <p:nvCxnSpPr>
                  <p:cNvPr id="49" name="直線矢印コネクタ 48"/>
                  <p:cNvCxnSpPr>
                    <a:cxnSpLocks/>
                  </p:cNvCxnSpPr>
                  <p:nvPr/>
                </p:nvCxnSpPr>
                <p:spPr>
                  <a:xfrm flipH="1">
                    <a:off x="5906425" y="2725596"/>
                    <a:ext cx="544830" cy="316230"/>
                  </a:xfrm>
                  <a:prstGeom prst="straightConnector1">
                    <a:avLst/>
                  </a:prstGeom>
                  <a:ln w="952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a:cxnSpLocks/>
                  </p:cNvCxnSpPr>
                  <p:nvPr/>
                </p:nvCxnSpPr>
                <p:spPr>
                  <a:xfrm>
                    <a:off x="6665946" y="2714389"/>
                    <a:ext cx="108632" cy="381034"/>
                  </a:xfrm>
                  <a:prstGeom prst="straightConnector1">
                    <a:avLst/>
                  </a:prstGeom>
                  <a:ln w="952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a:cxnSpLocks/>
                  </p:cNvCxnSpPr>
                  <p:nvPr/>
                </p:nvCxnSpPr>
                <p:spPr>
                  <a:xfrm>
                    <a:off x="6862234" y="2739751"/>
                    <a:ext cx="777255" cy="283399"/>
                  </a:xfrm>
                  <a:prstGeom prst="straightConnector1">
                    <a:avLst/>
                  </a:prstGeom>
                  <a:ln w="952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178" name="フリーフォーム: 図形 177">
                <a:extLst>
                  <a:ext uri="{FF2B5EF4-FFF2-40B4-BE49-F238E27FC236}">
                    <a16:creationId xmlns:a16="http://schemas.microsoft.com/office/drawing/2014/main" id="{59922829-85C1-48B2-B997-E7EBE04987B3}"/>
                  </a:ext>
                </a:extLst>
              </p:cNvPr>
              <p:cNvSpPr/>
              <p:nvPr/>
            </p:nvSpPr>
            <p:spPr>
              <a:xfrm>
                <a:off x="5612823" y="3033827"/>
                <a:ext cx="142136" cy="279169"/>
              </a:xfrm>
              <a:custGeom>
                <a:avLst/>
                <a:gdLst>
                  <a:gd name="connsiteX0" fmla="*/ 0 w 598170"/>
                  <a:gd name="connsiteY0" fmla="*/ 518174 h 518174"/>
                  <a:gd name="connsiteX1" fmla="*/ 95250 w 598170"/>
                  <a:gd name="connsiteY1" fmla="*/ 441974 h 518174"/>
                  <a:gd name="connsiteX2" fmla="*/ 140970 w 598170"/>
                  <a:gd name="connsiteY2" fmla="*/ 354344 h 518174"/>
                  <a:gd name="connsiteX3" fmla="*/ 182880 w 598170"/>
                  <a:gd name="connsiteY3" fmla="*/ 232424 h 518174"/>
                  <a:gd name="connsiteX4" fmla="*/ 220980 w 598170"/>
                  <a:gd name="connsiteY4" fmla="*/ 106694 h 518174"/>
                  <a:gd name="connsiteX5" fmla="*/ 251460 w 598170"/>
                  <a:gd name="connsiteY5" fmla="*/ 38114 h 518174"/>
                  <a:gd name="connsiteX6" fmla="*/ 297180 w 598170"/>
                  <a:gd name="connsiteY6" fmla="*/ 14 h 518174"/>
                  <a:gd name="connsiteX7" fmla="*/ 339090 w 598170"/>
                  <a:gd name="connsiteY7" fmla="*/ 41924 h 518174"/>
                  <a:gd name="connsiteX8" fmla="*/ 365760 w 598170"/>
                  <a:gd name="connsiteY8" fmla="*/ 106694 h 518174"/>
                  <a:gd name="connsiteX9" fmla="*/ 407670 w 598170"/>
                  <a:gd name="connsiteY9" fmla="*/ 232424 h 518174"/>
                  <a:gd name="connsiteX10" fmla="*/ 457200 w 598170"/>
                  <a:gd name="connsiteY10" fmla="*/ 354344 h 518174"/>
                  <a:gd name="connsiteX11" fmla="*/ 495300 w 598170"/>
                  <a:gd name="connsiteY11" fmla="*/ 438164 h 518174"/>
                  <a:gd name="connsiteX12" fmla="*/ 598170 w 598170"/>
                  <a:gd name="connsiteY12" fmla="*/ 518174 h 518174"/>
                  <a:gd name="connsiteX0" fmla="*/ 0 w 598170"/>
                  <a:gd name="connsiteY0" fmla="*/ 518174 h 518174"/>
                  <a:gd name="connsiteX1" fmla="*/ 95250 w 598170"/>
                  <a:gd name="connsiteY1" fmla="*/ 441974 h 518174"/>
                  <a:gd name="connsiteX2" fmla="*/ 140970 w 598170"/>
                  <a:gd name="connsiteY2" fmla="*/ 354344 h 518174"/>
                  <a:gd name="connsiteX3" fmla="*/ 182880 w 598170"/>
                  <a:gd name="connsiteY3" fmla="*/ 232424 h 518174"/>
                  <a:gd name="connsiteX4" fmla="*/ 220980 w 598170"/>
                  <a:gd name="connsiteY4" fmla="*/ 106694 h 518174"/>
                  <a:gd name="connsiteX5" fmla="*/ 251460 w 598170"/>
                  <a:gd name="connsiteY5" fmla="*/ 38114 h 518174"/>
                  <a:gd name="connsiteX6" fmla="*/ 297180 w 598170"/>
                  <a:gd name="connsiteY6" fmla="*/ 14 h 518174"/>
                  <a:gd name="connsiteX7" fmla="*/ 339090 w 598170"/>
                  <a:gd name="connsiteY7" fmla="*/ 41924 h 518174"/>
                  <a:gd name="connsiteX8" fmla="*/ 365760 w 598170"/>
                  <a:gd name="connsiteY8" fmla="*/ 106694 h 518174"/>
                  <a:gd name="connsiteX9" fmla="*/ 407670 w 598170"/>
                  <a:gd name="connsiteY9" fmla="*/ 232424 h 518174"/>
                  <a:gd name="connsiteX10" fmla="*/ 445770 w 598170"/>
                  <a:gd name="connsiteY10" fmla="*/ 354344 h 518174"/>
                  <a:gd name="connsiteX11" fmla="*/ 495300 w 598170"/>
                  <a:gd name="connsiteY11" fmla="*/ 438164 h 518174"/>
                  <a:gd name="connsiteX12" fmla="*/ 598170 w 598170"/>
                  <a:gd name="connsiteY12" fmla="*/ 518174 h 51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170" h="518174">
                    <a:moveTo>
                      <a:pt x="0" y="518174"/>
                    </a:moveTo>
                    <a:cubicBezTo>
                      <a:pt x="35877" y="493726"/>
                      <a:pt x="71755" y="469279"/>
                      <a:pt x="95250" y="441974"/>
                    </a:cubicBezTo>
                    <a:cubicBezTo>
                      <a:pt x="118745" y="414669"/>
                      <a:pt x="126365" y="389269"/>
                      <a:pt x="140970" y="354344"/>
                    </a:cubicBezTo>
                    <a:cubicBezTo>
                      <a:pt x="155575" y="319419"/>
                      <a:pt x="169545" y="273699"/>
                      <a:pt x="182880" y="232424"/>
                    </a:cubicBezTo>
                    <a:cubicBezTo>
                      <a:pt x="196215" y="191149"/>
                      <a:pt x="209550" y="139079"/>
                      <a:pt x="220980" y="106694"/>
                    </a:cubicBezTo>
                    <a:cubicBezTo>
                      <a:pt x="232410" y="74309"/>
                      <a:pt x="238760" y="55894"/>
                      <a:pt x="251460" y="38114"/>
                    </a:cubicBezTo>
                    <a:cubicBezTo>
                      <a:pt x="264160" y="20334"/>
                      <a:pt x="282575" y="-621"/>
                      <a:pt x="297180" y="14"/>
                    </a:cubicBezTo>
                    <a:cubicBezTo>
                      <a:pt x="311785" y="649"/>
                      <a:pt x="327660" y="24144"/>
                      <a:pt x="339090" y="41924"/>
                    </a:cubicBezTo>
                    <a:cubicBezTo>
                      <a:pt x="350520" y="59704"/>
                      <a:pt x="354330" y="74944"/>
                      <a:pt x="365760" y="106694"/>
                    </a:cubicBezTo>
                    <a:cubicBezTo>
                      <a:pt x="377190" y="138444"/>
                      <a:pt x="394335" y="191149"/>
                      <a:pt x="407670" y="232424"/>
                    </a:cubicBezTo>
                    <a:cubicBezTo>
                      <a:pt x="421005" y="273699"/>
                      <a:pt x="431165" y="320054"/>
                      <a:pt x="445770" y="354344"/>
                    </a:cubicBezTo>
                    <a:cubicBezTo>
                      <a:pt x="460375" y="388634"/>
                      <a:pt x="471805" y="410859"/>
                      <a:pt x="495300" y="438164"/>
                    </a:cubicBezTo>
                    <a:cubicBezTo>
                      <a:pt x="518795" y="465469"/>
                      <a:pt x="558482" y="491821"/>
                      <a:pt x="598170" y="518174"/>
                    </a:cubicBezTo>
                  </a:path>
                </a:pathLst>
              </a:custGeom>
              <a:noFill/>
              <a:ln w="127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79" name="フリーフォーム: 図形 178">
                <a:extLst>
                  <a:ext uri="{FF2B5EF4-FFF2-40B4-BE49-F238E27FC236}">
                    <a16:creationId xmlns:a16="http://schemas.microsoft.com/office/drawing/2014/main" id="{81B8710B-59CD-413B-8523-22C92E3D8418}"/>
                  </a:ext>
                </a:extLst>
              </p:cNvPr>
              <p:cNvSpPr/>
              <p:nvPr/>
            </p:nvSpPr>
            <p:spPr>
              <a:xfrm>
                <a:off x="6539700" y="3218233"/>
                <a:ext cx="376401" cy="75511"/>
              </a:xfrm>
              <a:custGeom>
                <a:avLst/>
                <a:gdLst>
                  <a:gd name="connsiteX0" fmla="*/ 0 w 598170"/>
                  <a:gd name="connsiteY0" fmla="*/ 518174 h 518174"/>
                  <a:gd name="connsiteX1" fmla="*/ 95250 w 598170"/>
                  <a:gd name="connsiteY1" fmla="*/ 441974 h 518174"/>
                  <a:gd name="connsiteX2" fmla="*/ 140970 w 598170"/>
                  <a:gd name="connsiteY2" fmla="*/ 354344 h 518174"/>
                  <a:gd name="connsiteX3" fmla="*/ 182880 w 598170"/>
                  <a:gd name="connsiteY3" fmla="*/ 232424 h 518174"/>
                  <a:gd name="connsiteX4" fmla="*/ 220980 w 598170"/>
                  <a:gd name="connsiteY4" fmla="*/ 106694 h 518174"/>
                  <a:gd name="connsiteX5" fmla="*/ 251460 w 598170"/>
                  <a:gd name="connsiteY5" fmla="*/ 38114 h 518174"/>
                  <a:gd name="connsiteX6" fmla="*/ 297180 w 598170"/>
                  <a:gd name="connsiteY6" fmla="*/ 14 h 518174"/>
                  <a:gd name="connsiteX7" fmla="*/ 339090 w 598170"/>
                  <a:gd name="connsiteY7" fmla="*/ 41924 h 518174"/>
                  <a:gd name="connsiteX8" fmla="*/ 365760 w 598170"/>
                  <a:gd name="connsiteY8" fmla="*/ 106694 h 518174"/>
                  <a:gd name="connsiteX9" fmla="*/ 407670 w 598170"/>
                  <a:gd name="connsiteY9" fmla="*/ 232424 h 518174"/>
                  <a:gd name="connsiteX10" fmla="*/ 457200 w 598170"/>
                  <a:gd name="connsiteY10" fmla="*/ 354344 h 518174"/>
                  <a:gd name="connsiteX11" fmla="*/ 495300 w 598170"/>
                  <a:gd name="connsiteY11" fmla="*/ 438164 h 518174"/>
                  <a:gd name="connsiteX12" fmla="*/ 598170 w 598170"/>
                  <a:gd name="connsiteY12" fmla="*/ 518174 h 518174"/>
                  <a:gd name="connsiteX0" fmla="*/ 0 w 598170"/>
                  <a:gd name="connsiteY0" fmla="*/ 518174 h 518174"/>
                  <a:gd name="connsiteX1" fmla="*/ 95250 w 598170"/>
                  <a:gd name="connsiteY1" fmla="*/ 441974 h 518174"/>
                  <a:gd name="connsiteX2" fmla="*/ 140970 w 598170"/>
                  <a:gd name="connsiteY2" fmla="*/ 354344 h 518174"/>
                  <a:gd name="connsiteX3" fmla="*/ 182880 w 598170"/>
                  <a:gd name="connsiteY3" fmla="*/ 232424 h 518174"/>
                  <a:gd name="connsiteX4" fmla="*/ 220980 w 598170"/>
                  <a:gd name="connsiteY4" fmla="*/ 106694 h 518174"/>
                  <a:gd name="connsiteX5" fmla="*/ 251460 w 598170"/>
                  <a:gd name="connsiteY5" fmla="*/ 38114 h 518174"/>
                  <a:gd name="connsiteX6" fmla="*/ 297180 w 598170"/>
                  <a:gd name="connsiteY6" fmla="*/ 14 h 518174"/>
                  <a:gd name="connsiteX7" fmla="*/ 339090 w 598170"/>
                  <a:gd name="connsiteY7" fmla="*/ 41924 h 518174"/>
                  <a:gd name="connsiteX8" fmla="*/ 365760 w 598170"/>
                  <a:gd name="connsiteY8" fmla="*/ 106694 h 518174"/>
                  <a:gd name="connsiteX9" fmla="*/ 407670 w 598170"/>
                  <a:gd name="connsiteY9" fmla="*/ 232424 h 518174"/>
                  <a:gd name="connsiteX10" fmla="*/ 445770 w 598170"/>
                  <a:gd name="connsiteY10" fmla="*/ 354344 h 518174"/>
                  <a:gd name="connsiteX11" fmla="*/ 495300 w 598170"/>
                  <a:gd name="connsiteY11" fmla="*/ 438164 h 518174"/>
                  <a:gd name="connsiteX12" fmla="*/ 598170 w 598170"/>
                  <a:gd name="connsiteY12" fmla="*/ 518174 h 51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170" h="518174">
                    <a:moveTo>
                      <a:pt x="0" y="518174"/>
                    </a:moveTo>
                    <a:cubicBezTo>
                      <a:pt x="35877" y="493726"/>
                      <a:pt x="71755" y="469279"/>
                      <a:pt x="95250" y="441974"/>
                    </a:cubicBezTo>
                    <a:cubicBezTo>
                      <a:pt x="118745" y="414669"/>
                      <a:pt x="126365" y="389269"/>
                      <a:pt x="140970" y="354344"/>
                    </a:cubicBezTo>
                    <a:cubicBezTo>
                      <a:pt x="155575" y="319419"/>
                      <a:pt x="169545" y="273699"/>
                      <a:pt x="182880" y="232424"/>
                    </a:cubicBezTo>
                    <a:cubicBezTo>
                      <a:pt x="196215" y="191149"/>
                      <a:pt x="209550" y="139079"/>
                      <a:pt x="220980" y="106694"/>
                    </a:cubicBezTo>
                    <a:cubicBezTo>
                      <a:pt x="232410" y="74309"/>
                      <a:pt x="238760" y="55894"/>
                      <a:pt x="251460" y="38114"/>
                    </a:cubicBezTo>
                    <a:cubicBezTo>
                      <a:pt x="264160" y="20334"/>
                      <a:pt x="282575" y="-621"/>
                      <a:pt x="297180" y="14"/>
                    </a:cubicBezTo>
                    <a:cubicBezTo>
                      <a:pt x="311785" y="649"/>
                      <a:pt x="327660" y="24144"/>
                      <a:pt x="339090" y="41924"/>
                    </a:cubicBezTo>
                    <a:cubicBezTo>
                      <a:pt x="350520" y="59704"/>
                      <a:pt x="354330" y="74944"/>
                      <a:pt x="365760" y="106694"/>
                    </a:cubicBezTo>
                    <a:cubicBezTo>
                      <a:pt x="377190" y="138444"/>
                      <a:pt x="394335" y="191149"/>
                      <a:pt x="407670" y="232424"/>
                    </a:cubicBezTo>
                    <a:cubicBezTo>
                      <a:pt x="421005" y="273699"/>
                      <a:pt x="431165" y="320054"/>
                      <a:pt x="445770" y="354344"/>
                    </a:cubicBezTo>
                    <a:cubicBezTo>
                      <a:pt x="460375" y="388634"/>
                      <a:pt x="471805" y="410859"/>
                      <a:pt x="495300" y="438164"/>
                    </a:cubicBezTo>
                    <a:cubicBezTo>
                      <a:pt x="518795" y="465469"/>
                      <a:pt x="558482" y="491821"/>
                      <a:pt x="598170" y="518174"/>
                    </a:cubicBezTo>
                  </a:path>
                </a:pathLst>
              </a:custGeom>
              <a:noFill/>
              <a:ln w="127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80" name="フリーフォーム: 図形 179">
                <a:extLst>
                  <a:ext uri="{FF2B5EF4-FFF2-40B4-BE49-F238E27FC236}">
                    <a16:creationId xmlns:a16="http://schemas.microsoft.com/office/drawing/2014/main" id="{18AEDE4F-CC4C-4DD3-ADE5-0F576BFD925E}"/>
                  </a:ext>
                </a:extLst>
              </p:cNvPr>
              <p:cNvSpPr/>
              <p:nvPr/>
            </p:nvSpPr>
            <p:spPr>
              <a:xfrm>
                <a:off x="7595306" y="2922070"/>
                <a:ext cx="109278" cy="376454"/>
              </a:xfrm>
              <a:custGeom>
                <a:avLst/>
                <a:gdLst>
                  <a:gd name="connsiteX0" fmla="*/ 0 w 598170"/>
                  <a:gd name="connsiteY0" fmla="*/ 518174 h 518174"/>
                  <a:gd name="connsiteX1" fmla="*/ 95250 w 598170"/>
                  <a:gd name="connsiteY1" fmla="*/ 441974 h 518174"/>
                  <a:gd name="connsiteX2" fmla="*/ 140970 w 598170"/>
                  <a:gd name="connsiteY2" fmla="*/ 354344 h 518174"/>
                  <a:gd name="connsiteX3" fmla="*/ 182880 w 598170"/>
                  <a:gd name="connsiteY3" fmla="*/ 232424 h 518174"/>
                  <a:gd name="connsiteX4" fmla="*/ 220980 w 598170"/>
                  <a:gd name="connsiteY4" fmla="*/ 106694 h 518174"/>
                  <a:gd name="connsiteX5" fmla="*/ 251460 w 598170"/>
                  <a:gd name="connsiteY5" fmla="*/ 38114 h 518174"/>
                  <a:gd name="connsiteX6" fmla="*/ 297180 w 598170"/>
                  <a:gd name="connsiteY6" fmla="*/ 14 h 518174"/>
                  <a:gd name="connsiteX7" fmla="*/ 339090 w 598170"/>
                  <a:gd name="connsiteY7" fmla="*/ 41924 h 518174"/>
                  <a:gd name="connsiteX8" fmla="*/ 365760 w 598170"/>
                  <a:gd name="connsiteY8" fmla="*/ 106694 h 518174"/>
                  <a:gd name="connsiteX9" fmla="*/ 407670 w 598170"/>
                  <a:gd name="connsiteY9" fmla="*/ 232424 h 518174"/>
                  <a:gd name="connsiteX10" fmla="*/ 457200 w 598170"/>
                  <a:gd name="connsiteY10" fmla="*/ 354344 h 518174"/>
                  <a:gd name="connsiteX11" fmla="*/ 495300 w 598170"/>
                  <a:gd name="connsiteY11" fmla="*/ 438164 h 518174"/>
                  <a:gd name="connsiteX12" fmla="*/ 598170 w 598170"/>
                  <a:gd name="connsiteY12" fmla="*/ 518174 h 518174"/>
                  <a:gd name="connsiteX0" fmla="*/ 0 w 598170"/>
                  <a:gd name="connsiteY0" fmla="*/ 518174 h 518174"/>
                  <a:gd name="connsiteX1" fmla="*/ 95250 w 598170"/>
                  <a:gd name="connsiteY1" fmla="*/ 441974 h 518174"/>
                  <a:gd name="connsiteX2" fmla="*/ 140970 w 598170"/>
                  <a:gd name="connsiteY2" fmla="*/ 354344 h 518174"/>
                  <a:gd name="connsiteX3" fmla="*/ 182880 w 598170"/>
                  <a:gd name="connsiteY3" fmla="*/ 232424 h 518174"/>
                  <a:gd name="connsiteX4" fmla="*/ 220980 w 598170"/>
                  <a:gd name="connsiteY4" fmla="*/ 106694 h 518174"/>
                  <a:gd name="connsiteX5" fmla="*/ 251460 w 598170"/>
                  <a:gd name="connsiteY5" fmla="*/ 38114 h 518174"/>
                  <a:gd name="connsiteX6" fmla="*/ 297180 w 598170"/>
                  <a:gd name="connsiteY6" fmla="*/ 14 h 518174"/>
                  <a:gd name="connsiteX7" fmla="*/ 339090 w 598170"/>
                  <a:gd name="connsiteY7" fmla="*/ 41924 h 518174"/>
                  <a:gd name="connsiteX8" fmla="*/ 365760 w 598170"/>
                  <a:gd name="connsiteY8" fmla="*/ 106694 h 518174"/>
                  <a:gd name="connsiteX9" fmla="*/ 407670 w 598170"/>
                  <a:gd name="connsiteY9" fmla="*/ 232424 h 518174"/>
                  <a:gd name="connsiteX10" fmla="*/ 445770 w 598170"/>
                  <a:gd name="connsiteY10" fmla="*/ 354344 h 518174"/>
                  <a:gd name="connsiteX11" fmla="*/ 495300 w 598170"/>
                  <a:gd name="connsiteY11" fmla="*/ 438164 h 518174"/>
                  <a:gd name="connsiteX12" fmla="*/ 598170 w 598170"/>
                  <a:gd name="connsiteY12" fmla="*/ 518174 h 51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170" h="518174">
                    <a:moveTo>
                      <a:pt x="0" y="518174"/>
                    </a:moveTo>
                    <a:cubicBezTo>
                      <a:pt x="35877" y="493726"/>
                      <a:pt x="71755" y="469279"/>
                      <a:pt x="95250" y="441974"/>
                    </a:cubicBezTo>
                    <a:cubicBezTo>
                      <a:pt x="118745" y="414669"/>
                      <a:pt x="126365" y="389269"/>
                      <a:pt x="140970" y="354344"/>
                    </a:cubicBezTo>
                    <a:cubicBezTo>
                      <a:pt x="155575" y="319419"/>
                      <a:pt x="169545" y="273699"/>
                      <a:pt x="182880" y="232424"/>
                    </a:cubicBezTo>
                    <a:cubicBezTo>
                      <a:pt x="196215" y="191149"/>
                      <a:pt x="209550" y="139079"/>
                      <a:pt x="220980" y="106694"/>
                    </a:cubicBezTo>
                    <a:cubicBezTo>
                      <a:pt x="232410" y="74309"/>
                      <a:pt x="238760" y="55894"/>
                      <a:pt x="251460" y="38114"/>
                    </a:cubicBezTo>
                    <a:cubicBezTo>
                      <a:pt x="264160" y="20334"/>
                      <a:pt x="282575" y="-621"/>
                      <a:pt x="297180" y="14"/>
                    </a:cubicBezTo>
                    <a:cubicBezTo>
                      <a:pt x="311785" y="649"/>
                      <a:pt x="327660" y="24144"/>
                      <a:pt x="339090" y="41924"/>
                    </a:cubicBezTo>
                    <a:cubicBezTo>
                      <a:pt x="350520" y="59704"/>
                      <a:pt x="354330" y="74944"/>
                      <a:pt x="365760" y="106694"/>
                    </a:cubicBezTo>
                    <a:cubicBezTo>
                      <a:pt x="377190" y="138444"/>
                      <a:pt x="394335" y="191149"/>
                      <a:pt x="407670" y="232424"/>
                    </a:cubicBezTo>
                    <a:cubicBezTo>
                      <a:pt x="421005" y="273699"/>
                      <a:pt x="431165" y="320054"/>
                      <a:pt x="445770" y="354344"/>
                    </a:cubicBezTo>
                    <a:cubicBezTo>
                      <a:pt x="460375" y="388634"/>
                      <a:pt x="471805" y="410859"/>
                      <a:pt x="495300" y="438164"/>
                    </a:cubicBezTo>
                    <a:cubicBezTo>
                      <a:pt x="518795" y="465469"/>
                      <a:pt x="558482" y="491821"/>
                      <a:pt x="598170" y="518174"/>
                    </a:cubicBezTo>
                  </a:path>
                </a:pathLst>
              </a:custGeom>
              <a:noFill/>
              <a:ln w="127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grpSp>
        <mc:AlternateContent xmlns:mc="http://schemas.openxmlformats.org/markup-compatibility/2006" xmlns:a14="http://schemas.microsoft.com/office/drawing/2010/main">
          <mc:Choice Requires="a14">
            <p:sp>
              <p:nvSpPr>
                <p:cNvPr id="185" name="TextBox 90">
                  <a:extLst>
                    <a:ext uri="{FF2B5EF4-FFF2-40B4-BE49-F238E27FC236}">
                      <a16:creationId xmlns:a16="http://schemas.microsoft.com/office/drawing/2014/main" id="{69C117B0-553E-4F08-8BF0-E6D5D4F9B6FF}"/>
                    </a:ext>
                  </a:extLst>
                </p:cNvPr>
                <p:cNvSpPr txBox="1"/>
                <p:nvPr/>
              </p:nvSpPr>
              <p:spPr>
                <a:xfrm>
                  <a:off x="5289930" y="3041407"/>
                  <a:ext cx="164749"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85" name="TextBox 90">
                  <a:extLst>
                    <a:ext uri="{FF2B5EF4-FFF2-40B4-BE49-F238E27FC236}">
                      <a16:creationId xmlns:a16="http://schemas.microsoft.com/office/drawing/2014/main" id="{69C117B0-553E-4F08-8BF0-E6D5D4F9B6FF}"/>
                    </a:ext>
                  </a:extLst>
                </p:cNvPr>
                <p:cNvSpPr txBox="1">
                  <a:spLocks noRot="1" noChangeAspect="1" noMove="1" noResize="1" noEditPoints="1" noAdjustHandles="1" noChangeArrowheads="1" noChangeShapeType="1" noTextEdit="1"/>
                </p:cNvSpPr>
                <p:nvPr/>
              </p:nvSpPr>
              <p:spPr>
                <a:xfrm>
                  <a:off x="5289930" y="3041407"/>
                  <a:ext cx="164749" cy="276999"/>
                </a:xfrm>
                <a:prstGeom prst="rect">
                  <a:avLst/>
                </a:prstGeom>
                <a:blipFill>
                  <a:blip r:embed="rId7"/>
                  <a:stretch>
                    <a:fillRect r="-5185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6" name="TextBox 90">
                  <a:extLst>
                    <a:ext uri="{FF2B5EF4-FFF2-40B4-BE49-F238E27FC236}">
                      <a16:creationId xmlns:a16="http://schemas.microsoft.com/office/drawing/2014/main" id="{755EB647-E47F-4E92-944E-2208D9764B26}"/>
                    </a:ext>
                  </a:extLst>
                </p:cNvPr>
                <p:cNvSpPr txBox="1"/>
                <p:nvPr/>
              </p:nvSpPr>
              <p:spPr>
                <a:xfrm>
                  <a:off x="6345434" y="3012827"/>
                  <a:ext cx="164749"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86" name="TextBox 90">
                  <a:extLst>
                    <a:ext uri="{FF2B5EF4-FFF2-40B4-BE49-F238E27FC236}">
                      <a16:creationId xmlns:a16="http://schemas.microsoft.com/office/drawing/2014/main" id="{755EB647-E47F-4E92-944E-2208D9764B26}"/>
                    </a:ext>
                  </a:extLst>
                </p:cNvPr>
                <p:cNvSpPr txBox="1">
                  <a:spLocks noRot="1" noChangeAspect="1" noMove="1" noResize="1" noEditPoints="1" noAdjustHandles="1" noChangeArrowheads="1" noChangeShapeType="1" noTextEdit="1"/>
                </p:cNvSpPr>
                <p:nvPr/>
              </p:nvSpPr>
              <p:spPr>
                <a:xfrm>
                  <a:off x="6345434" y="3012827"/>
                  <a:ext cx="164749" cy="276999"/>
                </a:xfrm>
                <a:prstGeom prst="rect">
                  <a:avLst/>
                </a:prstGeom>
                <a:blipFill>
                  <a:blip r:embed="rId8"/>
                  <a:stretch>
                    <a:fillRect r="-4814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7" name="TextBox 90">
                  <a:extLst>
                    <a:ext uri="{FF2B5EF4-FFF2-40B4-BE49-F238E27FC236}">
                      <a16:creationId xmlns:a16="http://schemas.microsoft.com/office/drawing/2014/main" id="{62F9E040-D72D-4981-9E82-E161706180E1}"/>
                    </a:ext>
                  </a:extLst>
                </p:cNvPr>
                <p:cNvSpPr txBox="1"/>
                <p:nvPr/>
              </p:nvSpPr>
              <p:spPr>
                <a:xfrm>
                  <a:off x="7353791" y="3000088"/>
                  <a:ext cx="164749"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87" name="TextBox 90">
                  <a:extLst>
                    <a:ext uri="{FF2B5EF4-FFF2-40B4-BE49-F238E27FC236}">
                      <a16:creationId xmlns:a16="http://schemas.microsoft.com/office/drawing/2014/main" id="{62F9E040-D72D-4981-9E82-E161706180E1}"/>
                    </a:ext>
                  </a:extLst>
                </p:cNvPr>
                <p:cNvSpPr txBox="1">
                  <a:spLocks noRot="1" noChangeAspect="1" noMove="1" noResize="1" noEditPoints="1" noAdjustHandles="1" noChangeArrowheads="1" noChangeShapeType="1" noTextEdit="1"/>
                </p:cNvSpPr>
                <p:nvPr/>
              </p:nvSpPr>
              <p:spPr>
                <a:xfrm>
                  <a:off x="7353791" y="3000088"/>
                  <a:ext cx="164749" cy="276999"/>
                </a:xfrm>
                <a:prstGeom prst="rect">
                  <a:avLst/>
                </a:prstGeom>
                <a:blipFill>
                  <a:blip r:embed="rId9"/>
                  <a:stretch>
                    <a:fillRect r="-48148"/>
                  </a:stretch>
                </a:blipFill>
              </p:spPr>
              <p:txBody>
                <a:bodyPr/>
                <a:lstStyle/>
                <a:p>
                  <a:r>
                    <a:rPr lang="ja-JP" altLang="en-US">
                      <a:noFill/>
                    </a:rPr>
                    <a:t> </a:t>
                  </a:r>
                </a:p>
              </p:txBody>
            </p:sp>
          </mc:Fallback>
        </mc:AlternateContent>
      </p:grpSp>
      <p:grpSp>
        <p:nvGrpSpPr>
          <p:cNvPr id="26" name="グループ化 25">
            <a:extLst>
              <a:ext uri="{FF2B5EF4-FFF2-40B4-BE49-F238E27FC236}">
                <a16:creationId xmlns:a16="http://schemas.microsoft.com/office/drawing/2014/main" id="{7F593BE3-06AC-4A20-8C8A-6CF27B60207E}"/>
              </a:ext>
            </a:extLst>
          </p:cNvPr>
          <p:cNvGrpSpPr/>
          <p:nvPr/>
        </p:nvGrpSpPr>
        <p:grpSpPr>
          <a:xfrm>
            <a:off x="2141439" y="5880820"/>
            <a:ext cx="3623707" cy="588594"/>
            <a:chOff x="1402219" y="5628032"/>
            <a:chExt cx="3623707" cy="588594"/>
          </a:xfrm>
        </p:grpSpPr>
        <p:sp>
          <p:nvSpPr>
            <p:cNvPr id="17" name="テキスト ボックス 16"/>
            <p:cNvSpPr txBox="1"/>
            <p:nvPr/>
          </p:nvSpPr>
          <p:spPr>
            <a:xfrm>
              <a:off x="1402219" y="5745124"/>
              <a:ext cx="125752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Observation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(Prop. &amp; Vision)</a:t>
              </a:r>
              <a:endParaRPr kumimoji="1" lang="ja-JP" altLang="en-US" sz="1200" b="0" i="0" u="none" strike="noStrike" kern="1200" cap="none" spc="0" normalizeH="0" baseline="0" noProof="0" dirty="0" err="1">
                <a:ln>
                  <a:noFill/>
                </a:ln>
                <a:solidFill>
                  <a:srgbClr val="000000"/>
                </a:solidFill>
                <a:effectLst/>
                <a:uLnTx/>
                <a:uFillTx/>
                <a:latin typeface="Arial"/>
                <a:ea typeface="ＭＳ Ｐゴシック"/>
                <a:cs typeface="+mn-cs"/>
              </a:endParaRPr>
            </a:p>
          </p:txBody>
        </p:sp>
        <p:grpSp>
          <p:nvGrpSpPr>
            <p:cNvPr id="24" name="グループ化 23">
              <a:extLst>
                <a:ext uri="{FF2B5EF4-FFF2-40B4-BE49-F238E27FC236}">
                  <a16:creationId xmlns:a16="http://schemas.microsoft.com/office/drawing/2014/main" id="{C524B789-7940-44F7-9845-F07E4E4B427B}"/>
                </a:ext>
              </a:extLst>
            </p:cNvPr>
            <p:cNvGrpSpPr/>
            <p:nvPr/>
          </p:nvGrpSpPr>
          <p:grpSpPr>
            <a:xfrm>
              <a:off x="2662578" y="5628032"/>
              <a:ext cx="2363348" cy="588594"/>
              <a:chOff x="2652491" y="5628032"/>
              <a:chExt cx="2363348" cy="588594"/>
            </a:xfrm>
          </p:grpSpPr>
          <p:cxnSp>
            <p:nvCxnSpPr>
              <p:cNvPr id="109" name="Straight Arrow Connector 133"/>
              <p:cNvCxnSpPr/>
              <p:nvPr/>
            </p:nvCxnSpPr>
            <p:spPr>
              <a:xfrm flipV="1">
                <a:off x="3836698" y="5628032"/>
                <a:ext cx="0" cy="169577"/>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p:cxnSp>
            <p:nvCxnSpPr>
              <p:cNvPr id="110" name="Straight Arrow Connector 134"/>
              <p:cNvCxnSpPr/>
              <p:nvPr/>
            </p:nvCxnSpPr>
            <p:spPr>
              <a:xfrm flipV="1">
                <a:off x="2820395" y="5633348"/>
                <a:ext cx="0" cy="169577"/>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p:cxnSp>
            <p:nvCxnSpPr>
              <p:cNvPr id="111" name="Straight Arrow Connector 135"/>
              <p:cNvCxnSpPr/>
              <p:nvPr/>
            </p:nvCxnSpPr>
            <p:spPr>
              <a:xfrm flipV="1">
                <a:off x="4849397" y="5648013"/>
                <a:ext cx="0" cy="169577"/>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mc:AlternateContent xmlns:mc="http://schemas.openxmlformats.org/markup-compatibility/2006" xmlns:a14="http://schemas.microsoft.com/office/drawing/2010/main">
            <mc:Choice Requires="a14">
              <p:sp>
                <p:nvSpPr>
                  <p:cNvPr id="151" name="TextBox 33">
                    <a:extLst>
                      <a:ext uri="{FF2B5EF4-FFF2-40B4-BE49-F238E27FC236}">
                        <a16:creationId xmlns:a16="http://schemas.microsoft.com/office/drawing/2014/main" id="{11D06549-F762-4A19-B51C-740557FFF1EB}"/>
                      </a:ext>
                    </a:extLst>
                  </p:cNvPr>
                  <p:cNvSpPr txBox="1"/>
                  <p:nvPr/>
                </p:nvSpPr>
                <p:spPr>
                  <a:xfrm>
                    <a:off x="3658462" y="5817592"/>
                    <a:ext cx="331643" cy="389513"/>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cs typeface="+mn-cs"/>
                                </a:rPr>
                              </m:ctrlPr>
                            </m:sSubPr>
                            <m:e>
                              <m:r>
                                <a:rPr kumimoji="0" lang="en-US" sz="1200" b="1" i="1" u="none" strike="noStrike" kern="0" cap="none" spc="0" normalizeH="0" baseline="0" noProof="0">
                                  <a:ln>
                                    <a:noFill/>
                                  </a:ln>
                                  <a:solidFill>
                                    <a:prstClr val="black"/>
                                  </a:solidFill>
                                  <a:effectLst/>
                                  <a:uLnTx/>
                                  <a:uFillTx/>
                                  <a:latin typeface="Cambria Math" panose="02040503050406030204" pitchFamily="18" charset="0"/>
                                  <a:cs typeface="+mn-cs"/>
                                </a:rPr>
                                <m:t>𝒙</m:t>
                              </m:r>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cs typeface="+mn-cs"/>
                                </a:rPr>
                                <m:t>𝟐</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51" name="TextBox 33">
                    <a:extLst>
                      <a:ext uri="{FF2B5EF4-FFF2-40B4-BE49-F238E27FC236}">
                        <a16:creationId xmlns:a16="http://schemas.microsoft.com/office/drawing/2014/main" id="{11D06549-F762-4A19-B51C-740557FFF1EB}"/>
                      </a:ext>
                    </a:extLst>
                  </p:cNvPr>
                  <p:cNvSpPr txBox="1">
                    <a:spLocks noRot="1" noChangeAspect="1" noMove="1" noResize="1" noEditPoints="1" noAdjustHandles="1" noChangeArrowheads="1" noChangeShapeType="1" noTextEdit="1"/>
                  </p:cNvSpPr>
                  <p:nvPr/>
                </p:nvSpPr>
                <p:spPr>
                  <a:xfrm>
                    <a:off x="3658462" y="5817592"/>
                    <a:ext cx="331643" cy="389513"/>
                  </a:xfrm>
                  <a:prstGeom prst="ellipse">
                    <a:avLst/>
                  </a:prstGeom>
                  <a:blipFill>
                    <a:blip r:embed="rId10"/>
                    <a:stretch>
                      <a:fillRect/>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7" name="TextBox 41">
                    <a:extLst>
                      <a:ext uri="{FF2B5EF4-FFF2-40B4-BE49-F238E27FC236}">
                        <a16:creationId xmlns:a16="http://schemas.microsoft.com/office/drawing/2014/main" id="{7C54CABA-8F4C-458D-ACC1-6F6039FCB0FA}"/>
                      </a:ext>
                    </a:extLst>
                  </p:cNvPr>
                  <p:cNvSpPr txBox="1"/>
                  <p:nvPr/>
                </p:nvSpPr>
                <p:spPr>
                  <a:xfrm>
                    <a:off x="2652491" y="5827113"/>
                    <a:ext cx="331643" cy="389513"/>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cs typeface="+mn-cs"/>
                                </a:rPr>
                              </m:ctrlPr>
                            </m:sSubPr>
                            <m:e>
                              <m:r>
                                <a:rPr kumimoji="0" lang="en-US" sz="1200" b="1" i="1" u="none" strike="noStrike" kern="0" cap="none" spc="0" normalizeH="0" baseline="0" noProof="0">
                                  <a:ln>
                                    <a:noFill/>
                                  </a:ln>
                                  <a:solidFill>
                                    <a:prstClr val="black"/>
                                  </a:solidFill>
                                  <a:effectLst/>
                                  <a:uLnTx/>
                                  <a:uFillTx/>
                                  <a:latin typeface="Cambria Math" panose="02040503050406030204" pitchFamily="18" charset="0"/>
                                  <a:cs typeface="+mn-cs"/>
                                </a:rPr>
                                <m:t>𝒙</m:t>
                              </m:r>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cs typeface="+mn-cs"/>
                                </a:rPr>
                                <m:t>𝟏</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57" name="TextBox 41">
                    <a:extLst>
                      <a:ext uri="{FF2B5EF4-FFF2-40B4-BE49-F238E27FC236}">
                        <a16:creationId xmlns:a16="http://schemas.microsoft.com/office/drawing/2014/main" id="{7C54CABA-8F4C-458D-ACC1-6F6039FCB0FA}"/>
                      </a:ext>
                    </a:extLst>
                  </p:cNvPr>
                  <p:cNvSpPr txBox="1">
                    <a:spLocks noRot="1" noChangeAspect="1" noMove="1" noResize="1" noEditPoints="1" noAdjustHandles="1" noChangeArrowheads="1" noChangeShapeType="1" noTextEdit="1"/>
                  </p:cNvSpPr>
                  <p:nvPr/>
                </p:nvSpPr>
                <p:spPr>
                  <a:xfrm>
                    <a:off x="2652491" y="5827113"/>
                    <a:ext cx="331643" cy="389513"/>
                  </a:xfrm>
                  <a:prstGeom prst="ellipse">
                    <a:avLst/>
                  </a:prstGeom>
                  <a:blipFill>
                    <a:blip r:embed="rId11"/>
                    <a:stretch>
                      <a:fillRect/>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8" name="TextBox 93">
                    <a:extLst>
                      <a:ext uri="{FF2B5EF4-FFF2-40B4-BE49-F238E27FC236}">
                        <a16:creationId xmlns:a16="http://schemas.microsoft.com/office/drawing/2014/main" id="{060F04E4-8C84-4296-8635-D3F5BA5525B3}"/>
                      </a:ext>
                    </a:extLst>
                  </p:cNvPr>
                  <p:cNvSpPr txBox="1"/>
                  <p:nvPr/>
                </p:nvSpPr>
                <p:spPr>
                  <a:xfrm>
                    <a:off x="4684196" y="5817590"/>
                    <a:ext cx="331643" cy="389513"/>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cs typeface="+mn-cs"/>
                                </a:rPr>
                              </m:ctrlPr>
                            </m:sSubPr>
                            <m:e>
                              <m:r>
                                <a:rPr kumimoji="0" lang="en-US" sz="1200" b="1" i="1" u="none" strike="noStrike" kern="0" cap="none" spc="0" normalizeH="0" baseline="0" noProof="0">
                                  <a:ln>
                                    <a:noFill/>
                                  </a:ln>
                                  <a:solidFill>
                                    <a:prstClr val="black"/>
                                  </a:solidFill>
                                  <a:effectLst/>
                                  <a:uLnTx/>
                                  <a:uFillTx/>
                                  <a:latin typeface="Cambria Math" panose="02040503050406030204" pitchFamily="18" charset="0"/>
                                  <a:cs typeface="+mn-cs"/>
                                </a:rPr>
                                <m:t>𝒙</m:t>
                              </m:r>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cs typeface="+mn-cs"/>
                                </a:rPr>
                                <m:t>𝟑</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68" name="TextBox 93">
                    <a:extLst>
                      <a:ext uri="{FF2B5EF4-FFF2-40B4-BE49-F238E27FC236}">
                        <a16:creationId xmlns:a16="http://schemas.microsoft.com/office/drawing/2014/main" id="{060F04E4-8C84-4296-8635-D3F5BA5525B3}"/>
                      </a:ext>
                    </a:extLst>
                  </p:cNvPr>
                  <p:cNvSpPr txBox="1">
                    <a:spLocks noRot="1" noChangeAspect="1" noMove="1" noResize="1" noEditPoints="1" noAdjustHandles="1" noChangeArrowheads="1" noChangeShapeType="1" noTextEdit="1"/>
                  </p:cNvSpPr>
                  <p:nvPr/>
                </p:nvSpPr>
                <p:spPr>
                  <a:xfrm>
                    <a:off x="4684196" y="5817590"/>
                    <a:ext cx="331643" cy="389513"/>
                  </a:xfrm>
                  <a:prstGeom prst="ellipse">
                    <a:avLst/>
                  </a:prstGeom>
                  <a:blipFill>
                    <a:blip r:embed="rId12"/>
                    <a:stretch>
                      <a:fillRect/>
                    </a:stretch>
                  </a:blipFill>
                  <a:ln w="6350" cap="flat" cmpd="sng" algn="ctr">
                    <a:solidFill>
                      <a:srgbClr val="A5A5A5"/>
                    </a:solidFill>
                    <a:prstDash val="solid"/>
                    <a:miter lim="800000"/>
                  </a:ln>
                  <a:effectLst/>
                </p:spPr>
                <p:txBody>
                  <a:bodyPr/>
                  <a:lstStyle/>
                  <a:p>
                    <a:r>
                      <a:rPr lang="ja-JP" altLang="en-US">
                        <a:noFill/>
                      </a:rPr>
                      <a:t> </a:t>
                    </a:r>
                  </a:p>
                </p:txBody>
              </p:sp>
            </mc:Fallback>
          </mc:AlternateContent>
        </p:grpSp>
      </p:grpSp>
      <p:grpSp>
        <p:nvGrpSpPr>
          <p:cNvPr id="25" name="グループ化 24">
            <a:extLst>
              <a:ext uri="{FF2B5EF4-FFF2-40B4-BE49-F238E27FC236}">
                <a16:creationId xmlns:a16="http://schemas.microsoft.com/office/drawing/2014/main" id="{879BDED9-6B0B-4734-85A6-61334787F0D6}"/>
              </a:ext>
            </a:extLst>
          </p:cNvPr>
          <p:cNvGrpSpPr/>
          <p:nvPr/>
        </p:nvGrpSpPr>
        <p:grpSpPr>
          <a:xfrm>
            <a:off x="2114365" y="4990499"/>
            <a:ext cx="3609039" cy="845059"/>
            <a:chOff x="1375145" y="4737710"/>
            <a:chExt cx="3609039" cy="845059"/>
          </a:xfrm>
        </p:grpSpPr>
        <p:grpSp>
          <p:nvGrpSpPr>
            <p:cNvPr id="12" name="グループ化 11">
              <a:extLst>
                <a:ext uri="{FF2B5EF4-FFF2-40B4-BE49-F238E27FC236}">
                  <a16:creationId xmlns:a16="http://schemas.microsoft.com/office/drawing/2014/main" id="{122B2CB9-833A-43B9-AA1F-1951D91DE342}"/>
                </a:ext>
              </a:extLst>
            </p:cNvPr>
            <p:cNvGrpSpPr/>
            <p:nvPr/>
          </p:nvGrpSpPr>
          <p:grpSpPr>
            <a:xfrm>
              <a:off x="2650039" y="4737710"/>
              <a:ext cx="2334145" cy="845059"/>
              <a:chOff x="2650039" y="4737710"/>
              <a:chExt cx="2334145" cy="845059"/>
            </a:xfrm>
          </p:grpSpPr>
          <mc:AlternateContent xmlns:mc="http://schemas.openxmlformats.org/markup-compatibility/2006" xmlns:a14="http://schemas.microsoft.com/office/drawing/2010/main">
            <mc:Choice Requires="a14">
              <p:sp>
                <p:nvSpPr>
                  <p:cNvPr id="102" name="TextBox 126"/>
                  <p:cNvSpPr txBox="1"/>
                  <p:nvPr/>
                </p:nvSpPr>
                <p:spPr>
                  <a:xfrm>
                    <a:off x="3647293" y="5086855"/>
                    <a:ext cx="331643" cy="389513"/>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cs typeface="+mn-cs"/>
                                </a:rPr>
                              </m:ctrlPr>
                            </m:sSubPr>
                            <m:e>
                              <m:acc>
                                <m:accPr>
                                  <m:chr m:val="̅"/>
                                  <m:ctrlPr>
                                    <a:rPr kumimoji="0" lang="en-US" sz="1200" b="1" i="1" u="none" strike="noStrike" kern="0" cap="none" spc="0" normalizeH="0" baseline="0" noProof="0">
                                      <a:ln>
                                        <a:noFill/>
                                      </a:ln>
                                      <a:solidFill>
                                        <a:prstClr val="black"/>
                                      </a:solidFill>
                                      <a:effectLst/>
                                      <a:uLnTx/>
                                      <a:uFillTx/>
                                      <a:latin typeface="Cambria Math" panose="02040503050406030204" pitchFamily="18" charset="0"/>
                                      <a:cs typeface="+mn-cs"/>
                                    </a:rPr>
                                  </m:ctrlPr>
                                </m:accPr>
                                <m:e>
                                  <m:r>
                                    <a:rPr kumimoji="0" lang="en-US" sz="1200" b="1" i="1" u="none" strike="noStrike" kern="0" cap="none" spc="0" normalizeH="0" baseline="0" noProof="0">
                                      <a:ln>
                                        <a:noFill/>
                                      </a:ln>
                                      <a:solidFill>
                                        <a:prstClr val="black"/>
                                      </a:solidFill>
                                      <a:effectLst/>
                                      <a:uLnTx/>
                                      <a:uFillTx/>
                                      <a:latin typeface="Cambria Math" panose="02040503050406030204" pitchFamily="18" charset="0"/>
                                      <a:cs typeface="+mn-cs"/>
                                    </a:rPr>
                                    <m:t>𝒙</m:t>
                                  </m:r>
                                </m:e>
                              </m:acc>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cs typeface="+mn-cs"/>
                                </a:rPr>
                                <m:t>𝟐</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02" name="TextBox 126"/>
                  <p:cNvSpPr txBox="1">
                    <a:spLocks noRot="1" noChangeAspect="1" noMove="1" noResize="1" noEditPoints="1" noAdjustHandles="1" noChangeArrowheads="1" noChangeShapeType="1" noTextEdit="1"/>
                  </p:cNvSpPr>
                  <p:nvPr/>
                </p:nvSpPr>
                <p:spPr>
                  <a:xfrm>
                    <a:off x="3647293" y="5086855"/>
                    <a:ext cx="331643" cy="389513"/>
                  </a:xfrm>
                  <a:prstGeom prst="ellipse">
                    <a:avLst/>
                  </a:prstGeom>
                  <a:blipFill>
                    <a:blip r:embed="rId13"/>
                    <a:stretch>
                      <a:fillRect/>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3" name="TextBox 127"/>
                  <p:cNvSpPr txBox="1"/>
                  <p:nvPr/>
                </p:nvSpPr>
                <p:spPr>
                  <a:xfrm>
                    <a:off x="2650039" y="5086855"/>
                    <a:ext cx="331643" cy="389513"/>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cs typeface="+mn-cs"/>
                                </a:rPr>
                              </m:ctrlPr>
                            </m:sSubPr>
                            <m:e>
                              <m:acc>
                                <m:accPr>
                                  <m:chr m:val="̅"/>
                                  <m:ctrlPr>
                                    <a:rPr kumimoji="0" lang="en-US" sz="1200" b="1" i="1" u="none" strike="noStrike" kern="0" cap="none" spc="0" normalizeH="0" baseline="0" noProof="0">
                                      <a:ln>
                                        <a:noFill/>
                                      </a:ln>
                                      <a:solidFill>
                                        <a:prstClr val="black"/>
                                      </a:solidFill>
                                      <a:effectLst/>
                                      <a:uLnTx/>
                                      <a:uFillTx/>
                                      <a:latin typeface="Cambria Math" panose="02040503050406030204" pitchFamily="18" charset="0"/>
                                      <a:cs typeface="+mn-cs"/>
                                    </a:rPr>
                                  </m:ctrlPr>
                                </m:accPr>
                                <m:e>
                                  <m:r>
                                    <a:rPr kumimoji="0" lang="en-US" sz="1200" b="1" i="1" u="none" strike="noStrike" kern="0" cap="none" spc="0" normalizeH="0" baseline="0" noProof="0">
                                      <a:ln>
                                        <a:noFill/>
                                      </a:ln>
                                      <a:solidFill>
                                        <a:prstClr val="black"/>
                                      </a:solidFill>
                                      <a:effectLst/>
                                      <a:uLnTx/>
                                      <a:uFillTx/>
                                      <a:latin typeface="Cambria Math" panose="02040503050406030204" pitchFamily="18" charset="0"/>
                                      <a:cs typeface="+mn-cs"/>
                                    </a:rPr>
                                    <m:t>𝒙</m:t>
                                  </m:r>
                                </m:e>
                              </m:acc>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cs typeface="+mn-cs"/>
                                </a:rPr>
                                <m:t>𝟏</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03" name="TextBox 127"/>
                  <p:cNvSpPr txBox="1">
                    <a:spLocks noRot="1" noChangeAspect="1" noMove="1" noResize="1" noEditPoints="1" noAdjustHandles="1" noChangeArrowheads="1" noChangeShapeType="1" noTextEdit="1"/>
                  </p:cNvSpPr>
                  <p:nvPr/>
                </p:nvSpPr>
                <p:spPr>
                  <a:xfrm>
                    <a:off x="2650039" y="5086855"/>
                    <a:ext cx="331643" cy="389513"/>
                  </a:xfrm>
                  <a:prstGeom prst="ellipse">
                    <a:avLst/>
                  </a:prstGeom>
                  <a:blipFill>
                    <a:blip r:embed="rId14"/>
                    <a:stretch>
                      <a:fillRect/>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4" name="TextBox 128"/>
                  <p:cNvSpPr txBox="1"/>
                  <p:nvPr/>
                </p:nvSpPr>
                <p:spPr>
                  <a:xfrm>
                    <a:off x="4652541" y="5086854"/>
                    <a:ext cx="331643" cy="389513"/>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cs typeface="+mn-cs"/>
                                </a:rPr>
                              </m:ctrlPr>
                            </m:sSubPr>
                            <m:e>
                              <m:acc>
                                <m:accPr>
                                  <m:chr m:val="̅"/>
                                  <m:ctrlPr>
                                    <a:rPr kumimoji="0" lang="en-US" sz="1200" b="1" i="1" u="none" strike="noStrike" kern="0" cap="none" spc="0" normalizeH="0" baseline="0" noProof="0">
                                      <a:ln>
                                        <a:noFill/>
                                      </a:ln>
                                      <a:solidFill>
                                        <a:prstClr val="black"/>
                                      </a:solidFill>
                                      <a:effectLst/>
                                      <a:uLnTx/>
                                      <a:uFillTx/>
                                      <a:latin typeface="Cambria Math" panose="02040503050406030204" pitchFamily="18" charset="0"/>
                                      <a:cs typeface="+mn-cs"/>
                                    </a:rPr>
                                  </m:ctrlPr>
                                </m:accPr>
                                <m:e>
                                  <m:r>
                                    <a:rPr kumimoji="0" lang="en-US" sz="1200" b="1" i="1" u="none" strike="noStrike" kern="0" cap="none" spc="0" normalizeH="0" baseline="0" noProof="0">
                                      <a:ln>
                                        <a:noFill/>
                                      </a:ln>
                                      <a:solidFill>
                                        <a:prstClr val="black"/>
                                      </a:solidFill>
                                      <a:effectLst/>
                                      <a:uLnTx/>
                                      <a:uFillTx/>
                                      <a:latin typeface="Cambria Math" panose="02040503050406030204" pitchFamily="18" charset="0"/>
                                      <a:cs typeface="+mn-cs"/>
                                    </a:rPr>
                                    <m:t>𝒙</m:t>
                                  </m:r>
                                </m:e>
                              </m:acc>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cs typeface="+mn-cs"/>
                                </a:rPr>
                                <m:t>𝟑</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04" name="TextBox 128"/>
                  <p:cNvSpPr txBox="1">
                    <a:spLocks noRot="1" noChangeAspect="1" noMove="1" noResize="1" noEditPoints="1" noAdjustHandles="1" noChangeArrowheads="1" noChangeShapeType="1" noTextEdit="1"/>
                  </p:cNvSpPr>
                  <p:nvPr/>
                </p:nvSpPr>
                <p:spPr>
                  <a:xfrm>
                    <a:off x="4652541" y="5086854"/>
                    <a:ext cx="331643" cy="389513"/>
                  </a:xfrm>
                  <a:prstGeom prst="ellipse">
                    <a:avLst/>
                  </a:prstGeom>
                  <a:blipFill>
                    <a:blip r:embed="rId15"/>
                    <a:stretch>
                      <a:fillRect/>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156" name="Straight Arrow Connector 34">
                <a:extLst>
                  <a:ext uri="{FF2B5EF4-FFF2-40B4-BE49-F238E27FC236}">
                    <a16:creationId xmlns:a16="http://schemas.microsoft.com/office/drawing/2014/main" id="{6569A18B-3A47-4959-9840-E11C2B002197}"/>
                  </a:ext>
                </a:extLst>
              </p:cNvPr>
              <p:cNvCxnSpPr>
                <a:cxnSpLocks/>
              </p:cNvCxnSpPr>
              <p:nvPr/>
            </p:nvCxnSpPr>
            <p:spPr>
              <a:xfrm flipV="1">
                <a:off x="3791421" y="4737710"/>
                <a:ext cx="3490" cy="340901"/>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161" name="Straight Arrow Connector 42">
                <a:extLst>
                  <a:ext uri="{FF2B5EF4-FFF2-40B4-BE49-F238E27FC236}">
                    <a16:creationId xmlns:a16="http://schemas.microsoft.com/office/drawing/2014/main" id="{A592CFF6-4C9D-4366-93E1-0263D71E82F1}"/>
                  </a:ext>
                </a:extLst>
              </p:cNvPr>
              <p:cNvCxnSpPr>
                <a:cxnSpLocks/>
              </p:cNvCxnSpPr>
              <p:nvPr/>
            </p:nvCxnSpPr>
            <p:spPr>
              <a:xfrm flipV="1">
                <a:off x="2780268" y="4747517"/>
                <a:ext cx="3490" cy="340901"/>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169" name="Straight Arrow Connector 94">
                <a:extLst>
                  <a:ext uri="{FF2B5EF4-FFF2-40B4-BE49-F238E27FC236}">
                    <a16:creationId xmlns:a16="http://schemas.microsoft.com/office/drawing/2014/main" id="{E8B01AB8-7688-42F1-B614-A752FC7135D8}"/>
                  </a:ext>
                </a:extLst>
              </p:cNvPr>
              <p:cNvCxnSpPr>
                <a:cxnSpLocks/>
              </p:cNvCxnSpPr>
              <p:nvPr/>
            </p:nvCxnSpPr>
            <p:spPr>
              <a:xfrm flipV="1">
                <a:off x="4817469" y="4738593"/>
                <a:ext cx="3490" cy="340901"/>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170" name="Straight Arrow Connector 130">
                <a:extLst>
                  <a:ext uri="{FF2B5EF4-FFF2-40B4-BE49-F238E27FC236}">
                    <a16:creationId xmlns:a16="http://schemas.microsoft.com/office/drawing/2014/main" id="{DF124800-F209-42F2-9527-B9B33F2A2332}"/>
                  </a:ext>
                </a:extLst>
              </p:cNvPr>
              <p:cNvCxnSpPr/>
              <p:nvPr/>
            </p:nvCxnSpPr>
            <p:spPr>
              <a:xfrm flipV="1">
                <a:off x="2815861" y="5413192"/>
                <a:ext cx="0" cy="169577"/>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171" name="Straight Arrow Connector 131">
                <a:extLst>
                  <a:ext uri="{FF2B5EF4-FFF2-40B4-BE49-F238E27FC236}">
                    <a16:creationId xmlns:a16="http://schemas.microsoft.com/office/drawing/2014/main" id="{A132148C-F42A-4426-AEA3-2CD85DEEA067}"/>
                  </a:ext>
                </a:extLst>
              </p:cNvPr>
              <p:cNvCxnSpPr/>
              <p:nvPr/>
            </p:nvCxnSpPr>
            <p:spPr>
              <a:xfrm flipV="1">
                <a:off x="3834108" y="5403670"/>
                <a:ext cx="0" cy="169577"/>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172" name="Straight Arrow Connector 132">
                <a:extLst>
                  <a:ext uri="{FF2B5EF4-FFF2-40B4-BE49-F238E27FC236}">
                    <a16:creationId xmlns:a16="http://schemas.microsoft.com/office/drawing/2014/main" id="{FE76CBF5-65DA-44F2-9562-F8C0BE6F2800}"/>
                  </a:ext>
                </a:extLst>
              </p:cNvPr>
              <p:cNvCxnSpPr/>
              <p:nvPr/>
            </p:nvCxnSpPr>
            <p:spPr>
              <a:xfrm flipV="1">
                <a:off x="4832058" y="5406810"/>
                <a:ext cx="0" cy="169577"/>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grpSp>
        <p:sp>
          <p:nvSpPr>
            <p:cNvPr id="173" name="テキスト ボックス 172">
              <a:extLst>
                <a:ext uri="{FF2B5EF4-FFF2-40B4-BE49-F238E27FC236}">
                  <a16:creationId xmlns:a16="http://schemas.microsoft.com/office/drawing/2014/main" id="{C59C0B94-DDBB-48B2-A79D-5CAC42922DDA}"/>
                </a:ext>
              </a:extLst>
            </p:cNvPr>
            <p:cNvSpPr txBox="1"/>
            <p:nvPr/>
          </p:nvSpPr>
          <p:spPr>
            <a:xfrm>
              <a:off x="1375145" y="5095948"/>
              <a:ext cx="125752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Prediction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(Prop. &amp; Vision)</a:t>
              </a:r>
              <a:endParaRPr kumimoji="1" lang="ja-JP" altLang="en-US" sz="1200" b="0" i="0" u="none" strike="noStrike" kern="1200" cap="none" spc="0" normalizeH="0" baseline="0" noProof="0" dirty="0" err="1">
                <a:ln>
                  <a:noFill/>
                </a:ln>
                <a:solidFill>
                  <a:srgbClr val="000000"/>
                </a:solidFill>
                <a:effectLst/>
                <a:uLnTx/>
                <a:uFillTx/>
                <a:latin typeface="Arial"/>
                <a:ea typeface="ＭＳ Ｐゴシック"/>
                <a:cs typeface="+mn-cs"/>
              </a:endParaRPr>
            </a:p>
          </p:txBody>
        </p:sp>
      </p:grpSp>
      <p:grpSp>
        <p:nvGrpSpPr>
          <p:cNvPr id="174" name="グループ化 173">
            <a:extLst>
              <a:ext uri="{FF2B5EF4-FFF2-40B4-BE49-F238E27FC236}">
                <a16:creationId xmlns:a16="http://schemas.microsoft.com/office/drawing/2014/main" id="{76F4D1EE-E488-4749-8FAE-D28AFEA0711C}"/>
              </a:ext>
            </a:extLst>
          </p:cNvPr>
          <p:cNvGrpSpPr/>
          <p:nvPr/>
        </p:nvGrpSpPr>
        <p:grpSpPr>
          <a:xfrm>
            <a:off x="2117990" y="4192497"/>
            <a:ext cx="3600813" cy="886107"/>
            <a:chOff x="2059371" y="3145644"/>
            <a:chExt cx="3600813" cy="886107"/>
          </a:xfrm>
        </p:grpSpPr>
        <p:cxnSp>
          <p:nvCxnSpPr>
            <p:cNvPr id="175" name="Straight Arrow Connector 28">
              <a:extLst>
                <a:ext uri="{FF2B5EF4-FFF2-40B4-BE49-F238E27FC236}">
                  <a16:creationId xmlns:a16="http://schemas.microsoft.com/office/drawing/2014/main" id="{3CB7D5BB-3397-4521-B663-FBB6BE7BE59B}"/>
                </a:ext>
              </a:extLst>
            </p:cNvPr>
            <p:cNvCxnSpPr>
              <a:stCxn id="177" idx="0"/>
            </p:cNvCxnSpPr>
            <p:nvPr/>
          </p:nvCxnSpPr>
          <p:spPr>
            <a:xfrm flipV="1">
              <a:off x="3425356" y="3204496"/>
              <a:ext cx="2551" cy="487823"/>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176" name="TextBox 30">
                  <a:extLst>
                    <a:ext uri="{FF2B5EF4-FFF2-40B4-BE49-F238E27FC236}">
                      <a16:creationId xmlns:a16="http://schemas.microsoft.com/office/drawing/2014/main" id="{0345F02B-6D17-492B-9825-C69F3C23C3CE}"/>
                    </a:ext>
                  </a:extLst>
                </p:cNvPr>
                <p:cNvSpPr txBox="1"/>
                <p:nvPr/>
              </p:nvSpPr>
              <p:spPr>
                <a:xfrm>
                  <a:off x="4269759" y="3692319"/>
                  <a:ext cx="364692" cy="276999"/>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cs typeface="+mn-cs"/>
                              </a:rPr>
                            </m:ctrlPr>
                          </m:sSubPr>
                          <m:e>
                            <m:r>
                              <a:rPr kumimoji="0" lang="en-US" sz="1200" b="1" i="1" u="none" strike="noStrike" kern="0" cap="none" spc="0" normalizeH="0" baseline="0" noProof="0">
                                <a:ln>
                                  <a:noFill/>
                                </a:ln>
                                <a:solidFill>
                                  <a:prstClr val="black"/>
                                </a:solidFill>
                                <a:effectLst/>
                                <a:uLnTx/>
                                <a:uFillTx/>
                                <a:latin typeface="Cambria Math" panose="02040503050406030204" pitchFamily="18" charset="0"/>
                                <a:cs typeface="+mn-cs"/>
                              </a:rPr>
                              <m:t>𝒅</m:t>
                            </m:r>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cs typeface="+mn-cs"/>
                              </a:rPr>
                              <m:t>𝟐</m:t>
                            </m:r>
                          </m:sub>
                        </m:sSub>
                      </m:oMath>
                    </m:oMathPara>
                  </a14:m>
                  <a:endParaRPr kumimoji="0" lang="en-US" sz="1200" b="1"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76" name="TextBox 30">
                  <a:extLst>
                    <a:ext uri="{FF2B5EF4-FFF2-40B4-BE49-F238E27FC236}">
                      <a16:creationId xmlns:a16="http://schemas.microsoft.com/office/drawing/2014/main" id="{0345F02B-6D17-492B-9825-C69F3C23C3CE}"/>
                    </a:ext>
                  </a:extLst>
                </p:cNvPr>
                <p:cNvSpPr txBox="1">
                  <a:spLocks noRot="1" noChangeAspect="1" noMove="1" noResize="1" noEditPoints="1" noAdjustHandles="1" noChangeArrowheads="1" noChangeShapeType="1" noTextEdit="1"/>
                </p:cNvSpPr>
                <p:nvPr/>
              </p:nvSpPr>
              <p:spPr>
                <a:xfrm>
                  <a:off x="4269759" y="3692319"/>
                  <a:ext cx="364692" cy="276999"/>
                </a:xfrm>
                <a:prstGeom prst="rect">
                  <a:avLst/>
                </a:prstGeom>
                <a:blipFill>
                  <a:blip r:embed="rId16"/>
                  <a:stretch>
                    <a:fillRect/>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7" name="TextBox 31">
                  <a:extLst>
                    <a:ext uri="{FF2B5EF4-FFF2-40B4-BE49-F238E27FC236}">
                      <a16:creationId xmlns:a16="http://schemas.microsoft.com/office/drawing/2014/main" id="{3F938FA4-DCC4-4D9A-A3EC-2E53A2007DF6}"/>
                    </a:ext>
                  </a:extLst>
                </p:cNvPr>
                <p:cNvSpPr txBox="1"/>
                <p:nvPr/>
              </p:nvSpPr>
              <p:spPr>
                <a:xfrm>
                  <a:off x="3243010" y="3692319"/>
                  <a:ext cx="364692" cy="276999"/>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cs typeface="+mn-cs"/>
                              </a:rPr>
                            </m:ctrlPr>
                          </m:sSubPr>
                          <m:e>
                            <m:r>
                              <a:rPr kumimoji="0" lang="en-US" sz="1200" b="1" i="1" u="none" strike="noStrike" kern="0" cap="none" spc="0" normalizeH="0" baseline="0" noProof="0">
                                <a:ln>
                                  <a:noFill/>
                                </a:ln>
                                <a:solidFill>
                                  <a:prstClr val="black"/>
                                </a:solidFill>
                                <a:effectLst/>
                                <a:uLnTx/>
                                <a:uFillTx/>
                                <a:latin typeface="Cambria Math" panose="02040503050406030204" pitchFamily="18" charset="0"/>
                                <a:cs typeface="+mn-cs"/>
                              </a:rPr>
                              <m:t>𝒅</m:t>
                            </m:r>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cs typeface="+mn-cs"/>
                              </a:rPr>
                              <m:t>𝟏</m:t>
                            </m:r>
                          </m:sub>
                        </m:sSub>
                      </m:oMath>
                    </m:oMathPara>
                  </a14:m>
                  <a:endParaRPr kumimoji="0" lang="en-US" sz="1200" b="1"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77" name="TextBox 31">
                  <a:extLst>
                    <a:ext uri="{FF2B5EF4-FFF2-40B4-BE49-F238E27FC236}">
                      <a16:creationId xmlns:a16="http://schemas.microsoft.com/office/drawing/2014/main" id="{3F938FA4-DCC4-4D9A-A3EC-2E53A2007DF6}"/>
                    </a:ext>
                  </a:extLst>
                </p:cNvPr>
                <p:cNvSpPr txBox="1">
                  <a:spLocks noRot="1" noChangeAspect="1" noMove="1" noResize="1" noEditPoints="1" noAdjustHandles="1" noChangeArrowheads="1" noChangeShapeType="1" noTextEdit="1"/>
                </p:cNvSpPr>
                <p:nvPr/>
              </p:nvSpPr>
              <p:spPr>
                <a:xfrm>
                  <a:off x="3243010" y="3692319"/>
                  <a:ext cx="364692" cy="276999"/>
                </a:xfrm>
                <a:prstGeom prst="rect">
                  <a:avLst/>
                </a:prstGeom>
                <a:blipFill>
                  <a:blip r:embed="rId17"/>
                  <a:stretch>
                    <a:fillRect/>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181" name="Straight Arrow Connector 32">
              <a:extLst>
                <a:ext uri="{FF2B5EF4-FFF2-40B4-BE49-F238E27FC236}">
                  <a16:creationId xmlns:a16="http://schemas.microsoft.com/office/drawing/2014/main" id="{0A13E763-0EFB-455D-BF5D-BF5901AD7432}"/>
                </a:ext>
              </a:extLst>
            </p:cNvPr>
            <p:cNvCxnSpPr>
              <a:stCxn id="177" idx="3"/>
              <a:endCxn id="176" idx="1"/>
            </p:cNvCxnSpPr>
            <p:nvPr/>
          </p:nvCxnSpPr>
          <p:spPr>
            <a:xfrm>
              <a:off x="3607702" y="3830819"/>
              <a:ext cx="662057" cy="0"/>
            </a:xfrm>
            <a:prstGeom prst="straightConnector1">
              <a:avLst/>
            </a:prstGeom>
            <a:noFill/>
            <a:ln w="6350" cap="flat" cmpd="sng" algn="ctr">
              <a:solidFill>
                <a:sysClr val="windowText" lastClr="000000"/>
              </a:solidFill>
              <a:prstDash val="solid"/>
              <a:miter lim="800000"/>
              <a:tailEnd type="triangle"/>
            </a:ln>
            <a:effectLst/>
          </p:spPr>
        </p:cxnSp>
        <p:cxnSp>
          <p:nvCxnSpPr>
            <p:cNvPr id="182" name="Straight Arrow Connector 88">
              <a:extLst>
                <a:ext uri="{FF2B5EF4-FFF2-40B4-BE49-F238E27FC236}">
                  <a16:creationId xmlns:a16="http://schemas.microsoft.com/office/drawing/2014/main" id="{2DE612EA-11E9-4806-9535-12728C623D4E}"/>
                </a:ext>
              </a:extLst>
            </p:cNvPr>
            <p:cNvCxnSpPr/>
            <p:nvPr/>
          </p:nvCxnSpPr>
          <p:spPr>
            <a:xfrm flipV="1">
              <a:off x="4434791" y="3218071"/>
              <a:ext cx="2550" cy="487822"/>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183" name="TextBox 91">
                  <a:extLst>
                    <a:ext uri="{FF2B5EF4-FFF2-40B4-BE49-F238E27FC236}">
                      <a16:creationId xmlns:a16="http://schemas.microsoft.com/office/drawing/2014/main" id="{E5019CE7-DF40-4616-BEA8-B8552415EDF4}"/>
                    </a:ext>
                  </a:extLst>
                </p:cNvPr>
                <p:cNvSpPr txBox="1"/>
                <p:nvPr/>
              </p:nvSpPr>
              <p:spPr>
                <a:xfrm>
                  <a:off x="5295492" y="3692318"/>
                  <a:ext cx="364692" cy="276999"/>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cs typeface="+mn-cs"/>
                              </a:rPr>
                            </m:ctrlPr>
                          </m:sSubPr>
                          <m:e>
                            <m:r>
                              <a:rPr kumimoji="0" lang="en-US" sz="1200" b="1" i="1" u="none" strike="noStrike" kern="0" cap="none" spc="0" normalizeH="0" baseline="0" noProof="0">
                                <a:ln>
                                  <a:noFill/>
                                </a:ln>
                                <a:solidFill>
                                  <a:prstClr val="black"/>
                                </a:solidFill>
                                <a:effectLst/>
                                <a:uLnTx/>
                                <a:uFillTx/>
                                <a:latin typeface="Cambria Math" panose="02040503050406030204" pitchFamily="18" charset="0"/>
                                <a:cs typeface="+mn-cs"/>
                              </a:rPr>
                              <m:t>𝒅</m:t>
                            </m:r>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cs typeface="+mn-cs"/>
                              </a:rPr>
                              <m:t>𝟑</m:t>
                            </m:r>
                          </m:sub>
                        </m:sSub>
                      </m:oMath>
                    </m:oMathPara>
                  </a14:m>
                  <a:endParaRPr kumimoji="0" lang="en-US" sz="1200" b="1"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83" name="TextBox 91">
                  <a:extLst>
                    <a:ext uri="{FF2B5EF4-FFF2-40B4-BE49-F238E27FC236}">
                      <a16:creationId xmlns:a16="http://schemas.microsoft.com/office/drawing/2014/main" id="{E5019CE7-DF40-4616-BEA8-B8552415EDF4}"/>
                    </a:ext>
                  </a:extLst>
                </p:cNvPr>
                <p:cNvSpPr txBox="1">
                  <a:spLocks noRot="1" noChangeAspect="1" noMove="1" noResize="1" noEditPoints="1" noAdjustHandles="1" noChangeArrowheads="1" noChangeShapeType="1" noTextEdit="1"/>
                </p:cNvSpPr>
                <p:nvPr/>
              </p:nvSpPr>
              <p:spPr>
                <a:xfrm>
                  <a:off x="5295492" y="3692318"/>
                  <a:ext cx="364692" cy="276999"/>
                </a:xfrm>
                <a:prstGeom prst="rect">
                  <a:avLst/>
                </a:prstGeom>
                <a:blipFill>
                  <a:blip r:embed="rId18"/>
                  <a:stretch>
                    <a:fillRect/>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184" name="Straight Arrow Connector 92">
              <a:extLst>
                <a:ext uri="{FF2B5EF4-FFF2-40B4-BE49-F238E27FC236}">
                  <a16:creationId xmlns:a16="http://schemas.microsoft.com/office/drawing/2014/main" id="{69148693-2E9F-458A-B76F-795A64FD41D0}"/>
                </a:ext>
              </a:extLst>
            </p:cNvPr>
            <p:cNvCxnSpPr>
              <a:endCxn id="183" idx="1"/>
            </p:cNvCxnSpPr>
            <p:nvPr/>
          </p:nvCxnSpPr>
          <p:spPr>
            <a:xfrm>
              <a:off x="4633436" y="3812090"/>
              <a:ext cx="662056" cy="18728"/>
            </a:xfrm>
            <a:prstGeom prst="straightConnector1">
              <a:avLst/>
            </a:prstGeom>
            <a:noFill/>
            <a:ln w="6350" cap="flat" cmpd="sng" algn="ctr">
              <a:solidFill>
                <a:sysClr val="windowText" lastClr="000000"/>
              </a:solidFill>
              <a:prstDash val="solid"/>
              <a:miter lim="800000"/>
              <a:tailEnd type="triangle"/>
            </a:ln>
            <a:effectLst/>
          </p:spPr>
        </p:cxnSp>
        <p:cxnSp>
          <p:nvCxnSpPr>
            <p:cNvPr id="188" name="Straight Arrow Connector 95">
              <a:extLst>
                <a:ext uri="{FF2B5EF4-FFF2-40B4-BE49-F238E27FC236}">
                  <a16:creationId xmlns:a16="http://schemas.microsoft.com/office/drawing/2014/main" id="{9CBFC7A1-6FE8-4751-9B3B-72AFD0D1D55D}"/>
                </a:ext>
              </a:extLst>
            </p:cNvPr>
            <p:cNvCxnSpPr/>
            <p:nvPr/>
          </p:nvCxnSpPr>
          <p:spPr>
            <a:xfrm flipV="1">
              <a:off x="5464498" y="3207750"/>
              <a:ext cx="2550" cy="487822"/>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189" name="Straight Arrow Connector 11">
              <a:extLst>
                <a:ext uri="{FF2B5EF4-FFF2-40B4-BE49-F238E27FC236}">
                  <a16:creationId xmlns:a16="http://schemas.microsoft.com/office/drawing/2014/main" id="{C4948FF2-3860-4CDE-963B-D3A3647A744F}"/>
                </a:ext>
              </a:extLst>
            </p:cNvPr>
            <p:cNvCxnSpPr>
              <a:cxnSpLocks/>
            </p:cNvCxnSpPr>
            <p:nvPr/>
          </p:nvCxnSpPr>
          <p:spPr>
            <a:xfrm flipV="1">
              <a:off x="3523020" y="3145644"/>
              <a:ext cx="317664" cy="554009"/>
            </a:xfrm>
            <a:prstGeom prst="straightConnector1">
              <a:avLst/>
            </a:prstGeom>
            <a:noFill/>
            <a:ln w="6350" cap="flat" cmpd="sng" algn="ctr">
              <a:solidFill>
                <a:sysClr val="windowText" lastClr="000000"/>
              </a:solidFill>
              <a:prstDash val="solid"/>
              <a:miter lim="800000"/>
              <a:tailEnd type="triangle"/>
            </a:ln>
            <a:effectLst/>
          </p:spPr>
        </p:cxnSp>
        <p:cxnSp>
          <p:nvCxnSpPr>
            <p:cNvPr id="190" name="Straight Arrow Connector 125">
              <a:extLst>
                <a:ext uri="{FF2B5EF4-FFF2-40B4-BE49-F238E27FC236}">
                  <a16:creationId xmlns:a16="http://schemas.microsoft.com/office/drawing/2014/main" id="{5DBD035A-BF9F-424E-8B50-E06D9D8FF7FC}"/>
                </a:ext>
              </a:extLst>
            </p:cNvPr>
            <p:cNvCxnSpPr>
              <a:cxnSpLocks/>
            </p:cNvCxnSpPr>
            <p:nvPr/>
          </p:nvCxnSpPr>
          <p:spPr>
            <a:xfrm flipV="1">
              <a:off x="4558854" y="3160961"/>
              <a:ext cx="288976" cy="536078"/>
            </a:xfrm>
            <a:prstGeom prst="straightConnector1">
              <a:avLst/>
            </a:prstGeom>
            <a:noFill/>
            <a:ln w="6350" cap="flat" cmpd="sng" algn="ctr">
              <a:solidFill>
                <a:sysClr val="windowText" lastClr="000000"/>
              </a:solidFill>
              <a:prstDash val="solid"/>
              <a:miter lim="800000"/>
              <a:tailEnd type="triangle"/>
            </a:ln>
            <a:effectLst/>
          </p:spPr>
        </p:cxnSp>
        <p:sp>
          <p:nvSpPr>
            <p:cNvPr id="191" name="テキスト ボックス 190">
              <a:extLst>
                <a:ext uri="{FF2B5EF4-FFF2-40B4-BE49-F238E27FC236}">
                  <a16:creationId xmlns:a16="http://schemas.microsoft.com/office/drawing/2014/main" id="{0DF2E964-52C7-47CD-842B-3211E8E4B1D8}"/>
                </a:ext>
              </a:extLst>
            </p:cNvPr>
            <p:cNvSpPr txBox="1"/>
            <p:nvPr/>
          </p:nvSpPr>
          <p:spPr>
            <a:xfrm>
              <a:off x="2059371" y="3570667"/>
              <a:ext cx="1187407" cy="4610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Deterministic latent variable</a:t>
              </a:r>
              <a:endParaRPr kumimoji="1" lang="ja-JP" altLang="en-US" sz="1200" b="0" i="0" u="none" strike="noStrike" kern="1200" cap="none" spc="0" normalizeH="0" baseline="0" noProof="0" dirty="0" err="1">
                <a:ln>
                  <a:noFill/>
                </a:ln>
                <a:solidFill>
                  <a:srgbClr val="000000"/>
                </a:solidFill>
                <a:effectLst/>
                <a:uLnTx/>
                <a:uFillTx/>
                <a:latin typeface="Arial"/>
                <a:ea typeface="ＭＳ Ｐゴシック"/>
                <a:cs typeface="+mn-cs"/>
              </a:endParaRPr>
            </a:p>
          </p:txBody>
        </p:sp>
      </p:grpSp>
      <p:grpSp>
        <p:nvGrpSpPr>
          <p:cNvPr id="192" name="グループ化 191">
            <a:extLst>
              <a:ext uri="{FF2B5EF4-FFF2-40B4-BE49-F238E27FC236}">
                <a16:creationId xmlns:a16="http://schemas.microsoft.com/office/drawing/2014/main" id="{38D36650-CD3C-4F26-B561-2276D64E70CE}"/>
              </a:ext>
            </a:extLst>
          </p:cNvPr>
          <p:cNvGrpSpPr/>
          <p:nvPr/>
        </p:nvGrpSpPr>
        <p:grpSpPr>
          <a:xfrm>
            <a:off x="1613934" y="3755773"/>
            <a:ext cx="4500351" cy="2969849"/>
            <a:chOff x="1547664" y="2708920"/>
            <a:chExt cx="4500351" cy="2969849"/>
          </a:xfrm>
        </p:grpSpPr>
        <p:cxnSp>
          <p:nvCxnSpPr>
            <p:cNvPr id="193" name="直線矢印コネクタ 192">
              <a:extLst>
                <a:ext uri="{FF2B5EF4-FFF2-40B4-BE49-F238E27FC236}">
                  <a16:creationId xmlns:a16="http://schemas.microsoft.com/office/drawing/2014/main" id="{87A284B1-8DD5-4A67-80AA-6FC19C96E187}"/>
                </a:ext>
              </a:extLst>
            </p:cNvPr>
            <p:cNvCxnSpPr>
              <a:cxnSpLocks/>
            </p:cNvCxnSpPr>
            <p:nvPr/>
          </p:nvCxnSpPr>
          <p:spPr>
            <a:xfrm>
              <a:off x="3008086" y="5429063"/>
              <a:ext cx="3039929" cy="0"/>
            </a:xfrm>
            <a:prstGeom prst="straightConnector1">
              <a:avLst/>
            </a:prstGeom>
            <a:ln w="127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94" name="テキスト ボックス 193">
              <a:extLst>
                <a:ext uri="{FF2B5EF4-FFF2-40B4-BE49-F238E27FC236}">
                  <a16:creationId xmlns:a16="http://schemas.microsoft.com/office/drawing/2014/main" id="{B9B9FD96-22E5-4E88-A842-9E7F94440E78}"/>
                </a:ext>
              </a:extLst>
            </p:cNvPr>
            <p:cNvSpPr txBox="1"/>
            <p:nvPr/>
          </p:nvSpPr>
          <p:spPr>
            <a:xfrm>
              <a:off x="3866722" y="5401770"/>
              <a:ext cx="85382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Time step</a:t>
              </a:r>
              <a:endParaRPr kumimoji="1" lang="ja-JP" altLang="en-US" sz="1200" b="0" i="0" u="none" strike="noStrike" kern="1200" cap="none" spc="0" normalizeH="0" baseline="0" noProof="0" dirty="0" err="1">
                <a:ln>
                  <a:noFill/>
                </a:ln>
                <a:solidFill>
                  <a:srgbClr val="000000"/>
                </a:solidFill>
                <a:effectLst/>
                <a:uLnTx/>
                <a:uFillTx/>
                <a:latin typeface="Arial"/>
                <a:ea typeface="ＭＳ Ｐゴシック"/>
                <a:cs typeface="+mn-cs"/>
              </a:endParaRPr>
            </a:p>
          </p:txBody>
        </p:sp>
        <p:grpSp>
          <p:nvGrpSpPr>
            <p:cNvPr id="195" name="グループ化 194">
              <a:extLst>
                <a:ext uri="{FF2B5EF4-FFF2-40B4-BE49-F238E27FC236}">
                  <a16:creationId xmlns:a16="http://schemas.microsoft.com/office/drawing/2014/main" id="{F54B0F17-4367-4623-B9EF-FE52B0CF1ABE}"/>
                </a:ext>
              </a:extLst>
            </p:cNvPr>
            <p:cNvGrpSpPr/>
            <p:nvPr/>
          </p:nvGrpSpPr>
          <p:grpSpPr>
            <a:xfrm>
              <a:off x="1547664" y="2708920"/>
              <a:ext cx="4101468" cy="557429"/>
              <a:chOff x="1619672" y="2708920"/>
              <a:chExt cx="4101468" cy="557429"/>
            </a:xfrm>
          </p:grpSpPr>
          <mc:AlternateContent xmlns:mc="http://schemas.openxmlformats.org/markup-compatibility/2006" xmlns:a14="http://schemas.microsoft.com/office/drawing/2010/main">
            <mc:Choice Requires="a14">
              <p:sp>
                <p:nvSpPr>
                  <p:cNvPr id="196" name="Oval 68">
                    <a:extLst>
                      <a:ext uri="{FF2B5EF4-FFF2-40B4-BE49-F238E27FC236}">
                        <a16:creationId xmlns:a16="http://schemas.microsoft.com/office/drawing/2014/main" id="{4C8B47C0-93E7-4CE0-BC68-6F50BADCB1B2}"/>
                      </a:ext>
                    </a:extLst>
                  </p:cNvPr>
                  <p:cNvSpPr/>
                  <p:nvPr/>
                </p:nvSpPr>
                <p:spPr>
                  <a:xfrm>
                    <a:off x="3374315" y="2839793"/>
                    <a:ext cx="336844" cy="336844"/>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200" b="0" i="1" u="none" strike="noStrike" kern="0" cap="none" spc="0" normalizeH="0" baseline="0" noProof="0">
                                  <a:ln>
                                    <a:noFill/>
                                  </a:ln>
                                  <a:solidFill>
                                    <a:prstClr val="black"/>
                                  </a:solidFill>
                                  <a:effectLst/>
                                  <a:uLnTx/>
                                  <a:uFillTx/>
                                  <a:latin typeface="Cambria Math" panose="02040503050406030204" pitchFamily="18" charset="0"/>
                                  <a:cs typeface="+mn-cs"/>
                                </a:rPr>
                              </m:ctrlPr>
                            </m:sSubSupPr>
                            <m:e>
                              <m:r>
                                <a:rPr kumimoji="0" lang="en-US" sz="1200" b="0" i="1" u="none" strike="noStrike" kern="0" cap="none" spc="0" normalizeH="0" baseline="0" noProof="0">
                                  <a:ln>
                                    <a:noFill/>
                                  </a:ln>
                                  <a:solidFill>
                                    <a:prstClr val="black"/>
                                  </a:solidFill>
                                  <a:effectLst/>
                                  <a:uLnTx/>
                                  <a:uFillTx/>
                                  <a:latin typeface="Cambria Math" panose="02040503050406030204" pitchFamily="18" charset="0"/>
                                  <a:cs typeface="+mn-cs"/>
                                </a:rPr>
                                <m:t>𝑧</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cs typeface="+mn-cs"/>
                                </a:rPr>
                                <m:t>1</m:t>
                              </m:r>
                            </m:sub>
                            <m:sup>
                              <m:r>
                                <a:rPr kumimoji="0" lang="en-US" sz="1200" b="0" i="1" u="none" strike="noStrike" kern="0" cap="none" spc="0" normalizeH="0" baseline="0" noProof="0">
                                  <a:ln>
                                    <a:noFill/>
                                  </a:ln>
                                  <a:solidFill>
                                    <a:prstClr val="black"/>
                                  </a:solidFill>
                                  <a:effectLst/>
                                  <a:uLnTx/>
                                  <a:uFillTx/>
                                  <a:latin typeface="Cambria Math" panose="02040503050406030204" pitchFamily="18" charset="0"/>
                                  <a:cs typeface="+mn-cs"/>
                                </a:rPr>
                                <m:t>𝑞</m:t>
                              </m:r>
                            </m:sup>
                          </m:sSubSup>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96" name="Oval 68">
                    <a:extLst>
                      <a:ext uri="{FF2B5EF4-FFF2-40B4-BE49-F238E27FC236}">
                        <a16:creationId xmlns:a16="http://schemas.microsoft.com/office/drawing/2014/main" id="{4C8B47C0-93E7-4CE0-BC68-6F50BADCB1B2}"/>
                      </a:ext>
                    </a:extLst>
                  </p:cNvPr>
                  <p:cNvSpPr>
                    <a:spLocks noRot="1" noChangeAspect="1" noMove="1" noResize="1" noEditPoints="1" noAdjustHandles="1" noChangeArrowheads="1" noChangeShapeType="1" noTextEdit="1"/>
                  </p:cNvSpPr>
                  <p:nvPr/>
                </p:nvSpPr>
                <p:spPr>
                  <a:xfrm>
                    <a:off x="3374315" y="2839793"/>
                    <a:ext cx="336844" cy="336844"/>
                  </a:xfrm>
                  <a:prstGeom prst="ellipse">
                    <a:avLst/>
                  </a:prstGeom>
                  <a:blipFill>
                    <a:blip r:embed="rId21"/>
                    <a:stretch>
                      <a:fillRect/>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7" name="Oval 85">
                    <a:extLst>
                      <a:ext uri="{FF2B5EF4-FFF2-40B4-BE49-F238E27FC236}">
                        <a16:creationId xmlns:a16="http://schemas.microsoft.com/office/drawing/2014/main" id="{02332045-B815-4EE0-B230-EF0593974181}"/>
                      </a:ext>
                    </a:extLst>
                  </p:cNvPr>
                  <p:cNvSpPr/>
                  <p:nvPr/>
                </p:nvSpPr>
                <p:spPr>
                  <a:xfrm>
                    <a:off x="3873400" y="2856281"/>
                    <a:ext cx="336844" cy="336844"/>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200" b="0" i="1" u="none" strike="noStrike" kern="0" cap="none" spc="0" normalizeH="0" baseline="0" noProof="0">
                                  <a:ln>
                                    <a:noFill/>
                                  </a:ln>
                                  <a:solidFill>
                                    <a:prstClr val="black"/>
                                  </a:solidFill>
                                  <a:effectLst/>
                                  <a:uLnTx/>
                                  <a:uFillTx/>
                                  <a:latin typeface="Cambria Math" panose="02040503050406030204" pitchFamily="18" charset="0"/>
                                  <a:cs typeface="+mn-cs"/>
                                </a:rPr>
                              </m:ctrlPr>
                            </m:sSubSupPr>
                            <m:e>
                              <m:r>
                                <a:rPr kumimoji="0" lang="en-US" sz="1200" b="0" i="1" u="none" strike="noStrike" kern="0" cap="none" spc="0" normalizeH="0" baseline="0" noProof="0">
                                  <a:ln>
                                    <a:noFill/>
                                  </a:ln>
                                  <a:solidFill>
                                    <a:prstClr val="black"/>
                                  </a:solidFill>
                                  <a:effectLst/>
                                  <a:uLnTx/>
                                  <a:uFillTx/>
                                  <a:latin typeface="Cambria Math" panose="02040503050406030204" pitchFamily="18" charset="0"/>
                                  <a:cs typeface="+mn-cs"/>
                                </a:rPr>
                                <m:t>𝑧</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cs typeface="+mn-cs"/>
                                </a:rPr>
                                <m:t>2</m:t>
                              </m:r>
                            </m:sub>
                            <m:sup>
                              <m:r>
                                <a:rPr kumimoji="0" lang="en-US" sz="1200" b="0" i="1" u="none" strike="noStrike" kern="0" cap="none" spc="0" normalizeH="0" baseline="0" noProof="0">
                                  <a:ln>
                                    <a:noFill/>
                                  </a:ln>
                                  <a:solidFill>
                                    <a:prstClr val="black"/>
                                  </a:solidFill>
                                  <a:effectLst/>
                                  <a:uLnTx/>
                                  <a:uFillTx/>
                                  <a:latin typeface="Cambria Math" panose="02040503050406030204" pitchFamily="18" charset="0"/>
                                  <a:cs typeface="+mn-cs"/>
                                </a:rPr>
                                <m:t>𝑠𝑝</m:t>
                              </m:r>
                            </m:sup>
                          </m:sSubSup>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97" name="Oval 85">
                    <a:extLst>
                      <a:ext uri="{FF2B5EF4-FFF2-40B4-BE49-F238E27FC236}">
                        <a16:creationId xmlns:a16="http://schemas.microsoft.com/office/drawing/2014/main" id="{02332045-B815-4EE0-B230-EF0593974181}"/>
                      </a:ext>
                    </a:extLst>
                  </p:cNvPr>
                  <p:cNvSpPr>
                    <a:spLocks noRot="1" noChangeAspect="1" noMove="1" noResize="1" noEditPoints="1" noAdjustHandles="1" noChangeArrowheads="1" noChangeShapeType="1" noTextEdit="1"/>
                  </p:cNvSpPr>
                  <p:nvPr/>
                </p:nvSpPr>
                <p:spPr>
                  <a:xfrm>
                    <a:off x="3873400" y="2856281"/>
                    <a:ext cx="336844" cy="336844"/>
                  </a:xfrm>
                  <a:prstGeom prst="ellipse">
                    <a:avLst/>
                  </a:prstGeom>
                  <a:blipFill>
                    <a:blip r:embed="rId22"/>
                    <a:stretch>
                      <a:fillRect/>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8" name="Oval 87">
                    <a:extLst>
                      <a:ext uri="{FF2B5EF4-FFF2-40B4-BE49-F238E27FC236}">
                        <a16:creationId xmlns:a16="http://schemas.microsoft.com/office/drawing/2014/main" id="{06B41D2E-A478-440C-9BD3-0CAFE49EA52F}"/>
                      </a:ext>
                    </a:extLst>
                  </p:cNvPr>
                  <p:cNvSpPr/>
                  <p:nvPr/>
                </p:nvSpPr>
                <p:spPr>
                  <a:xfrm>
                    <a:off x="4384248" y="2848735"/>
                    <a:ext cx="336844" cy="336844"/>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200" b="0" i="1" u="none" strike="noStrike" kern="0" cap="none" spc="0" normalizeH="0" baseline="0" noProof="0">
                                  <a:ln>
                                    <a:noFill/>
                                  </a:ln>
                                  <a:solidFill>
                                    <a:prstClr val="black"/>
                                  </a:solidFill>
                                  <a:effectLst/>
                                  <a:uLnTx/>
                                  <a:uFillTx/>
                                  <a:latin typeface="Cambria Math" panose="02040503050406030204" pitchFamily="18" charset="0"/>
                                  <a:cs typeface="+mn-cs"/>
                                </a:rPr>
                              </m:ctrlPr>
                            </m:sSubSupPr>
                            <m:e>
                              <m:r>
                                <a:rPr kumimoji="0" lang="en-US" sz="1200" b="0" i="1" u="none" strike="noStrike" kern="0" cap="none" spc="0" normalizeH="0" baseline="0" noProof="0">
                                  <a:ln>
                                    <a:noFill/>
                                  </a:ln>
                                  <a:solidFill>
                                    <a:prstClr val="black"/>
                                  </a:solidFill>
                                  <a:effectLst/>
                                  <a:uLnTx/>
                                  <a:uFillTx/>
                                  <a:latin typeface="Cambria Math" panose="02040503050406030204" pitchFamily="18" charset="0"/>
                                  <a:cs typeface="+mn-cs"/>
                                </a:rPr>
                                <m:t>𝑧</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cs typeface="+mn-cs"/>
                                </a:rPr>
                                <m:t>2</m:t>
                              </m:r>
                            </m:sub>
                            <m:sup>
                              <m:r>
                                <a:rPr kumimoji="0" lang="en-US" sz="1200" b="0" i="1" u="none" strike="noStrike" kern="0" cap="none" spc="0" normalizeH="0" baseline="0" noProof="0">
                                  <a:ln>
                                    <a:noFill/>
                                  </a:ln>
                                  <a:solidFill>
                                    <a:prstClr val="black"/>
                                  </a:solidFill>
                                  <a:effectLst/>
                                  <a:uLnTx/>
                                  <a:uFillTx/>
                                  <a:latin typeface="Cambria Math" panose="02040503050406030204" pitchFamily="18" charset="0"/>
                                  <a:cs typeface="+mn-cs"/>
                                </a:rPr>
                                <m:t>𝑞</m:t>
                              </m:r>
                            </m:sup>
                          </m:sSubSup>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98" name="Oval 87">
                    <a:extLst>
                      <a:ext uri="{FF2B5EF4-FFF2-40B4-BE49-F238E27FC236}">
                        <a16:creationId xmlns:a16="http://schemas.microsoft.com/office/drawing/2014/main" id="{06B41D2E-A478-440C-9BD3-0CAFE49EA52F}"/>
                      </a:ext>
                    </a:extLst>
                  </p:cNvPr>
                  <p:cNvSpPr>
                    <a:spLocks noRot="1" noChangeAspect="1" noMove="1" noResize="1" noEditPoints="1" noAdjustHandles="1" noChangeArrowheads="1" noChangeShapeType="1" noTextEdit="1"/>
                  </p:cNvSpPr>
                  <p:nvPr/>
                </p:nvSpPr>
                <p:spPr>
                  <a:xfrm>
                    <a:off x="4384248" y="2848735"/>
                    <a:ext cx="336844" cy="336844"/>
                  </a:xfrm>
                  <a:prstGeom prst="ellipse">
                    <a:avLst/>
                  </a:prstGeom>
                  <a:blipFill>
                    <a:blip r:embed="rId23"/>
                    <a:stretch>
                      <a:fillRect/>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9" name="TextBox 90">
                    <a:extLst>
                      <a:ext uri="{FF2B5EF4-FFF2-40B4-BE49-F238E27FC236}">
                        <a16:creationId xmlns:a16="http://schemas.microsoft.com/office/drawing/2014/main" id="{45E6476D-F6CC-4593-A6FC-A36BE3441740}"/>
                      </a:ext>
                    </a:extLst>
                  </p:cNvPr>
                  <p:cNvSpPr txBox="1"/>
                  <p:nvPr/>
                </p:nvSpPr>
                <p:spPr>
                  <a:xfrm>
                    <a:off x="4172303" y="2888689"/>
                    <a:ext cx="164749"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99" name="TextBox 90">
                    <a:extLst>
                      <a:ext uri="{FF2B5EF4-FFF2-40B4-BE49-F238E27FC236}">
                        <a16:creationId xmlns:a16="http://schemas.microsoft.com/office/drawing/2014/main" id="{45E6476D-F6CC-4593-A6FC-A36BE3441740}"/>
                      </a:ext>
                    </a:extLst>
                  </p:cNvPr>
                  <p:cNvSpPr txBox="1">
                    <a:spLocks noRot="1" noChangeAspect="1" noMove="1" noResize="1" noEditPoints="1" noAdjustHandles="1" noChangeArrowheads="1" noChangeShapeType="1" noTextEdit="1"/>
                  </p:cNvSpPr>
                  <p:nvPr/>
                </p:nvSpPr>
                <p:spPr>
                  <a:xfrm>
                    <a:off x="4172303" y="2888689"/>
                    <a:ext cx="164749" cy="276999"/>
                  </a:xfrm>
                  <a:prstGeom prst="rect">
                    <a:avLst/>
                  </a:prstGeom>
                  <a:blipFill>
                    <a:blip r:embed="rId24"/>
                    <a:stretch>
                      <a:fillRect r="-5185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0" name="TextBox 90">
                    <a:extLst>
                      <a:ext uri="{FF2B5EF4-FFF2-40B4-BE49-F238E27FC236}">
                        <a16:creationId xmlns:a16="http://schemas.microsoft.com/office/drawing/2014/main" id="{4A24DF9C-3601-4852-9942-D18462B770E1}"/>
                      </a:ext>
                    </a:extLst>
                  </p:cNvPr>
                  <p:cNvSpPr txBox="1"/>
                  <p:nvPr/>
                </p:nvSpPr>
                <p:spPr>
                  <a:xfrm>
                    <a:off x="3107718" y="2878462"/>
                    <a:ext cx="164749"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200" name="TextBox 90">
                    <a:extLst>
                      <a:ext uri="{FF2B5EF4-FFF2-40B4-BE49-F238E27FC236}">
                        <a16:creationId xmlns:a16="http://schemas.microsoft.com/office/drawing/2014/main" id="{4A24DF9C-3601-4852-9942-D18462B770E1}"/>
                      </a:ext>
                    </a:extLst>
                  </p:cNvPr>
                  <p:cNvSpPr txBox="1">
                    <a:spLocks noRot="1" noChangeAspect="1" noMove="1" noResize="1" noEditPoints="1" noAdjustHandles="1" noChangeArrowheads="1" noChangeShapeType="1" noTextEdit="1"/>
                  </p:cNvSpPr>
                  <p:nvPr/>
                </p:nvSpPr>
                <p:spPr>
                  <a:xfrm>
                    <a:off x="3107718" y="2878462"/>
                    <a:ext cx="164749" cy="276999"/>
                  </a:xfrm>
                  <a:prstGeom prst="rect">
                    <a:avLst/>
                  </a:prstGeom>
                  <a:blipFill>
                    <a:blip r:embed="rId25"/>
                    <a:stretch>
                      <a:fillRect r="-4814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1" name="Oval 85">
                    <a:extLst>
                      <a:ext uri="{FF2B5EF4-FFF2-40B4-BE49-F238E27FC236}">
                        <a16:creationId xmlns:a16="http://schemas.microsoft.com/office/drawing/2014/main" id="{BDB1BB1D-F5CC-4F56-B983-68B8BFD4BE73}"/>
                      </a:ext>
                    </a:extLst>
                  </p:cNvPr>
                  <p:cNvSpPr/>
                  <p:nvPr/>
                </p:nvSpPr>
                <p:spPr>
                  <a:xfrm>
                    <a:off x="2746612" y="2837449"/>
                    <a:ext cx="336844" cy="336844"/>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200" b="0" i="1" u="none" strike="noStrike" kern="0" cap="none" spc="0" normalizeH="0" baseline="0" noProof="0">
                                  <a:ln>
                                    <a:noFill/>
                                  </a:ln>
                                  <a:solidFill>
                                    <a:prstClr val="black"/>
                                  </a:solidFill>
                                  <a:effectLst/>
                                  <a:uLnTx/>
                                  <a:uFillTx/>
                                  <a:latin typeface="Cambria Math" panose="02040503050406030204" pitchFamily="18" charset="0"/>
                                  <a:cs typeface="+mn-cs"/>
                                </a:rPr>
                              </m:ctrlPr>
                            </m:sSubSupPr>
                            <m:e>
                              <m:r>
                                <a:rPr kumimoji="0" lang="en-US" sz="1200" b="0" i="1" u="none" strike="noStrike" kern="0" cap="none" spc="0" normalizeH="0" baseline="0" noProof="0">
                                  <a:ln>
                                    <a:noFill/>
                                  </a:ln>
                                  <a:solidFill>
                                    <a:prstClr val="black"/>
                                  </a:solidFill>
                                  <a:effectLst/>
                                  <a:uLnTx/>
                                  <a:uFillTx/>
                                  <a:latin typeface="Cambria Math" panose="02040503050406030204" pitchFamily="18" charset="0"/>
                                  <a:cs typeface="+mn-cs"/>
                                </a:rPr>
                                <m:t>𝑧</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cs typeface="+mn-cs"/>
                                </a:rPr>
                                <m:t>1</m:t>
                              </m:r>
                            </m:sub>
                            <m:sup>
                              <m:r>
                                <a:rPr kumimoji="0" lang="en-US" sz="1200" b="0" i="1" u="none" strike="noStrike" kern="0" cap="none" spc="0" normalizeH="0" baseline="0" noProof="0">
                                  <a:ln>
                                    <a:noFill/>
                                  </a:ln>
                                  <a:solidFill>
                                    <a:prstClr val="black"/>
                                  </a:solidFill>
                                  <a:effectLst/>
                                  <a:uLnTx/>
                                  <a:uFillTx/>
                                  <a:latin typeface="Cambria Math" panose="02040503050406030204" pitchFamily="18" charset="0"/>
                                  <a:cs typeface="+mn-cs"/>
                                </a:rPr>
                                <m:t>𝑠𝑝</m:t>
                              </m:r>
                            </m:sup>
                          </m:sSubSup>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201" name="Oval 85">
                    <a:extLst>
                      <a:ext uri="{FF2B5EF4-FFF2-40B4-BE49-F238E27FC236}">
                        <a16:creationId xmlns:a16="http://schemas.microsoft.com/office/drawing/2014/main" id="{BDB1BB1D-F5CC-4F56-B983-68B8BFD4BE73}"/>
                      </a:ext>
                    </a:extLst>
                  </p:cNvPr>
                  <p:cNvSpPr>
                    <a:spLocks noRot="1" noChangeAspect="1" noMove="1" noResize="1" noEditPoints="1" noAdjustHandles="1" noChangeArrowheads="1" noChangeShapeType="1" noTextEdit="1"/>
                  </p:cNvSpPr>
                  <p:nvPr/>
                </p:nvSpPr>
                <p:spPr>
                  <a:xfrm>
                    <a:off x="2746612" y="2837449"/>
                    <a:ext cx="336844" cy="336844"/>
                  </a:xfrm>
                  <a:prstGeom prst="ellipse">
                    <a:avLst/>
                  </a:prstGeom>
                  <a:blipFill>
                    <a:blip r:embed="rId26"/>
                    <a:stretch>
                      <a:fillRect/>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2" name="Oval 123">
                    <a:extLst>
                      <a:ext uri="{FF2B5EF4-FFF2-40B4-BE49-F238E27FC236}">
                        <a16:creationId xmlns:a16="http://schemas.microsoft.com/office/drawing/2014/main" id="{990489A0-7EFC-4AB9-8C8C-39C56E6AD094}"/>
                      </a:ext>
                    </a:extLst>
                  </p:cNvPr>
                  <p:cNvSpPr/>
                  <p:nvPr/>
                </p:nvSpPr>
                <p:spPr>
                  <a:xfrm>
                    <a:off x="4873448" y="2867096"/>
                    <a:ext cx="336844" cy="336843"/>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200" b="0" i="1" u="none" strike="noStrike" kern="0" cap="none" spc="0" normalizeH="0" baseline="0" noProof="0">
                                  <a:ln>
                                    <a:noFill/>
                                  </a:ln>
                                  <a:solidFill>
                                    <a:prstClr val="black"/>
                                  </a:solidFill>
                                  <a:effectLst/>
                                  <a:uLnTx/>
                                  <a:uFillTx/>
                                  <a:latin typeface="Cambria Math" panose="02040503050406030204" pitchFamily="18" charset="0"/>
                                  <a:cs typeface="+mn-cs"/>
                                </a:rPr>
                              </m:ctrlPr>
                            </m:sSubSupPr>
                            <m:e>
                              <m:r>
                                <a:rPr kumimoji="0" lang="en-US" sz="1200" b="0" i="1" u="none" strike="noStrike" kern="0" cap="none" spc="0" normalizeH="0" baseline="0" noProof="0">
                                  <a:ln>
                                    <a:noFill/>
                                  </a:ln>
                                  <a:solidFill>
                                    <a:prstClr val="black"/>
                                  </a:solidFill>
                                  <a:effectLst/>
                                  <a:uLnTx/>
                                  <a:uFillTx/>
                                  <a:latin typeface="Cambria Math" panose="02040503050406030204" pitchFamily="18" charset="0"/>
                                  <a:cs typeface="+mn-cs"/>
                                </a:rPr>
                                <m:t>𝑧</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cs typeface="+mn-cs"/>
                                </a:rPr>
                                <m:t>3</m:t>
                              </m:r>
                            </m:sub>
                            <m:sup>
                              <m:r>
                                <a:rPr kumimoji="0" lang="en-US" sz="1200" b="0" i="1" u="none" strike="noStrike" kern="0" cap="none" spc="0" normalizeH="0" baseline="0" noProof="0">
                                  <a:ln>
                                    <a:noFill/>
                                  </a:ln>
                                  <a:solidFill>
                                    <a:prstClr val="black"/>
                                  </a:solidFill>
                                  <a:effectLst/>
                                  <a:uLnTx/>
                                  <a:uFillTx/>
                                  <a:latin typeface="Cambria Math" panose="02040503050406030204" pitchFamily="18" charset="0"/>
                                  <a:cs typeface="+mn-cs"/>
                                </a:rPr>
                                <m:t>𝑠𝑝</m:t>
                              </m:r>
                            </m:sup>
                          </m:sSubSup>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202" name="Oval 123">
                    <a:extLst>
                      <a:ext uri="{FF2B5EF4-FFF2-40B4-BE49-F238E27FC236}">
                        <a16:creationId xmlns:a16="http://schemas.microsoft.com/office/drawing/2014/main" id="{990489A0-7EFC-4AB9-8C8C-39C56E6AD094}"/>
                      </a:ext>
                    </a:extLst>
                  </p:cNvPr>
                  <p:cNvSpPr>
                    <a:spLocks noRot="1" noChangeAspect="1" noMove="1" noResize="1" noEditPoints="1" noAdjustHandles="1" noChangeArrowheads="1" noChangeShapeType="1" noTextEdit="1"/>
                  </p:cNvSpPr>
                  <p:nvPr/>
                </p:nvSpPr>
                <p:spPr>
                  <a:xfrm>
                    <a:off x="4873448" y="2867096"/>
                    <a:ext cx="336844" cy="336843"/>
                  </a:xfrm>
                  <a:prstGeom prst="ellipse">
                    <a:avLst/>
                  </a:prstGeom>
                  <a:blipFill>
                    <a:blip r:embed="rId27"/>
                    <a:stretch>
                      <a:fillRect/>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3" name="Oval 114">
                    <a:extLst>
                      <a:ext uri="{FF2B5EF4-FFF2-40B4-BE49-F238E27FC236}">
                        <a16:creationId xmlns:a16="http://schemas.microsoft.com/office/drawing/2014/main" id="{BA5E1E2F-6DA2-48B9-A0D5-87C1B1F65E04}"/>
                      </a:ext>
                    </a:extLst>
                  </p:cNvPr>
                  <p:cNvSpPr/>
                  <p:nvPr/>
                </p:nvSpPr>
                <p:spPr>
                  <a:xfrm>
                    <a:off x="5384296" y="2859550"/>
                    <a:ext cx="336844" cy="336843"/>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200" b="0" i="1" u="none" strike="noStrike" kern="0" cap="none" spc="0" normalizeH="0" baseline="0" noProof="0">
                                  <a:ln>
                                    <a:noFill/>
                                  </a:ln>
                                  <a:solidFill>
                                    <a:prstClr val="black"/>
                                  </a:solidFill>
                                  <a:effectLst/>
                                  <a:uLnTx/>
                                  <a:uFillTx/>
                                  <a:latin typeface="Cambria Math" panose="02040503050406030204" pitchFamily="18" charset="0"/>
                                  <a:cs typeface="+mn-cs"/>
                                </a:rPr>
                              </m:ctrlPr>
                            </m:sSubSupPr>
                            <m:e>
                              <m:r>
                                <a:rPr kumimoji="0" lang="en-US" sz="1200" b="0" i="1" u="none" strike="noStrike" kern="0" cap="none" spc="0" normalizeH="0" baseline="0" noProof="0">
                                  <a:ln>
                                    <a:noFill/>
                                  </a:ln>
                                  <a:solidFill>
                                    <a:prstClr val="black"/>
                                  </a:solidFill>
                                  <a:effectLst/>
                                  <a:uLnTx/>
                                  <a:uFillTx/>
                                  <a:latin typeface="Cambria Math" panose="02040503050406030204" pitchFamily="18" charset="0"/>
                                  <a:cs typeface="+mn-cs"/>
                                </a:rPr>
                                <m:t>𝑧</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cs typeface="+mn-cs"/>
                                </a:rPr>
                                <m:t>3</m:t>
                              </m:r>
                            </m:sub>
                            <m:sup>
                              <m:r>
                                <a:rPr kumimoji="0" lang="en-US" sz="1200" b="0" i="1" u="none" strike="noStrike" kern="0" cap="none" spc="0" normalizeH="0" baseline="0" noProof="0">
                                  <a:ln>
                                    <a:noFill/>
                                  </a:ln>
                                  <a:solidFill>
                                    <a:prstClr val="black"/>
                                  </a:solidFill>
                                  <a:effectLst/>
                                  <a:uLnTx/>
                                  <a:uFillTx/>
                                  <a:latin typeface="Cambria Math" panose="02040503050406030204" pitchFamily="18" charset="0"/>
                                  <a:cs typeface="+mn-cs"/>
                                </a:rPr>
                                <m:t>𝑞</m:t>
                              </m:r>
                            </m:sup>
                          </m:sSubSup>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203" name="Oval 114">
                    <a:extLst>
                      <a:ext uri="{FF2B5EF4-FFF2-40B4-BE49-F238E27FC236}">
                        <a16:creationId xmlns:a16="http://schemas.microsoft.com/office/drawing/2014/main" id="{BA5E1E2F-6DA2-48B9-A0D5-87C1B1F65E04}"/>
                      </a:ext>
                    </a:extLst>
                  </p:cNvPr>
                  <p:cNvSpPr>
                    <a:spLocks noRot="1" noChangeAspect="1" noMove="1" noResize="1" noEditPoints="1" noAdjustHandles="1" noChangeArrowheads="1" noChangeShapeType="1" noTextEdit="1"/>
                  </p:cNvSpPr>
                  <p:nvPr/>
                </p:nvSpPr>
                <p:spPr>
                  <a:xfrm>
                    <a:off x="5384296" y="2859550"/>
                    <a:ext cx="336844" cy="336843"/>
                  </a:xfrm>
                  <a:prstGeom prst="ellipse">
                    <a:avLst/>
                  </a:prstGeom>
                  <a:blipFill>
                    <a:blip r:embed="rId28"/>
                    <a:stretch>
                      <a:fillRect/>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4" name="TextBox 115">
                    <a:extLst>
                      <a:ext uri="{FF2B5EF4-FFF2-40B4-BE49-F238E27FC236}">
                        <a16:creationId xmlns:a16="http://schemas.microsoft.com/office/drawing/2014/main" id="{86FF8CE1-F993-4ED8-80B5-B23991A1798D}"/>
                      </a:ext>
                    </a:extLst>
                  </p:cNvPr>
                  <p:cNvSpPr txBox="1"/>
                  <p:nvPr/>
                </p:nvSpPr>
                <p:spPr>
                  <a:xfrm>
                    <a:off x="5172645" y="2898424"/>
                    <a:ext cx="164749"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204" name="TextBox 115">
                    <a:extLst>
                      <a:ext uri="{FF2B5EF4-FFF2-40B4-BE49-F238E27FC236}">
                        <a16:creationId xmlns:a16="http://schemas.microsoft.com/office/drawing/2014/main" id="{86FF8CE1-F993-4ED8-80B5-B23991A1798D}"/>
                      </a:ext>
                    </a:extLst>
                  </p:cNvPr>
                  <p:cNvSpPr txBox="1">
                    <a:spLocks noRot="1" noChangeAspect="1" noMove="1" noResize="1" noEditPoints="1" noAdjustHandles="1" noChangeArrowheads="1" noChangeShapeType="1" noTextEdit="1"/>
                  </p:cNvSpPr>
                  <p:nvPr/>
                </p:nvSpPr>
                <p:spPr>
                  <a:xfrm>
                    <a:off x="5172645" y="2898424"/>
                    <a:ext cx="164749" cy="276999"/>
                  </a:xfrm>
                  <a:prstGeom prst="rect">
                    <a:avLst/>
                  </a:prstGeom>
                  <a:blipFill>
                    <a:blip r:embed="rId25"/>
                    <a:stretch>
                      <a:fillRect r="-48148"/>
                    </a:stretch>
                  </a:blipFill>
                </p:spPr>
                <p:txBody>
                  <a:bodyPr/>
                  <a:lstStyle/>
                  <a:p>
                    <a:r>
                      <a:rPr lang="ja-JP" altLang="en-US">
                        <a:noFill/>
                      </a:rPr>
                      <a:t> </a:t>
                    </a:r>
                  </a:p>
                </p:txBody>
              </p:sp>
            </mc:Fallback>
          </mc:AlternateContent>
          <p:sp>
            <p:nvSpPr>
              <p:cNvPr id="205" name="テキスト ボックス 204">
                <a:extLst>
                  <a:ext uri="{FF2B5EF4-FFF2-40B4-BE49-F238E27FC236}">
                    <a16:creationId xmlns:a16="http://schemas.microsoft.com/office/drawing/2014/main" id="{5532E644-5241-42E4-8529-C80EE5666105}"/>
                  </a:ext>
                </a:extLst>
              </p:cNvPr>
              <p:cNvSpPr txBox="1"/>
              <p:nvPr/>
            </p:nvSpPr>
            <p:spPr>
              <a:xfrm>
                <a:off x="2980759" y="2725127"/>
                <a:ext cx="56297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a:ln>
                      <a:noFill/>
                    </a:ln>
                    <a:solidFill>
                      <a:prstClr val="black"/>
                    </a:solidFill>
                    <a:effectLst/>
                    <a:uLnTx/>
                    <a:uFillTx/>
                    <a:latin typeface="Arial"/>
                    <a:ea typeface="ＭＳ Ｐゴシック"/>
                    <a:cs typeface="+mn-cs"/>
                  </a:rPr>
                  <a:t>KL-Div.</a:t>
                </a:r>
                <a:endParaRPr kumimoji="0" lang="ja-JP" altLang="en-US" sz="9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06" name="テキスト ボックス 205">
                <a:extLst>
                  <a:ext uri="{FF2B5EF4-FFF2-40B4-BE49-F238E27FC236}">
                    <a16:creationId xmlns:a16="http://schemas.microsoft.com/office/drawing/2014/main" id="{0C2B5C66-90E7-4643-B102-D69213169257}"/>
                  </a:ext>
                </a:extLst>
              </p:cNvPr>
              <p:cNvSpPr txBox="1"/>
              <p:nvPr/>
            </p:nvSpPr>
            <p:spPr>
              <a:xfrm>
                <a:off x="4045618" y="2718434"/>
                <a:ext cx="56297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a:ln>
                      <a:noFill/>
                    </a:ln>
                    <a:solidFill>
                      <a:prstClr val="black"/>
                    </a:solidFill>
                    <a:effectLst/>
                    <a:uLnTx/>
                    <a:uFillTx/>
                    <a:latin typeface="Arial"/>
                    <a:ea typeface="ＭＳ Ｐゴシック"/>
                    <a:cs typeface="+mn-cs"/>
                  </a:rPr>
                  <a:t>KL-Div.</a:t>
                </a:r>
                <a:endParaRPr kumimoji="0" lang="ja-JP" altLang="en-US" sz="9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07" name="テキスト ボックス 206">
                <a:extLst>
                  <a:ext uri="{FF2B5EF4-FFF2-40B4-BE49-F238E27FC236}">
                    <a16:creationId xmlns:a16="http://schemas.microsoft.com/office/drawing/2014/main" id="{3980BE7E-C4DF-462A-8864-439A7CCC1E5B}"/>
                  </a:ext>
                </a:extLst>
              </p:cNvPr>
              <p:cNvSpPr txBox="1"/>
              <p:nvPr/>
            </p:nvSpPr>
            <p:spPr>
              <a:xfrm>
                <a:off x="5030419" y="2708920"/>
                <a:ext cx="56297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a:ln>
                      <a:noFill/>
                    </a:ln>
                    <a:solidFill>
                      <a:prstClr val="black"/>
                    </a:solidFill>
                    <a:effectLst/>
                    <a:uLnTx/>
                    <a:uFillTx/>
                    <a:latin typeface="Arial"/>
                    <a:ea typeface="ＭＳ Ｐゴシック"/>
                    <a:cs typeface="+mn-cs"/>
                  </a:rPr>
                  <a:t>KL-Div.</a:t>
                </a:r>
                <a:endParaRPr kumimoji="0" lang="ja-JP" altLang="en-US" sz="9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08" name="テキスト ボックス 207">
                <a:extLst>
                  <a:ext uri="{FF2B5EF4-FFF2-40B4-BE49-F238E27FC236}">
                    <a16:creationId xmlns:a16="http://schemas.microsoft.com/office/drawing/2014/main" id="{75AF5D0A-4E86-47DD-A782-E1D4CB504B51}"/>
                  </a:ext>
                </a:extLst>
              </p:cNvPr>
              <p:cNvSpPr txBox="1"/>
              <p:nvPr/>
            </p:nvSpPr>
            <p:spPr>
              <a:xfrm>
                <a:off x="1619672" y="2804684"/>
                <a:ext cx="11874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Probabilistic latent variable</a:t>
                </a:r>
                <a:endParaRPr kumimoji="1" lang="ja-JP" altLang="en-US" sz="1200" b="0" i="0" u="none" strike="noStrike" kern="1200" cap="none" spc="0" normalizeH="0" baseline="0" noProof="0" dirty="0" err="1">
                  <a:ln>
                    <a:noFill/>
                  </a:ln>
                  <a:solidFill>
                    <a:srgbClr val="000000"/>
                  </a:solidFill>
                  <a:effectLst/>
                  <a:uLnTx/>
                  <a:uFillTx/>
                  <a:latin typeface="Arial"/>
                  <a:ea typeface="ＭＳ Ｐゴシック"/>
                  <a:cs typeface="+mn-cs"/>
                </a:endParaRPr>
              </a:p>
            </p:txBody>
          </p:sp>
        </p:grpSp>
      </p:grpSp>
      <p:sp>
        <p:nvSpPr>
          <p:cNvPr id="9" name="テキスト ボックス 8">
            <a:extLst>
              <a:ext uri="{FF2B5EF4-FFF2-40B4-BE49-F238E27FC236}">
                <a16:creationId xmlns:a16="http://schemas.microsoft.com/office/drawing/2014/main" id="{6EAC0D28-EA7E-4B52-B8C3-BC41AFCC38BB}"/>
              </a:ext>
            </a:extLst>
          </p:cNvPr>
          <p:cNvSpPr txBox="1"/>
          <p:nvPr/>
        </p:nvSpPr>
        <p:spPr>
          <a:xfrm>
            <a:off x="990739" y="2647119"/>
            <a:ext cx="469429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600" b="1" i="1" u="sng" strike="noStrike" kern="1200" cap="none" spc="0" normalizeH="0" baseline="0" noProof="0" dirty="0">
                <a:ln>
                  <a:noFill/>
                </a:ln>
                <a:solidFill>
                  <a:srgbClr val="000000"/>
                </a:solidFill>
                <a:effectLst/>
                <a:uLnTx/>
                <a:uFillTx/>
                <a:latin typeface="Arial"/>
                <a:ea typeface="ＭＳ Ｐゴシック"/>
                <a:cs typeface="+mn-cs"/>
              </a:rPr>
              <a:t>Prediction, inference, and learning of PV-RNN </a:t>
            </a:r>
          </a:p>
        </p:txBody>
      </p:sp>
      <p:grpSp>
        <p:nvGrpSpPr>
          <p:cNvPr id="16" name="グループ化 15">
            <a:extLst>
              <a:ext uri="{FF2B5EF4-FFF2-40B4-BE49-F238E27FC236}">
                <a16:creationId xmlns:a16="http://schemas.microsoft.com/office/drawing/2014/main" id="{09D1D18C-43B4-41F7-A0FB-7AF8D0F64505}"/>
              </a:ext>
            </a:extLst>
          </p:cNvPr>
          <p:cNvGrpSpPr/>
          <p:nvPr/>
        </p:nvGrpSpPr>
        <p:grpSpPr>
          <a:xfrm>
            <a:off x="7146471" y="1984733"/>
            <a:ext cx="3327492" cy="522649"/>
            <a:chOff x="5620383" y="3006539"/>
            <a:chExt cx="3327492" cy="522649"/>
          </a:xfrm>
        </p:grpSpPr>
        <p:pic>
          <p:nvPicPr>
            <p:cNvPr id="13" name="図 12" descr="テキスト&#10;&#10;中程度の精度で自動的に生成された説明">
              <a:extLst>
                <a:ext uri="{FF2B5EF4-FFF2-40B4-BE49-F238E27FC236}">
                  <a16:creationId xmlns:a16="http://schemas.microsoft.com/office/drawing/2014/main" id="{403EC69D-B789-4941-82F7-30E402CE90EA}"/>
                </a:ext>
              </a:extLst>
            </p:cNvPr>
            <p:cNvPicPr>
              <a:picLocks noChangeAspect="1"/>
            </p:cNvPicPr>
            <p:nvPr/>
          </p:nvPicPr>
          <p:blipFill>
            <a:blip r:embed="rId29"/>
            <a:stretch>
              <a:fillRect/>
            </a:stretch>
          </p:blipFill>
          <p:spPr>
            <a:xfrm>
              <a:off x="6238053" y="3006539"/>
              <a:ext cx="2709822" cy="522649"/>
            </a:xfrm>
            <a:prstGeom prst="rect">
              <a:avLst/>
            </a:prstGeom>
          </p:spPr>
        </p:pic>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98E99DE2-09D2-4200-9AB7-B7B1592282CF}"/>
                    </a:ext>
                  </a:extLst>
                </p:cNvPr>
                <p:cNvSpPr txBox="1"/>
                <p:nvPr/>
              </p:nvSpPr>
              <p:spPr>
                <a:xfrm>
                  <a:off x="5620383" y="3154752"/>
                  <a:ext cx="636456"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200" b="0" i="1" u="none" strike="noStrike" kern="1200" cap="none" spc="0" normalizeH="0" baseline="0" noProof="0">
                            <a:ln>
                              <a:noFill/>
                            </a:ln>
                            <a:solidFill>
                              <a:srgbClr val="000000"/>
                            </a:solidFill>
                            <a:effectLst/>
                            <a:uLnTx/>
                            <a:uFillTx/>
                            <a:latin typeface="Cambria Math" panose="02040503050406030204" pitchFamily="18" charset="0"/>
                            <a:cs typeface="+mn-cs"/>
                          </a:rPr>
                          <m:t>𝐾𝐿</m:t>
                        </m:r>
                        <m:r>
                          <a:rPr kumimoji="1" lang="en-US" altLang="ja-JP" sz="1200" b="0" i="1" u="none" strike="noStrike" kern="1200" cap="none" spc="0" normalizeH="0" baseline="0" noProof="0">
                            <a:ln>
                              <a:noFill/>
                            </a:ln>
                            <a:solidFill>
                              <a:srgbClr val="000000"/>
                            </a:solidFill>
                            <a:effectLst/>
                            <a:uLnTx/>
                            <a:uFillTx/>
                            <a:latin typeface="Cambria Math" panose="02040503050406030204" pitchFamily="18" charset="0"/>
                            <a:cs typeface="+mn-cs"/>
                          </a:rPr>
                          <m:t>(</m:t>
                        </m:r>
                        <m:r>
                          <a:rPr kumimoji="1" lang="en-US" altLang="ja-JP" sz="1200" b="0" i="1" u="none" strike="noStrike" kern="1200" cap="none" spc="0" normalizeH="0" baseline="0" noProof="0">
                            <a:ln>
                              <a:noFill/>
                            </a:ln>
                            <a:solidFill>
                              <a:srgbClr val="000000"/>
                            </a:solidFill>
                            <a:effectLst/>
                            <a:uLnTx/>
                            <a:uFillTx/>
                            <a:latin typeface="Cambria Math" panose="02040503050406030204" pitchFamily="18" charset="0"/>
                            <a:cs typeface="+mn-cs"/>
                          </a:rPr>
                          <m:t>𝑞</m:t>
                        </m:r>
                        <m:r>
                          <a:rPr kumimoji="1" lang="en-US" altLang="ja-JP" sz="1200" b="0" i="1" u="none" strike="noStrike" kern="1200" cap="none" spc="0" normalizeH="0" baseline="0" noProof="0">
                            <a:ln>
                              <a:noFill/>
                            </a:ln>
                            <a:solidFill>
                              <a:srgbClr val="000000"/>
                            </a:solidFill>
                            <a:effectLst/>
                            <a:uLnTx/>
                            <a:uFillTx/>
                            <a:latin typeface="Cambria Math" panose="02040503050406030204" pitchFamily="18" charset="0"/>
                            <a:cs typeface="+mn-cs"/>
                          </a:rPr>
                          <m:t>||</m:t>
                        </m:r>
                        <m:r>
                          <a:rPr kumimoji="1" lang="en-US" altLang="ja-JP" sz="1200" b="0" i="1" u="none" strike="noStrike" kern="1200" cap="none" spc="0" normalizeH="0" baseline="0" noProof="0">
                            <a:ln>
                              <a:noFill/>
                            </a:ln>
                            <a:solidFill>
                              <a:srgbClr val="000000"/>
                            </a:solidFill>
                            <a:effectLst/>
                            <a:uLnTx/>
                            <a:uFillTx/>
                            <a:latin typeface="Cambria Math" panose="02040503050406030204" pitchFamily="18" charset="0"/>
                            <a:cs typeface="+mn-cs"/>
                          </a:rPr>
                          <m:t>𝑝</m:t>
                        </m:r>
                        <m:r>
                          <a:rPr kumimoji="1" lang="en-US" altLang="ja-JP" sz="1200" b="0" i="1" u="none" strike="noStrike" kern="1200" cap="none" spc="0" normalizeH="0" baseline="0" noProof="0">
                            <a:ln>
                              <a:noFill/>
                            </a:ln>
                            <a:solidFill>
                              <a:srgbClr val="000000"/>
                            </a:solidFill>
                            <a:effectLst/>
                            <a:uLnTx/>
                            <a:uFillTx/>
                            <a:latin typeface="Cambria Math" panose="02040503050406030204" pitchFamily="18" charset="0"/>
                            <a:cs typeface="+mn-cs"/>
                          </a:rPr>
                          <m:t>)</m:t>
                        </m:r>
                      </m:oMath>
                    </m:oMathPara>
                  </a14:m>
                  <a:endParaRPr kumimoji="1" lang="ja-JP" altLang="en-US" sz="1200" b="0" i="0" u="none" strike="noStrike" kern="1200" cap="none" spc="0" normalizeH="0" baseline="0" noProof="0" dirty="0" err="1">
                    <a:ln>
                      <a:noFill/>
                    </a:ln>
                    <a:solidFill>
                      <a:srgbClr val="000000"/>
                    </a:solidFill>
                    <a:effectLst/>
                    <a:uLnTx/>
                    <a:uFillTx/>
                    <a:latin typeface="Arial"/>
                    <a:ea typeface="ＭＳ Ｐゴシック"/>
                    <a:cs typeface="+mn-cs"/>
                  </a:endParaRPr>
                </a:p>
              </p:txBody>
            </p:sp>
          </mc:Choice>
          <mc:Fallback xmlns="">
            <p:sp>
              <p:nvSpPr>
                <p:cNvPr id="14" name="テキスト ボックス 13">
                  <a:extLst>
                    <a:ext uri="{FF2B5EF4-FFF2-40B4-BE49-F238E27FC236}">
                      <a16:creationId xmlns:a16="http://schemas.microsoft.com/office/drawing/2014/main" id="{98E99DE2-09D2-4200-9AB7-B7B1592282CF}"/>
                    </a:ext>
                  </a:extLst>
                </p:cNvPr>
                <p:cNvSpPr txBox="1">
                  <a:spLocks noRot="1" noChangeAspect="1" noMove="1" noResize="1" noEditPoints="1" noAdjustHandles="1" noChangeArrowheads="1" noChangeShapeType="1" noTextEdit="1"/>
                </p:cNvSpPr>
                <p:nvPr/>
              </p:nvSpPr>
              <p:spPr>
                <a:xfrm>
                  <a:off x="5620383" y="3154752"/>
                  <a:ext cx="636456" cy="184666"/>
                </a:xfrm>
                <a:prstGeom prst="rect">
                  <a:avLst/>
                </a:prstGeom>
                <a:blipFill>
                  <a:blip r:embed="rId30"/>
                  <a:stretch>
                    <a:fillRect l="-4762" t="-3333" r="-7619" b="-40000"/>
                  </a:stretch>
                </a:blipFill>
              </p:spPr>
              <p:txBody>
                <a:bodyPr/>
                <a:lstStyle/>
                <a:p>
                  <a:r>
                    <a:rPr lang="ja-JP" altLang="en-US">
                      <a:noFill/>
                    </a:rPr>
                    <a:t> </a:t>
                  </a:r>
                </a:p>
              </p:txBody>
            </p:sp>
          </mc:Fallback>
        </mc:AlternateContent>
      </p:grpSp>
      <p:grpSp>
        <p:nvGrpSpPr>
          <p:cNvPr id="20" name="グループ化 19">
            <a:extLst>
              <a:ext uri="{FF2B5EF4-FFF2-40B4-BE49-F238E27FC236}">
                <a16:creationId xmlns:a16="http://schemas.microsoft.com/office/drawing/2014/main" id="{52F26483-31F9-4726-B491-20CC4D8278A2}"/>
              </a:ext>
            </a:extLst>
          </p:cNvPr>
          <p:cNvGrpSpPr/>
          <p:nvPr/>
        </p:nvGrpSpPr>
        <p:grpSpPr>
          <a:xfrm>
            <a:off x="3084486" y="3314944"/>
            <a:ext cx="2964966" cy="2698084"/>
            <a:chOff x="2339691" y="3056010"/>
            <a:chExt cx="2964966" cy="2698084"/>
          </a:xfrm>
        </p:grpSpPr>
        <p:grpSp>
          <p:nvGrpSpPr>
            <p:cNvPr id="19" name="グループ化 18">
              <a:extLst>
                <a:ext uri="{FF2B5EF4-FFF2-40B4-BE49-F238E27FC236}">
                  <a16:creationId xmlns:a16="http://schemas.microsoft.com/office/drawing/2014/main" id="{61C08DCB-32BB-451E-8DD3-8B6E402F8DA8}"/>
                </a:ext>
              </a:extLst>
            </p:cNvPr>
            <p:cNvGrpSpPr/>
            <p:nvPr/>
          </p:nvGrpSpPr>
          <p:grpSpPr>
            <a:xfrm>
              <a:off x="2863190" y="5462314"/>
              <a:ext cx="2441467" cy="291780"/>
              <a:chOff x="2863190" y="5462314"/>
              <a:chExt cx="2441467" cy="291780"/>
            </a:xfrm>
          </p:grpSpPr>
          <p:sp>
            <p:nvSpPr>
              <p:cNvPr id="18" name="テキスト ボックス 17">
                <a:extLst>
                  <a:ext uri="{FF2B5EF4-FFF2-40B4-BE49-F238E27FC236}">
                    <a16:creationId xmlns:a16="http://schemas.microsoft.com/office/drawing/2014/main" id="{EEE935E4-2A4A-41CE-AFE1-8E8022AF7915}"/>
                  </a:ext>
                </a:extLst>
              </p:cNvPr>
              <p:cNvSpPr txBox="1"/>
              <p:nvPr/>
            </p:nvSpPr>
            <p:spPr>
              <a:xfrm>
                <a:off x="2863190" y="5477095"/>
                <a:ext cx="43152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0000"/>
                    </a:solidFill>
                    <a:effectLst/>
                    <a:uLnTx/>
                    <a:uFillTx/>
                    <a:latin typeface="Arial"/>
                    <a:ea typeface="ＭＳ Ｐゴシック"/>
                    <a:cs typeface="+mn-cs"/>
                  </a:rPr>
                  <a:t>Min</a:t>
                </a:r>
                <a:endParaRPr kumimoji="1" lang="ja-JP" altLang="en-US" sz="1200" b="0" i="0" u="none" strike="noStrike" kern="1200" cap="none" spc="0" normalizeH="0" baseline="0" noProof="0" dirty="0" err="1">
                  <a:ln>
                    <a:noFill/>
                  </a:ln>
                  <a:solidFill>
                    <a:srgbClr val="FF0000"/>
                  </a:solidFill>
                  <a:effectLst/>
                  <a:uLnTx/>
                  <a:uFillTx/>
                  <a:latin typeface="Arial"/>
                  <a:ea typeface="ＭＳ Ｐゴシック"/>
                  <a:cs typeface="+mn-cs"/>
                </a:endParaRPr>
              </a:p>
            </p:txBody>
          </p:sp>
          <p:sp>
            <p:nvSpPr>
              <p:cNvPr id="144" name="テキスト ボックス 143">
                <a:extLst>
                  <a:ext uri="{FF2B5EF4-FFF2-40B4-BE49-F238E27FC236}">
                    <a16:creationId xmlns:a16="http://schemas.microsoft.com/office/drawing/2014/main" id="{A3C39B32-365C-40F4-98E0-1CD3AD0D98ED}"/>
                  </a:ext>
                </a:extLst>
              </p:cNvPr>
              <p:cNvSpPr txBox="1"/>
              <p:nvPr/>
            </p:nvSpPr>
            <p:spPr>
              <a:xfrm>
                <a:off x="3929934" y="5462314"/>
                <a:ext cx="43152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0000"/>
                    </a:solidFill>
                    <a:effectLst/>
                    <a:uLnTx/>
                    <a:uFillTx/>
                    <a:latin typeface="Arial"/>
                    <a:ea typeface="ＭＳ Ｐゴシック"/>
                    <a:cs typeface="+mn-cs"/>
                  </a:rPr>
                  <a:t>Min</a:t>
                </a:r>
                <a:endParaRPr kumimoji="1" lang="ja-JP" altLang="en-US" sz="1200" b="0" i="0" u="none" strike="noStrike" kern="1200" cap="none" spc="0" normalizeH="0" baseline="0" noProof="0" dirty="0" err="1">
                  <a:ln>
                    <a:noFill/>
                  </a:ln>
                  <a:solidFill>
                    <a:srgbClr val="FF0000"/>
                  </a:solidFill>
                  <a:effectLst/>
                  <a:uLnTx/>
                  <a:uFillTx/>
                  <a:latin typeface="Arial"/>
                  <a:ea typeface="ＭＳ Ｐゴシック"/>
                  <a:cs typeface="+mn-cs"/>
                </a:endParaRPr>
              </a:p>
            </p:txBody>
          </p:sp>
          <p:sp>
            <p:nvSpPr>
              <p:cNvPr id="145" name="テキスト ボックス 144">
                <a:extLst>
                  <a:ext uri="{FF2B5EF4-FFF2-40B4-BE49-F238E27FC236}">
                    <a16:creationId xmlns:a16="http://schemas.microsoft.com/office/drawing/2014/main" id="{738F8305-AE9C-4350-BA9A-B724BC59DE46}"/>
                  </a:ext>
                </a:extLst>
              </p:cNvPr>
              <p:cNvSpPr txBox="1"/>
              <p:nvPr/>
            </p:nvSpPr>
            <p:spPr>
              <a:xfrm>
                <a:off x="4873129" y="5469266"/>
                <a:ext cx="43152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0000"/>
                    </a:solidFill>
                    <a:effectLst/>
                    <a:uLnTx/>
                    <a:uFillTx/>
                    <a:latin typeface="Arial"/>
                    <a:ea typeface="ＭＳ Ｐゴシック"/>
                    <a:cs typeface="+mn-cs"/>
                  </a:rPr>
                  <a:t>Min</a:t>
                </a:r>
                <a:endParaRPr kumimoji="1" lang="ja-JP" altLang="en-US" sz="1200" b="0" i="0" u="none" strike="noStrike" kern="1200" cap="none" spc="0" normalizeH="0" baseline="0" noProof="0" dirty="0" err="1">
                  <a:ln>
                    <a:noFill/>
                  </a:ln>
                  <a:solidFill>
                    <a:srgbClr val="FF0000"/>
                  </a:solidFill>
                  <a:effectLst/>
                  <a:uLnTx/>
                  <a:uFillTx/>
                  <a:latin typeface="Arial"/>
                  <a:ea typeface="ＭＳ Ｐゴシック"/>
                  <a:cs typeface="+mn-cs"/>
                </a:endParaRPr>
              </a:p>
            </p:txBody>
          </p:sp>
        </p:grpSp>
        <p:grpSp>
          <p:nvGrpSpPr>
            <p:cNvPr id="146" name="グループ化 145">
              <a:extLst>
                <a:ext uri="{FF2B5EF4-FFF2-40B4-BE49-F238E27FC236}">
                  <a16:creationId xmlns:a16="http://schemas.microsoft.com/office/drawing/2014/main" id="{8E0B854B-7FB2-42E7-816A-E5488CA2062F}"/>
                </a:ext>
              </a:extLst>
            </p:cNvPr>
            <p:cNvGrpSpPr/>
            <p:nvPr/>
          </p:nvGrpSpPr>
          <p:grpSpPr>
            <a:xfrm>
              <a:off x="2339691" y="3056010"/>
              <a:ext cx="2441467" cy="291780"/>
              <a:chOff x="2863190" y="5462314"/>
              <a:chExt cx="2441467" cy="291780"/>
            </a:xfrm>
          </p:grpSpPr>
          <p:sp>
            <p:nvSpPr>
              <p:cNvPr id="147" name="テキスト ボックス 146">
                <a:extLst>
                  <a:ext uri="{FF2B5EF4-FFF2-40B4-BE49-F238E27FC236}">
                    <a16:creationId xmlns:a16="http://schemas.microsoft.com/office/drawing/2014/main" id="{384C44B1-68DE-4E32-A7E7-141A3349FE1E}"/>
                  </a:ext>
                </a:extLst>
              </p:cNvPr>
              <p:cNvSpPr txBox="1"/>
              <p:nvPr/>
            </p:nvSpPr>
            <p:spPr>
              <a:xfrm>
                <a:off x="2863190" y="5477095"/>
                <a:ext cx="43152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0000"/>
                    </a:solidFill>
                    <a:effectLst/>
                    <a:uLnTx/>
                    <a:uFillTx/>
                    <a:latin typeface="Arial"/>
                    <a:ea typeface="ＭＳ Ｐゴシック"/>
                    <a:cs typeface="+mn-cs"/>
                  </a:rPr>
                  <a:t>Min</a:t>
                </a:r>
                <a:endParaRPr kumimoji="1" lang="ja-JP" altLang="en-US" sz="1200" b="0" i="0" u="none" strike="noStrike" kern="1200" cap="none" spc="0" normalizeH="0" baseline="0" noProof="0" dirty="0" err="1">
                  <a:ln>
                    <a:noFill/>
                  </a:ln>
                  <a:solidFill>
                    <a:srgbClr val="FF0000"/>
                  </a:solidFill>
                  <a:effectLst/>
                  <a:uLnTx/>
                  <a:uFillTx/>
                  <a:latin typeface="Arial"/>
                  <a:ea typeface="ＭＳ Ｐゴシック"/>
                  <a:cs typeface="+mn-cs"/>
                </a:endParaRPr>
              </a:p>
            </p:txBody>
          </p:sp>
          <p:sp>
            <p:nvSpPr>
              <p:cNvPr id="148" name="テキスト ボックス 147">
                <a:extLst>
                  <a:ext uri="{FF2B5EF4-FFF2-40B4-BE49-F238E27FC236}">
                    <a16:creationId xmlns:a16="http://schemas.microsoft.com/office/drawing/2014/main" id="{E3C34B17-60AB-4985-8F95-12502BCBF593}"/>
                  </a:ext>
                </a:extLst>
              </p:cNvPr>
              <p:cNvSpPr txBox="1"/>
              <p:nvPr/>
            </p:nvSpPr>
            <p:spPr>
              <a:xfrm>
                <a:off x="3929934" y="5462314"/>
                <a:ext cx="43152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0000"/>
                    </a:solidFill>
                    <a:effectLst/>
                    <a:uLnTx/>
                    <a:uFillTx/>
                    <a:latin typeface="Arial"/>
                    <a:ea typeface="ＭＳ Ｐゴシック"/>
                    <a:cs typeface="+mn-cs"/>
                  </a:rPr>
                  <a:t>Min</a:t>
                </a:r>
                <a:endParaRPr kumimoji="1" lang="ja-JP" altLang="en-US" sz="1200" b="0" i="0" u="none" strike="noStrike" kern="1200" cap="none" spc="0" normalizeH="0" baseline="0" noProof="0" dirty="0" err="1">
                  <a:ln>
                    <a:noFill/>
                  </a:ln>
                  <a:solidFill>
                    <a:srgbClr val="FF0000"/>
                  </a:solidFill>
                  <a:effectLst/>
                  <a:uLnTx/>
                  <a:uFillTx/>
                  <a:latin typeface="Arial"/>
                  <a:ea typeface="ＭＳ Ｐゴシック"/>
                  <a:cs typeface="+mn-cs"/>
                </a:endParaRPr>
              </a:p>
            </p:txBody>
          </p:sp>
          <p:sp>
            <p:nvSpPr>
              <p:cNvPr id="149" name="テキスト ボックス 148">
                <a:extLst>
                  <a:ext uri="{FF2B5EF4-FFF2-40B4-BE49-F238E27FC236}">
                    <a16:creationId xmlns:a16="http://schemas.microsoft.com/office/drawing/2014/main" id="{8A76389B-A66E-4DDB-8759-7E815830A3DC}"/>
                  </a:ext>
                </a:extLst>
              </p:cNvPr>
              <p:cNvSpPr txBox="1"/>
              <p:nvPr/>
            </p:nvSpPr>
            <p:spPr>
              <a:xfrm>
                <a:off x="4873129" y="5469266"/>
                <a:ext cx="43152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0000"/>
                    </a:solidFill>
                    <a:effectLst/>
                    <a:uLnTx/>
                    <a:uFillTx/>
                    <a:latin typeface="Arial"/>
                    <a:ea typeface="ＭＳ Ｐゴシック"/>
                    <a:cs typeface="+mn-cs"/>
                  </a:rPr>
                  <a:t>Min</a:t>
                </a:r>
                <a:endParaRPr kumimoji="1" lang="ja-JP" altLang="en-US" sz="1200" b="0" i="0" u="none" strike="noStrike" kern="1200" cap="none" spc="0" normalizeH="0" baseline="0" noProof="0" dirty="0" err="1">
                  <a:ln>
                    <a:noFill/>
                  </a:ln>
                  <a:solidFill>
                    <a:srgbClr val="FF0000"/>
                  </a:solidFill>
                  <a:effectLst/>
                  <a:uLnTx/>
                  <a:uFillTx/>
                  <a:latin typeface="Arial"/>
                  <a:ea typeface="ＭＳ Ｐゴシック"/>
                  <a:cs typeface="+mn-cs"/>
                </a:endParaRPr>
              </a:p>
            </p:txBody>
          </p:sp>
        </p:grpSp>
      </p:grpSp>
      <p:grpSp>
        <p:nvGrpSpPr>
          <p:cNvPr id="23" name="グループ化 22">
            <a:extLst>
              <a:ext uri="{FF2B5EF4-FFF2-40B4-BE49-F238E27FC236}">
                <a16:creationId xmlns:a16="http://schemas.microsoft.com/office/drawing/2014/main" id="{682B9469-FAA0-4C73-8920-D759D0D68328}"/>
              </a:ext>
            </a:extLst>
          </p:cNvPr>
          <p:cNvGrpSpPr/>
          <p:nvPr/>
        </p:nvGrpSpPr>
        <p:grpSpPr>
          <a:xfrm>
            <a:off x="6773574" y="2204073"/>
            <a:ext cx="4994599" cy="2476247"/>
            <a:chOff x="5297471" y="2211284"/>
            <a:chExt cx="4994599" cy="2476247"/>
          </a:xfrm>
        </p:grpSpPr>
        <p:sp>
          <p:nvSpPr>
            <p:cNvPr id="21" name="テキスト ボックス 20">
              <a:extLst>
                <a:ext uri="{FF2B5EF4-FFF2-40B4-BE49-F238E27FC236}">
                  <a16:creationId xmlns:a16="http://schemas.microsoft.com/office/drawing/2014/main" id="{5E962E93-23D4-44FE-AE75-5802B69151FE}"/>
                </a:ext>
              </a:extLst>
            </p:cNvPr>
            <p:cNvSpPr txBox="1"/>
            <p:nvPr/>
          </p:nvSpPr>
          <p:spPr>
            <a:xfrm>
              <a:off x="5617900" y="3487202"/>
              <a:ext cx="467417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The effects of changing </a:t>
              </a:r>
              <a:r>
                <a:rPr kumimoji="1" lang="en-US" altLang="ja-JP" sz="1800" b="1" i="1" u="none" strike="noStrike" kern="1200" cap="none" spc="0" normalizeH="0" baseline="0" noProof="0" dirty="0">
                  <a:ln>
                    <a:noFill/>
                  </a:ln>
                  <a:solidFill>
                    <a:srgbClr val="FF0000"/>
                  </a:solidFill>
                  <a:effectLst/>
                  <a:uLnTx/>
                  <a:uFillTx/>
                  <a:latin typeface="Arial"/>
                  <a:ea typeface="ＭＳ Ｐゴシック"/>
                  <a:cs typeface="+mn-cs"/>
                </a:rPr>
                <a:t>w</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(1) </a:t>
              </a:r>
              <a:r>
                <a:rPr kumimoji="1" lang="en-US" altLang="ja-JP" sz="1800" b="1" i="1" u="none" strike="noStrike" kern="1200" cap="none" spc="0" normalizeH="0" baseline="0" noProof="0" dirty="0">
                  <a:ln>
                    <a:noFill/>
                  </a:ln>
                  <a:solidFill>
                    <a:srgbClr val="000000"/>
                  </a:solidFill>
                  <a:effectLst/>
                  <a:uLnTx/>
                  <a:uFillTx/>
                  <a:latin typeface="Arial"/>
                  <a:ea typeface="ＭＳ Ｐゴシック"/>
                  <a:cs typeface="+mn-cs"/>
                </a:rPr>
                <a:t>in learning </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and (2) </a:t>
              </a:r>
              <a:r>
                <a:rPr kumimoji="1" lang="en-US" altLang="ja-JP" sz="1800" b="1" i="1" u="none" strike="noStrike" kern="1200" cap="none" spc="0" normalizeH="0" baseline="0" noProof="0" dirty="0">
                  <a:ln>
                    <a:noFill/>
                  </a:ln>
                  <a:solidFill>
                    <a:srgbClr val="000000"/>
                  </a:solidFill>
                  <a:effectLst/>
                  <a:uLnTx/>
                  <a:uFillTx/>
                  <a:latin typeface="Arial"/>
                  <a:ea typeface="ＭＳ Ｐゴシック"/>
                  <a:cs typeface="+mn-cs"/>
                </a:rPr>
                <a:t>during environmental interactions </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will be examined.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a:t>
              </a:r>
              <a:endParaRPr kumimoji="1" lang="ja-JP" altLang="en-US" sz="1800" b="0" i="0" u="none" strike="noStrike" kern="1200" cap="none" spc="0" normalizeH="0" baseline="0" noProof="0" dirty="0" err="1">
                <a:ln>
                  <a:noFill/>
                </a:ln>
                <a:solidFill>
                  <a:srgbClr val="000000"/>
                </a:solidFill>
                <a:effectLst/>
                <a:uLnTx/>
                <a:uFillTx/>
                <a:latin typeface="Arial"/>
                <a:ea typeface="ＭＳ Ｐゴシック"/>
                <a:cs typeface="+mn-cs"/>
              </a:endParaRPr>
            </a:p>
          </p:txBody>
        </p:sp>
        <p:sp>
          <p:nvSpPr>
            <p:cNvPr id="22" name="フリーフォーム: 図形 21">
              <a:extLst>
                <a:ext uri="{FF2B5EF4-FFF2-40B4-BE49-F238E27FC236}">
                  <a16:creationId xmlns:a16="http://schemas.microsoft.com/office/drawing/2014/main" id="{359FF1B8-D95B-4A9C-A890-AD1200B96DFB}"/>
                </a:ext>
              </a:extLst>
            </p:cNvPr>
            <p:cNvSpPr/>
            <p:nvPr/>
          </p:nvSpPr>
          <p:spPr>
            <a:xfrm>
              <a:off x="5297471" y="2211284"/>
              <a:ext cx="2181412" cy="1237130"/>
            </a:xfrm>
            <a:custGeom>
              <a:avLst/>
              <a:gdLst>
                <a:gd name="connsiteX0" fmla="*/ 2181412 w 2181412"/>
                <a:gd name="connsiteY0" fmla="*/ 1237130 h 1237130"/>
                <a:gd name="connsiteX1" fmla="*/ 1978212 w 2181412"/>
                <a:gd name="connsiteY1" fmla="*/ 800847 h 1237130"/>
                <a:gd name="connsiteX2" fmla="*/ 1296894 w 2181412"/>
                <a:gd name="connsiteY2" fmla="*/ 448236 h 1237130"/>
                <a:gd name="connsiteX3" fmla="*/ 334682 w 2181412"/>
                <a:gd name="connsiteY3" fmla="*/ 304800 h 1237130"/>
                <a:gd name="connsiteX4" fmla="*/ 0 w 2181412"/>
                <a:gd name="connsiteY4" fmla="*/ 0 h 1237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412" h="1237130">
                  <a:moveTo>
                    <a:pt x="2181412" y="1237130"/>
                  </a:moveTo>
                  <a:cubicBezTo>
                    <a:pt x="2153522" y="1084729"/>
                    <a:pt x="2125632" y="932329"/>
                    <a:pt x="1978212" y="800847"/>
                  </a:cubicBezTo>
                  <a:cubicBezTo>
                    <a:pt x="1830792" y="669365"/>
                    <a:pt x="1570816" y="530910"/>
                    <a:pt x="1296894" y="448236"/>
                  </a:cubicBezTo>
                  <a:cubicBezTo>
                    <a:pt x="1022972" y="365562"/>
                    <a:pt x="550831" y="379506"/>
                    <a:pt x="334682" y="304800"/>
                  </a:cubicBezTo>
                  <a:cubicBezTo>
                    <a:pt x="118533" y="230094"/>
                    <a:pt x="59266" y="115047"/>
                    <a:pt x="0" y="0"/>
                  </a:cubicBezTo>
                </a:path>
              </a:pathLst>
            </a:custGeom>
            <a:noFill/>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grpSp>
      <p:grpSp>
        <p:nvGrpSpPr>
          <p:cNvPr id="131" name="グループ化 130">
            <a:extLst>
              <a:ext uri="{FF2B5EF4-FFF2-40B4-BE49-F238E27FC236}">
                <a16:creationId xmlns:a16="http://schemas.microsoft.com/office/drawing/2014/main" id="{1D92D920-1AB1-4126-98E0-2DEB96BCDDA0}"/>
              </a:ext>
            </a:extLst>
          </p:cNvPr>
          <p:cNvGrpSpPr/>
          <p:nvPr/>
        </p:nvGrpSpPr>
        <p:grpSpPr>
          <a:xfrm>
            <a:off x="3108212" y="3004965"/>
            <a:ext cx="2634620" cy="768419"/>
            <a:chOff x="5289930" y="2561207"/>
            <a:chExt cx="2634620" cy="768419"/>
          </a:xfrm>
        </p:grpSpPr>
        <p:grpSp>
          <p:nvGrpSpPr>
            <p:cNvPr id="132" name="グループ化 131">
              <a:extLst>
                <a:ext uri="{FF2B5EF4-FFF2-40B4-BE49-F238E27FC236}">
                  <a16:creationId xmlns:a16="http://schemas.microsoft.com/office/drawing/2014/main" id="{ACBE28A5-7D50-41D0-AAEF-74DAB9D6C04B}"/>
                </a:ext>
              </a:extLst>
            </p:cNvPr>
            <p:cNvGrpSpPr/>
            <p:nvPr/>
          </p:nvGrpSpPr>
          <p:grpSpPr>
            <a:xfrm>
              <a:off x="5492889" y="2561207"/>
              <a:ext cx="2431661" cy="768419"/>
              <a:chOff x="5450809" y="2561207"/>
              <a:chExt cx="2431661" cy="768419"/>
            </a:xfrm>
          </p:grpSpPr>
          <p:grpSp>
            <p:nvGrpSpPr>
              <p:cNvPr id="136" name="グループ化 135">
                <a:extLst>
                  <a:ext uri="{FF2B5EF4-FFF2-40B4-BE49-F238E27FC236}">
                    <a16:creationId xmlns:a16="http://schemas.microsoft.com/office/drawing/2014/main" id="{06B53254-7852-4421-99F5-26467F2062D2}"/>
                  </a:ext>
                </a:extLst>
              </p:cNvPr>
              <p:cNvGrpSpPr/>
              <p:nvPr/>
            </p:nvGrpSpPr>
            <p:grpSpPr>
              <a:xfrm>
                <a:off x="5450809" y="2561207"/>
                <a:ext cx="2431661" cy="768419"/>
                <a:chOff x="5546984" y="2482643"/>
                <a:chExt cx="2431661" cy="768419"/>
              </a:xfrm>
            </p:grpSpPr>
            <p:grpSp>
              <p:nvGrpSpPr>
                <p:cNvPr id="140" name="グループ化 139">
                  <a:extLst>
                    <a:ext uri="{FF2B5EF4-FFF2-40B4-BE49-F238E27FC236}">
                      <a16:creationId xmlns:a16="http://schemas.microsoft.com/office/drawing/2014/main" id="{A565BA06-5E57-4973-9A7E-D57D1B94FF76}"/>
                    </a:ext>
                  </a:extLst>
                </p:cNvPr>
                <p:cNvGrpSpPr/>
                <p:nvPr/>
              </p:nvGrpSpPr>
              <p:grpSpPr>
                <a:xfrm>
                  <a:off x="5546984" y="2963611"/>
                  <a:ext cx="2431661" cy="287451"/>
                  <a:chOff x="5546984" y="2963611"/>
                  <a:chExt cx="2431661" cy="287451"/>
                </a:xfrm>
              </p:grpSpPr>
              <p:cxnSp>
                <p:nvCxnSpPr>
                  <p:cNvPr id="154" name="直線コネクタ 153">
                    <a:extLst>
                      <a:ext uri="{FF2B5EF4-FFF2-40B4-BE49-F238E27FC236}">
                        <a16:creationId xmlns:a16="http://schemas.microsoft.com/office/drawing/2014/main" id="{78D9D3DB-04F1-4A14-9D23-5C13247B7231}"/>
                      </a:ext>
                    </a:extLst>
                  </p:cNvPr>
                  <p:cNvCxnSpPr/>
                  <p:nvPr/>
                </p:nvCxnSpPr>
                <p:spPr>
                  <a:xfrm>
                    <a:off x="7638451" y="3233467"/>
                    <a:ext cx="340194"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5" name="グループ化 154">
                    <a:extLst>
                      <a:ext uri="{FF2B5EF4-FFF2-40B4-BE49-F238E27FC236}">
                        <a16:creationId xmlns:a16="http://schemas.microsoft.com/office/drawing/2014/main" id="{7C22E085-39FA-4A4A-9687-6C158F2F3C7C}"/>
                      </a:ext>
                    </a:extLst>
                  </p:cNvPr>
                  <p:cNvGrpSpPr/>
                  <p:nvPr/>
                </p:nvGrpSpPr>
                <p:grpSpPr>
                  <a:xfrm>
                    <a:off x="5546984" y="2963611"/>
                    <a:ext cx="2279826" cy="287451"/>
                    <a:chOff x="5546984" y="2963611"/>
                    <a:chExt cx="2279826" cy="287451"/>
                  </a:xfrm>
                </p:grpSpPr>
                <p:cxnSp>
                  <p:nvCxnSpPr>
                    <p:cNvPr id="158" name="直線コネクタ 157">
                      <a:extLst>
                        <a:ext uri="{FF2B5EF4-FFF2-40B4-BE49-F238E27FC236}">
                          <a16:creationId xmlns:a16="http://schemas.microsoft.com/office/drawing/2014/main" id="{340C3D01-C3B5-40ED-928C-95217A0CEA3F}"/>
                        </a:ext>
                      </a:extLst>
                    </p:cNvPr>
                    <p:cNvCxnSpPr/>
                    <p:nvPr/>
                  </p:nvCxnSpPr>
                  <p:spPr>
                    <a:xfrm>
                      <a:off x="5546984" y="3248079"/>
                      <a:ext cx="340194"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9" name="直線コネクタ 158">
                      <a:extLst>
                        <a:ext uri="{FF2B5EF4-FFF2-40B4-BE49-F238E27FC236}">
                          <a16:creationId xmlns:a16="http://schemas.microsoft.com/office/drawing/2014/main" id="{85341B50-EB66-44E1-8692-CDA6686E5A7B}"/>
                        </a:ext>
                      </a:extLst>
                    </p:cNvPr>
                    <p:cNvCxnSpPr/>
                    <p:nvPr/>
                  </p:nvCxnSpPr>
                  <p:spPr>
                    <a:xfrm flipV="1">
                      <a:off x="5735343" y="2978223"/>
                      <a:ext cx="0" cy="2728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0" name="直線コネクタ 159">
                      <a:extLst>
                        <a:ext uri="{FF2B5EF4-FFF2-40B4-BE49-F238E27FC236}">
                          <a16:creationId xmlns:a16="http://schemas.microsoft.com/office/drawing/2014/main" id="{93E94E24-04BD-42E2-B1BD-1D725CE9F5F9}"/>
                        </a:ext>
                      </a:extLst>
                    </p:cNvPr>
                    <p:cNvCxnSpPr/>
                    <p:nvPr/>
                  </p:nvCxnSpPr>
                  <p:spPr>
                    <a:xfrm>
                      <a:off x="6667491" y="3239035"/>
                      <a:ext cx="340194"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5" name="直線コネクタ 164">
                      <a:extLst>
                        <a:ext uri="{FF2B5EF4-FFF2-40B4-BE49-F238E27FC236}">
                          <a16:creationId xmlns:a16="http://schemas.microsoft.com/office/drawing/2014/main" id="{3BE28B9B-5683-4019-9494-BBD087C1E18C}"/>
                        </a:ext>
                      </a:extLst>
                    </p:cNvPr>
                    <p:cNvCxnSpPr/>
                    <p:nvPr/>
                  </p:nvCxnSpPr>
                  <p:spPr>
                    <a:xfrm flipV="1">
                      <a:off x="6855850" y="2969179"/>
                      <a:ext cx="0" cy="2728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9" name="直線コネクタ 208">
                      <a:extLst>
                        <a:ext uri="{FF2B5EF4-FFF2-40B4-BE49-F238E27FC236}">
                          <a16:creationId xmlns:a16="http://schemas.microsoft.com/office/drawing/2014/main" id="{B09A1BF8-CB37-4B54-9B8C-C9DBF1402569}"/>
                        </a:ext>
                      </a:extLst>
                    </p:cNvPr>
                    <p:cNvCxnSpPr/>
                    <p:nvPr/>
                  </p:nvCxnSpPr>
                  <p:spPr>
                    <a:xfrm flipV="1">
                      <a:off x="7826810" y="2963611"/>
                      <a:ext cx="0" cy="2728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141" name="グループ化 140">
                  <a:extLst>
                    <a:ext uri="{FF2B5EF4-FFF2-40B4-BE49-F238E27FC236}">
                      <a16:creationId xmlns:a16="http://schemas.microsoft.com/office/drawing/2014/main" id="{3AFCBFF9-26F7-48FD-974C-BF48A8276E97}"/>
                    </a:ext>
                  </a:extLst>
                </p:cNvPr>
                <p:cNvGrpSpPr/>
                <p:nvPr/>
              </p:nvGrpSpPr>
              <p:grpSpPr>
                <a:xfrm>
                  <a:off x="5906425" y="2482643"/>
                  <a:ext cx="1733064" cy="612780"/>
                  <a:chOff x="5906425" y="2482643"/>
                  <a:chExt cx="1733064" cy="612780"/>
                </a:xfrm>
              </p:grpSpPr>
              <p:sp>
                <p:nvSpPr>
                  <p:cNvPr id="142" name="テキスト ボックス 141">
                    <a:extLst>
                      <a:ext uri="{FF2B5EF4-FFF2-40B4-BE49-F238E27FC236}">
                        <a16:creationId xmlns:a16="http://schemas.microsoft.com/office/drawing/2014/main" id="{876195AB-C280-437F-A0BD-1A9D651E1336}"/>
                      </a:ext>
                    </a:extLst>
                  </p:cNvPr>
                  <p:cNvSpPr txBox="1"/>
                  <p:nvPr/>
                </p:nvSpPr>
                <p:spPr>
                  <a:xfrm>
                    <a:off x="5928455" y="2482643"/>
                    <a:ext cx="9509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rial"/>
                        <a:ea typeface="ＭＳ Ｐゴシック"/>
                        <a:cs typeface="+mn-cs"/>
                      </a:rPr>
                      <a:t>Posterior </a:t>
                    </a:r>
                    <a:endParaRPr kumimoji="1" lang="ja-JP" altLang="en-US" sz="1400" b="0" i="0" u="none" strike="noStrike" kern="1200" cap="none" spc="0" normalizeH="0" baseline="0" noProof="0" dirty="0" err="1">
                      <a:ln>
                        <a:noFill/>
                      </a:ln>
                      <a:solidFill>
                        <a:srgbClr val="FF0000"/>
                      </a:solidFill>
                      <a:effectLst/>
                      <a:uLnTx/>
                      <a:uFillTx/>
                      <a:latin typeface="Arial"/>
                      <a:ea typeface="ＭＳ Ｐゴシック"/>
                      <a:cs typeface="+mn-cs"/>
                    </a:endParaRPr>
                  </a:p>
                </p:txBody>
              </p:sp>
              <p:cxnSp>
                <p:nvCxnSpPr>
                  <p:cNvPr id="143" name="直線矢印コネクタ 142">
                    <a:extLst>
                      <a:ext uri="{FF2B5EF4-FFF2-40B4-BE49-F238E27FC236}">
                        <a16:creationId xmlns:a16="http://schemas.microsoft.com/office/drawing/2014/main" id="{B1E32031-C510-481A-B2E6-9F47153CCFB9}"/>
                      </a:ext>
                    </a:extLst>
                  </p:cNvPr>
                  <p:cNvCxnSpPr>
                    <a:cxnSpLocks/>
                  </p:cNvCxnSpPr>
                  <p:nvPr/>
                </p:nvCxnSpPr>
                <p:spPr>
                  <a:xfrm flipH="1">
                    <a:off x="5906425" y="2725596"/>
                    <a:ext cx="544830" cy="316230"/>
                  </a:xfrm>
                  <a:prstGeom prst="straightConnector1">
                    <a:avLst/>
                  </a:prstGeom>
                  <a:ln w="952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2" name="直線矢印コネクタ 151">
                    <a:extLst>
                      <a:ext uri="{FF2B5EF4-FFF2-40B4-BE49-F238E27FC236}">
                        <a16:creationId xmlns:a16="http://schemas.microsoft.com/office/drawing/2014/main" id="{17FDF7E6-B969-4344-8DD7-6CA2310B9981}"/>
                      </a:ext>
                    </a:extLst>
                  </p:cNvPr>
                  <p:cNvCxnSpPr>
                    <a:cxnSpLocks/>
                  </p:cNvCxnSpPr>
                  <p:nvPr/>
                </p:nvCxnSpPr>
                <p:spPr>
                  <a:xfrm>
                    <a:off x="6665946" y="2714389"/>
                    <a:ext cx="108632" cy="381034"/>
                  </a:xfrm>
                  <a:prstGeom prst="straightConnector1">
                    <a:avLst/>
                  </a:prstGeom>
                  <a:ln w="952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3" name="直線矢印コネクタ 152">
                    <a:extLst>
                      <a:ext uri="{FF2B5EF4-FFF2-40B4-BE49-F238E27FC236}">
                        <a16:creationId xmlns:a16="http://schemas.microsoft.com/office/drawing/2014/main" id="{06240CF1-51DE-4C58-A39D-4DF25DF40169}"/>
                      </a:ext>
                    </a:extLst>
                  </p:cNvPr>
                  <p:cNvCxnSpPr>
                    <a:cxnSpLocks/>
                  </p:cNvCxnSpPr>
                  <p:nvPr/>
                </p:nvCxnSpPr>
                <p:spPr>
                  <a:xfrm>
                    <a:off x="6862234" y="2739751"/>
                    <a:ext cx="777255" cy="283399"/>
                  </a:xfrm>
                  <a:prstGeom prst="straightConnector1">
                    <a:avLst/>
                  </a:prstGeom>
                  <a:ln w="952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137" name="フリーフォーム: 図形 136">
                <a:extLst>
                  <a:ext uri="{FF2B5EF4-FFF2-40B4-BE49-F238E27FC236}">
                    <a16:creationId xmlns:a16="http://schemas.microsoft.com/office/drawing/2014/main" id="{BF6CD340-CB1C-4F0C-AA71-5C10D62C3DD9}"/>
                  </a:ext>
                </a:extLst>
              </p:cNvPr>
              <p:cNvSpPr/>
              <p:nvPr/>
            </p:nvSpPr>
            <p:spPr>
              <a:xfrm>
                <a:off x="5500255" y="3164658"/>
                <a:ext cx="254704" cy="148338"/>
              </a:xfrm>
              <a:custGeom>
                <a:avLst/>
                <a:gdLst>
                  <a:gd name="connsiteX0" fmla="*/ 0 w 598170"/>
                  <a:gd name="connsiteY0" fmla="*/ 518174 h 518174"/>
                  <a:gd name="connsiteX1" fmla="*/ 95250 w 598170"/>
                  <a:gd name="connsiteY1" fmla="*/ 441974 h 518174"/>
                  <a:gd name="connsiteX2" fmla="*/ 140970 w 598170"/>
                  <a:gd name="connsiteY2" fmla="*/ 354344 h 518174"/>
                  <a:gd name="connsiteX3" fmla="*/ 182880 w 598170"/>
                  <a:gd name="connsiteY3" fmla="*/ 232424 h 518174"/>
                  <a:gd name="connsiteX4" fmla="*/ 220980 w 598170"/>
                  <a:gd name="connsiteY4" fmla="*/ 106694 h 518174"/>
                  <a:gd name="connsiteX5" fmla="*/ 251460 w 598170"/>
                  <a:gd name="connsiteY5" fmla="*/ 38114 h 518174"/>
                  <a:gd name="connsiteX6" fmla="*/ 297180 w 598170"/>
                  <a:gd name="connsiteY6" fmla="*/ 14 h 518174"/>
                  <a:gd name="connsiteX7" fmla="*/ 339090 w 598170"/>
                  <a:gd name="connsiteY7" fmla="*/ 41924 h 518174"/>
                  <a:gd name="connsiteX8" fmla="*/ 365760 w 598170"/>
                  <a:gd name="connsiteY8" fmla="*/ 106694 h 518174"/>
                  <a:gd name="connsiteX9" fmla="*/ 407670 w 598170"/>
                  <a:gd name="connsiteY9" fmla="*/ 232424 h 518174"/>
                  <a:gd name="connsiteX10" fmla="*/ 457200 w 598170"/>
                  <a:gd name="connsiteY10" fmla="*/ 354344 h 518174"/>
                  <a:gd name="connsiteX11" fmla="*/ 495300 w 598170"/>
                  <a:gd name="connsiteY11" fmla="*/ 438164 h 518174"/>
                  <a:gd name="connsiteX12" fmla="*/ 598170 w 598170"/>
                  <a:gd name="connsiteY12" fmla="*/ 518174 h 518174"/>
                  <a:gd name="connsiteX0" fmla="*/ 0 w 598170"/>
                  <a:gd name="connsiteY0" fmla="*/ 518174 h 518174"/>
                  <a:gd name="connsiteX1" fmla="*/ 95250 w 598170"/>
                  <a:gd name="connsiteY1" fmla="*/ 441974 h 518174"/>
                  <a:gd name="connsiteX2" fmla="*/ 140970 w 598170"/>
                  <a:gd name="connsiteY2" fmla="*/ 354344 h 518174"/>
                  <a:gd name="connsiteX3" fmla="*/ 182880 w 598170"/>
                  <a:gd name="connsiteY3" fmla="*/ 232424 h 518174"/>
                  <a:gd name="connsiteX4" fmla="*/ 220980 w 598170"/>
                  <a:gd name="connsiteY4" fmla="*/ 106694 h 518174"/>
                  <a:gd name="connsiteX5" fmla="*/ 251460 w 598170"/>
                  <a:gd name="connsiteY5" fmla="*/ 38114 h 518174"/>
                  <a:gd name="connsiteX6" fmla="*/ 297180 w 598170"/>
                  <a:gd name="connsiteY6" fmla="*/ 14 h 518174"/>
                  <a:gd name="connsiteX7" fmla="*/ 339090 w 598170"/>
                  <a:gd name="connsiteY7" fmla="*/ 41924 h 518174"/>
                  <a:gd name="connsiteX8" fmla="*/ 365760 w 598170"/>
                  <a:gd name="connsiteY8" fmla="*/ 106694 h 518174"/>
                  <a:gd name="connsiteX9" fmla="*/ 407670 w 598170"/>
                  <a:gd name="connsiteY9" fmla="*/ 232424 h 518174"/>
                  <a:gd name="connsiteX10" fmla="*/ 445770 w 598170"/>
                  <a:gd name="connsiteY10" fmla="*/ 354344 h 518174"/>
                  <a:gd name="connsiteX11" fmla="*/ 495300 w 598170"/>
                  <a:gd name="connsiteY11" fmla="*/ 438164 h 518174"/>
                  <a:gd name="connsiteX12" fmla="*/ 598170 w 598170"/>
                  <a:gd name="connsiteY12" fmla="*/ 518174 h 51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170" h="518174">
                    <a:moveTo>
                      <a:pt x="0" y="518174"/>
                    </a:moveTo>
                    <a:cubicBezTo>
                      <a:pt x="35877" y="493726"/>
                      <a:pt x="71755" y="469279"/>
                      <a:pt x="95250" y="441974"/>
                    </a:cubicBezTo>
                    <a:cubicBezTo>
                      <a:pt x="118745" y="414669"/>
                      <a:pt x="126365" y="389269"/>
                      <a:pt x="140970" y="354344"/>
                    </a:cubicBezTo>
                    <a:cubicBezTo>
                      <a:pt x="155575" y="319419"/>
                      <a:pt x="169545" y="273699"/>
                      <a:pt x="182880" y="232424"/>
                    </a:cubicBezTo>
                    <a:cubicBezTo>
                      <a:pt x="196215" y="191149"/>
                      <a:pt x="209550" y="139079"/>
                      <a:pt x="220980" y="106694"/>
                    </a:cubicBezTo>
                    <a:cubicBezTo>
                      <a:pt x="232410" y="74309"/>
                      <a:pt x="238760" y="55894"/>
                      <a:pt x="251460" y="38114"/>
                    </a:cubicBezTo>
                    <a:cubicBezTo>
                      <a:pt x="264160" y="20334"/>
                      <a:pt x="282575" y="-621"/>
                      <a:pt x="297180" y="14"/>
                    </a:cubicBezTo>
                    <a:cubicBezTo>
                      <a:pt x="311785" y="649"/>
                      <a:pt x="327660" y="24144"/>
                      <a:pt x="339090" y="41924"/>
                    </a:cubicBezTo>
                    <a:cubicBezTo>
                      <a:pt x="350520" y="59704"/>
                      <a:pt x="354330" y="74944"/>
                      <a:pt x="365760" y="106694"/>
                    </a:cubicBezTo>
                    <a:cubicBezTo>
                      <a:pt x="377190" y="138444"/>
                      <a:pt x="394335" y="191149"/>
                      <a:pt x="407670" y="232424"/>
                    </a:cubicBezTo>
                    <a:cubicBezTo>
                      <a:pt x="421005" y="273699"/>
                      <a:pt x="431165" y="320054"/>
                      <a:pt x="445770" y="354344"/>
                    </a:cubicBezTo>
                    <a:cubicBezTo>
                      <a:pt x="460375" y="388634"/>
                      <a:pt x="471805" y="410859"/>
                      <a:pt x="495300" y="438164"/>
                    </a:cubicBezTo>
                    <a:cubicBezTo>
                      <a:pt x="518795" y="465469"/>
                      <a:pt x="558482" y="491821"/>
                      <a:pt x="598170" y="518174"/>
                    </a:cubicBezTo>
                  </a:path>
                </a:pathLst>
              </a:custGeom>
              <a:noFill/>
              <a:ln w="127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8" name="フリーフォーム: 図形 137">
                <a:extLst>
                  <a:ext uri="{FF2B5EF4-FFF2-40B4-BE49-F238E27FC236}">
                    <a16:creationId xmlns:a16="http://schemas.microsoft.com/office/drawing/2014/main" id="{89D55543-E5B8-4106-9FAE-AEC8512B71A1}"/>
                  </a:ext>
                </a:extLst>
              </p:cNvPr>
              <p:cNvSpPr/>
              <p:nvPr/>
            </p:nvSpPr>
            <p:spPr>
              <a:xfrm>
                <a:off x="6656462" y="3120391"/>
                <a:ext cx="259639" cy="173354"/>
              </a:xfrm>
              <a:custGeom>
                <a:avLst/>
                <a:gdLst>
                  <a:gd name="connsiteX0" fmla="*/ 0 w 598170"/>
                  <a:gd name="connsiteY0" fmla="*/ 518174 h 518174"/>
                  <a:gd name="connsiteX1" fmla="*/ 95250 w 598170"/>
                  <a:gd name="connsiteY1" fmla="*/ 441974 h 518174"/>
                  <a:gd name="connsiteX2" fmla="*/ 140970 w 598170"/>
                  <a:gd name="connsiteY2" fmla="*/ 354344 h 518174"/>
                  <a:gd name="connsiteX3" fmla="*/ 182880 w 598170"/>
                  <a:gd name="connsiteY3" fmla="*/ 232424 h 518174"/>
                  <a:gd name="connsiteX4" fmla="*/ 220980 w 598170"/>
                  <a:gd name="connsiteY4" fmla="*/ 106694 h 518174"/>
                  <a:gd name="connsiteX5" fmla="*/ 251460 w 598170"/>
                  <a:gd name="connsiteY5" fmla="*/ 38114 h 518174"/>
                  <a:gd name="connsiteX6" fmla="*/ 297180 w 598170"/>
                  <a:gd name="connsiteY6" fmla="*/ 14 h 518174"/>
                  <a:gd name="connsiteX7" fmla="*/ 339090 w 598170"/>
                  <a:gd name="connsiteY7" fmla="*/ 41924 h 518174"/>
                  <a:gd name="connsiteX8" fmla="*/ 365760 w 598170"/>
                  <a:gd name="connsiteY8" fmla="*/ 106694 h 518174"/>
                  <a:gd name="connsiteX9" fmla="*/ 407670 w 598170"/>
                  <a:gd name="connsiteY9" fmla="*/ 232424 h 518174"/>
                  <a:gd name="connsiteX10" fmla="*/ 457200 w 598170"/>
                  <a:gd name="connsiteY10" fmla="*/ 354344 h 518174"/>
                  <a:gd name="connsiteX11" fmla="*/ 495300 w 598170"/>
                  <a:gd name="connsiteY11" fmla="*/ 438164 h 518174"/>
                  <a:gd name="connsiteX12" fmla="*/ 598170 w 598170"/>
                  <a:gd name="connsiteY12" fmla="*/ 518174 h 518174"/>
                  <a:gd name="connsiteX0" fmla="*/ 0 w 598170"/>
                  <a:gd name="connsiteY0" fmla="*/ 518174 h 518174"/>
                  <a:gd name="connsiteX1" fmla="*/ 95250 w 598170"/>
                  <a:gd name="connsiteY1" fmla="*/ 441974 h 518174"/>
                  <a:gd name="connsiteX2" fmla="*/ 140970 w 598170"/>
                  <a:gd name="connsiteY2" fmla="*/ 354344 h 518174"/>
                  <a:gd name="connsiteX3" fmla="*/ 182880 w 598170"/>
                  <a:gd name="connsiteY3" fmla="*/ 232424 h 518174"/>
                  <a:gd name="connsiteX4" fmla="*/ 220980 w 598170"/>
                  <a:gd name="connsiteY4" fmla="*/ 106694 h 518174"/>
                  <a:gd name="connsiteX5" fmla="*/ 251460 w 598170"/>
                  <a:gd name="connsiteY5" fmla="*/ 38114 h 518174"/>
                  <a:gd name="connsiteX6" fmla="*/ 297180 w 598170"/>
                  <a:gd name="connsiteY6" fmla="*/ 14 h 518174"/>
                  <a:gd name="connsiteX7" fmla="*/ 339090 w 598170"/>
                  <a:gd name="connsiteY7" fmla="*/ 41924 h 518174"/>
                  <a:gd name="connsiteX8" fmla="*/ 365760 w 598170"/>
                  <a:gd name="connsiteY8" fmla="*/ 106694 h 518174"/>
                  <a:gd name="connsiteX9" fmla="*/ 407670 w 598170"/>
                  <a:gd name="connsiteY9" fmla="*/ 232424 h 518174"/>
                  <a:gd name="connsiteX10" fmla="*/ 445770 w 598170"/>
                  <a:gd name="connsiteY10" fmla="*/ 354344 h 518174"/>
                  <a:gd name="connsiteX11" fmla="*/ 495300 w 598170"/>
                  <a:gd name="connsiteY11" fmla="*/ 438164 h 518174"/>
                  <a:gd name="connsiteX12" fmla="*/ 598170 w 598170"/>
                  <a:gd name="connsiteY12" fmla="*/ 518174 h 51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170" h="518174">
                    <a:moveTo>
                      <a:pt x="0" y="518174"/>
                    </a:moveTo>
                    <a:cubicBezTo>
                      <a:pt x="35877" y="493726"/>
                      <a:pt x="71755" y="469279"/>
                      <a:pt x="95250" y="441974"/>
                    </a:cubicBezTo>
                    <a:cubicBezTo>
                      <a:pt x="118745" y="414669"/>
                      <a:pt x="126365" y="389269"/>
                      <a:pt x="140970" y="354344"/>
                    </a:cubicBezTo>
                    <a:cubicBezTo>
                      <a:pt x="155575" y="319419"/>
                      <a:pt x="169545" y="273699"/>
                      <a:pt x="182880" y="232424"/>
                    </a:cubicBezTo>
                    <a:cubicBezTo>
                      <a:pt x="196215" y="191149"/>
                      <a:pt x="209550" y="139079"/>
                      <a:pt x="220980" y="106694"/>
                    </a:cubicBezTo>
                    <a:cubicBezTo>
                      <a:pt x="232410" y="74309"/>
                      <a:pt x="238760" y="55894"/>
                      <a:pt x="251460" y="38114"/>
                    </a:cubicBezTo>
                    <a:cubicBezTo>
                      <a:pt x="264160" y="20334"/>
                      <a:pt x="282575" y="-621"/>
                      <a:pt x="297180" y="14"/>
                    </a:cubicBezTo>
                    <a:cubicBezTo>
                      <a:pt x="311785" y="649"/>
                      <a:pt x="327660" y="24144"/>
                      <a:pt x="339090" y="41924"/>
                    </a:cubicBezTo>
                    <a:cubicBezTo>
                      <a:pt x="350520" y="59704"/>
                      <a:pt x="354330" y="74944"/>
                      <a:pt x="365760" y="106694"/>
                    </a:cubicBezTo>
                    <a:cubicBezTo>
                      <a:pt x="377190" y="138444"/>
                      <a:pt x="394335" y="191149"/>
                      <a:pt x="407670" y="232424"/>
                    </a:cubicBezTo>
                    <a:cubicBezTo>
                      <a:pt x="421005" y="273699"/>
                      <a:pt x="431165" y="320054"/>
                      <a:pt x="445770" y="354344"/>
                    </a:cubicBezTo>
                    <a:cubicBezTo>
                      <a:pt x="460375" y="388634"/>
                      <a:pt x="471805" y="410859"/>
                      <a:pt x="495300" y="438164"/>
                    </a:cubicBezTo>
                    <a:cubicBezTo>
                      <a:pt x="518795" y="465469"/>
                      <a:pt x="558482" y="491821"/>
                      <a:pt x="598170" y="518174"/>
                    </a:cubicBezTo>
                  </a:path>
                </a:pathLst>
              </a:custGeom>
              <a:noFill/>
              <a:ln w="127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9" name="フリーフォーム: 図形 138">
                <a:extLst>
                  <a:ext uri="{FF2B5EF4-FFF2-40B4-BE49-F238E27FC236}">
                    <a16:creationId xmlns:a16="http://schemas.microsoft.com/office/drawing/2014/main" id="{86A5487A-E6C5-45E4-AA8D-EB1C1445409F}"/>
                  </a:ext>
                </a:extLst>
              </p:cNvPr>
              <p:cNvSpPr/>
              <p:nvPr/>
            </p:nvSpPr>
            <p:spPr>
              <a:xfrm>
                <a:off x="7728348" y="2920368"/>
                <a:ext cx="109278" cy="376454"/>
              </a:xfrm>
              <a:custGeom>
                <a:avLst/>
                <a:gdLst>
                  <a:gd name="connsiteX0" fmla="*/ 0 w 598170"/>
                  <a:gd name="connsiteY0" fmla="*/ 518174 h 518174"/>
                  <a:gd name="connsiteX1" fmla="*/ 95250 w 598170"/>
                  <a:gd name="connsiteY1" fmla="*/ 441974 h 518174"/>
                  <a:gd name="connsiteX2" fmla="*/ 140970 w 598170"/>
                  <a:gd name="connsiteY2" fmla="*/ 354344 h 518174"/>
                  <a:gd name="connsiteX3" fmla="*/ 182880 w 598170"/>
                  <a:gd name="connsiteY3" fmla="*/ 232424 h 518174"/>
                  <a:gd name="connsiteX4" fmla="*/ 220980 w 598170"/>
                  <a:gd name="connsiteY4" fmla="*/ 106694 h 518174"/>
                  <a:gd name="connsiteX5" fmla="*/ 251460 w 598170"/>
                  <a:gd name="connsiteY5" fmla="*/ 38114 h 518174"/>
                  <a:gd name="connsiteX6" fmla="*/ 297180 w 598170"/>
                  <a:gd name="connsiteY6" fmla="*/ 14 h 518174"/>
                  <a:gd name="connsiteX7" fmla="*/ 339090 w 598170"/>
                  <a:gd name="connsiteY7" fmla="*/ 41924 h 518174"/>
                  <a:gd name="connsiteX8" fmla="*/ 365760 w 598170"/>
                  <a:gd name="connsiteY8" fmla="*/ 106694 h 518174"/>
                  <a:gd name="connsiteX9" fmla="*/ 407670 w 598170"/>
                  <a:gd name="connsiteY9" fmla="*/ 232424 h 518174"/>
                  <a:gd name="connsiteX10" fmla="*/ 457200 w 598170"/>
                  <a:gd name="connsiteY10" fmla="*/ 354344 h 518174"/>
                  <a:gd name="connsiteX11" fmla="*/ 495300 w 598170"/>
                  <a:gd name="connsiteY11" fmla="*/ 438164 h 518174"/>
                  <a:gd name="connsiteX12" fmla="*/ 598170 w 598170"/>
                  <a:gd name="connsiteY12" fmla="*/ 518174 h 518174"/>
                  <a:gd name="connsiteX0" fmla="*/ 0 w 598170"/>
                  <a:gd name="connsiteY0" fmla="*/ 518174 h 518174"/>
                  <a:gd name="connsiteX1" fmla="*/ 95250 w 598170"/>
                  <a:gd name="connsiteY1" fmla="*/ 441974 h 518174"/>
                  <a:gd name="connsiteX2" fmla="*/ 140970 w 598170"/>
                  <a:gd name="connsiteY2" fmla="*/ 354344 h 518174"/>
                  <a:gd name="connsiteX3" fmla="*/ 182880 w 598170"/>
                  <a:gd name="connsiteY3" fmla="*/ 232424 h 518174"/>
                  <a:gd name="connsiteX4" fmla="*/ 220980 w 598170"/>
                  <a:gd name="connsiteY4" fmla="*/ 106694 h 518174"/>
                  <a:gd name="connsiteX5" fmla="*/ 251460 w 598170"/>
                  <a:gd name="connsiteY5" fmla="*/ 38114 h 518174"/>
                  <a:gd name="connsiteX6" fmla="*/ 297180 w 598170"/>
                  <a:gd name="connsiteY6" fmla="*/ 14 h 518174"/>
                  <a:gd name="connsiteX7" fmla="*/ 339090 w 598170"/>
                  <a:gd name="connsiteY7" fmla="*/ 41924 h 518174"/>
                  <a:gd name="connsiteX8" fmla="*/ 365760 w 598170"/>
                  <a:gd name="connsiteY8" fmla="*/ 106694 h 518174"/>
                  <a:gd name="connsiteX9" fmla="*/ 407670 w 598170"/>
                  <a:gd name="connsiteY9" fmla="*/ 232424 h 518174"/>
                  <a:gd name="connsiteX10" fmla="*/ 445770 w 598170"/>
                  <a:gd name="connsiteY10" fmla="*/ 354344 h 518174"/>
                  <a:gd name="connsiteX11" fmla="*/ 495300 w 598170"/>
                  <a:gd name="connsiteY11" fmla="*/ 438164 h 518174"/>
                  <a:gd name="connsiteX12" fmla="*/ 598170 w 598170"/>
                  <a:gd name="connsiteY12" fmla="*/ 518174 h 51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170" h="518174">
                    <a:moveTo>
                      <a:pt x="0" y="518174"/>
                    </a:moveTo>
                    <a:cubicBezTo>
                      <a:pt x="35877" y="493726"/>
                      <a:pt x="71755" y="469279"/>
                      <a:pt x="95250" y="441974"/>
                    </a:cubicBezTo>
                    <a:cubicBezTo>
                      <a:pt x="118745" y="414669"/>
                      <a:pt x="126365" y="389269"/>
                      <a:pt x="140970" y="354344"/>
                    </a:cubicBezTo>
                    <a:cubicBezTo>
                      <a:pt x="155575" y="319419"/>
                      <a:pt x="169545" y="273699"/>
                      <a:pt x="182880" y="232424"/>
                    </a:cubicBezTo>
                    <a:cubicBezTo>
                      <a:pt x="196215" y="191149"/>
                      <a:pt x="209550" y="139079"/>
                      <a:pt x="220980" y="106694"/>
                    </a:cubicBezTo>
                    <a:cubicBezTo>
                      <a:pt x="232410" y="74309"/>
                      <a:pt x="238760" y="55894"/>
                      <a:pt x="251460" y="38114"/>
                    </a:cubicBezTo>
                    <a:cubicBezTo>
                      <a:pt x="264160" y="20334"/>
                      <a:pt x="282575" y="-621"/>
                      <a:pt x="297180" y="14"/>
                    </a:cubicBezTo>
                    <a:cubicBezTo>
                      <a:pt x="311785" y="649"/>
                      <a:pt x="327660" y="24144"/>
                      <a:pt x="339090" y="41924"/>
                    </a:cubicBezTo>
                    <a:cubicBezTo>
                      <a:pt x="350520" y="59704"/>
                      <a:pt x="354330" y="74944"/>
                      <a:pt x="365760" y="106694"/>
                    </a:cubicBezTo>
                    <a:cubicBezTo>
                      <a:pt x="377190" y="138444"/>
                      <a:pt x="394335" y="191149"/>
                      <a:pt x="407670" y="232424"/>
                    </a:cubicBezTo>
                    <a:cubicBezTo>
                      <a:pt x="421005" y="273699"/>
                      <a:pt x="431165" y="320054"/>
                      <a:pt x="445770" y="354344"/>
                    </a:cubicBezTo>
                    <a:cubicBezTo>
                      <a:pt x="460375" y="388634"/>
                      <a:pt x="471805" y="410859"/>
                      <a:pt x="495300" y="438164"/>
                    </a:cubicBezTo>
                    <a:cubicBezTo>
                      <a:pt x="518795" y="465469"/>
                      <a:pt x="558482" y="491821"/>
                      <a:pt x="598170" y="518174"/>
                    </a:cubicBezTo>
                  </a:path>
                </a:pathLst>
              </a:custGeom>
              <a:noFill/>
              <a:ln w="127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grpSp>
        <mc:AlternateContent xmlns:mc="http://schemas.openxmlformats.org/markup-compatibility/2006" xmlns:a14="http://schemas.microsoft.com/office/drawing/2010/main">
          <mc:Choice Requires="a14">
            <p:sp>
              <p:nvSpPr>
                <p:cNvPr id="133" name="TextBox 90">
                  <a:extLst>
                    <a:ext uri="{FF2B5EF4-FFF2-40B4-BE49-F238E27FC236}">
                      <a16:creationId xmlns:a16="http://schemas.microsoft.com/office/drawing/2014/main" id="{AAD992A5-CAE5-47A1-9CF8-37C400231AD8}"/>
                    </a:ext>
                  </a:extLst>
                </p:cNvPr>
                <p:cNvSpPr txBox="1"/>
                <p:nvPr/>
              </p:nvSpPr>
              <p:spPr>
                <a:xfrm>
                  <a:off x="5289930" y="3041407"/>
                  <a:ext cx="164749"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33" name="TextBox 90">
                  <a:extLst>
                    <a:ext uri="{FF2B5EF4-FFF2-40B4-BE49-F238E27FC236}">
                      <a16:creationId xmlns:a16="http://schemas.microsoft.com/office/drawing/2014/main" id="{AAD992A5-CAE5-47A1-9CF8-37C400231AD8}"/>
                    </a:ext>
                  </a:extLst>
                </p:cNvPr>
                <p:cNvSpPr txBox="1">
                  <a:spLocks noRot="1" noChangeAspect="1" noMove="1" noResize="1" noEditPoints="1" noAdjustHandles="1" noChangeArrowheads="1" noChangeShapeType="1" noTextEdit="1"/>
                </p:cNvSpPr>
                <p:nvPr/>
              </p:nvSpPr>
              <p:spPr>
                <a:xfrm>
                  <a:off x="5289930" y="3041407"/>
                  <a:ext cx="164749" cy="276999"/>
                </a:xfrm>
                <a:prstGeom prst="rect">
                  <a:avLst/>
                </a:prstGeom>
                <a:blipFill>
                  <a:blip r:embed="rId8"/>
                  <a:stretch>
                    <a:fillRect r="-4814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4" name="TextBox 90">
                  <a:extLst>
                    <a:ext uri="{FF2B5EF4-FFF2-40B4-BE49-F238E27FC236}">
                      <a16:creationId xmlns:a16="http://schemas.microsoft.com/office/drawing/2014/main" id="{E3BFA217-A7BD-4645-B807-75CE1021AF62}"/>
                    </a:ext>
                  </a:extLst>
                </p:cNvPr>
                <p:cNvSpPr txBox="1"/>
                <p:nvPr/>
              </p:nvSpPr>
              <p:spPr>
                <a:xfrm>
                  <a:off x="6345434" y="3012827"/>
                  <a:ext cx="164749"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34" name="TextBox 90">
                  <a:extLst>
                    <a:ext uri="{FF2B5EF4-FFF2-40B4-BE49-F238E27FC236}">
                      <a16:creationId xmlns:a16="http://schemas.microsoft.com/office/drawing/2014/main" id="{E3BFA217-A7BD-4645-B807-75CE1021AF62}"/>
                    </a:ext>
                  </a:extLst>
                </p:cNvPr>
                <p:cNvSpPr txBox="1">
                  <a:spLocks noRot="1" noChangeAspect="1" noMove="1" noResize="1" noEditPoints="1" noAdjustHandles="1" noChangeArrowheads="1" noChangeShapeType="1" noTextEdit="1"/>
                </p:cNvSpPr>
                <p:nvPr/>
              </p:nvSpPr>
              <p:spPr>
                <a:xfrm>
                  <a:off x="6345434" y="3012827"/>
                  <a:ext cx="164749" cy="276999"/>
                </a:xfrm>
                <a:prstGeom prst="rect">
                  <a:avLst/>
                </a:prstGeom>
                <a:blipFill>
                  <a:blip r:embed="rId25"/>
                  <a:stretch>
                    <a:fillRect r="-4814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5" name="TextBox 90">
                  <a:extLst>
                    <a:ext uri="{FF2B5EF4-FFF2-40B4-BE49-F238E27FC236}">
                      <a16:creationId xmlns:a16="http://schemas.microsoft.com/office/drawing/2014/main" id="{61001631-E224-43C5-9AB8-CFA2FA3DDC7E}"/>
                    </a:ext>
                  </a:extLst>
                </p:cNvPr>
                <p:cNvSpPr txBox="1"/>
                <p:nvPr/>
              </p:nvSpPr>
              <p:spPr>
                <a:xfrm>
                  <a:off x="7353791" y="3000088"/>
                  <a:ext cx="164749"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35" name="TextBox 90">
                  <a:extLst>
                    <a:ext uri="{FF2B5EF4-FFF2-40B4-BE49-F238E27FC236}">
                      <a16:creationId xmlns:a16="http://schemas.microsoft.com/office/drawing/2014/main" id="{61001631-E224-43C5-9AB8-CFA2FA3DDC7E}"/>
                    </a:ext>
                  </a:extLst>
                </p:cNvPr>
                <p:cNvSpPr txBox="1">
                  <a:spLocks noRot="1" noChangeAspect="1" noMove="1" noResize="1" noEditPoints="1" noAdjustHandles="1" noChangeArrowheads="1" noChangeShapeType="1" noTextEdit="1"/>
                </p:cNvSpPr>
                <p:nvPr/>
              </p:nvSpPr>
              <p:spPr>
                <a:xfrm>
                  <a:off x="7353791" y="3000088"/>
                  <a:ext cx="164749" cy="276999"/>
                </a:xfrm>
                <a:prstGeom prst="rect">
                  <a:avLst/>
                </a:prstGeom>
                <a:blipFill>
                  <a:blip r:embed="rId7"/>
                  <a:stretch>
                    <a:fillRect r="-51852"/>
                  </a:stretch>
                </a:blipFill>
              </p:spPr>
              <p:txBody>
                <a:bodyPr/>
                <a:lstStyle/>
                <a:p>
                  <a:r>
                    <a:rPr lang="ja-JP" altLang="en-US">
                      <a:noFill/>
                    </a:rPr>
                    <a:t> </a:t>
                  </a:r>
                </a:p>
              </p:txBody>
            </p:sp>
          </mc:Fallback>
        </mc:AlternateContent>
      </p:grpSp>
      <p:grpSp>
        <p:nvGrpSpPr>
          <p:cNvPr id="11" name="グループ化 10">
            <a:extLst>
              <a:ext uri="{FF2B5EF4-FFF2-40B4-BE49-F238E27FC236}">
                <a16:creationId xmlns:a16="http://schemas.microsoft.com/office/drawing/2014/main" id="{1F8992F2-B6AE-45CC-90D9-B7D2FF00C596}"/>
              </a:ext>
            </a:extLst>
          </p:cNvPr>
          <p:cNvGrpSpPr/>
          <p:nvPr/>
        </p:nvGrpSpPr>
        <p:grpSpPr>
          <a:xfrm>
            <a:off x="1044019" y="2969075"/>
            <a:ext cx="4284781" cy="912583"/>
            <a:chOff x="304799" y="2716286"/>
            <a:chExt cx="4284781" cy="912583"/>
          </a:xfrm>
        </p:grpSpPr>
        <p:grpSp>
          <p:nvGrpSpPr>
            <p:cNvPr id="81" name="グループ化 80">
              <a:extLst>
                <a:ext uri="{FF2B5EF4-FFF2-40B4-BE49-F238E27FC236}">
                  <a16:creationId xmlns:a16="http://schemas.microsoft.com/office/drawing/2014/main" id="{93705214-85AF-4B55-AA48-4B761156DF4E}"/>
                </a:ext>
              </a:extLst>
            </p:cNvPr>
            <p:cNvGrpSpPr/>
            <p:nvPr/>
          </p:nvGrpSpPr>
          <p:grpSpPr>
            <a:xfrm>
              <a:off x="699031" y="2716286"/>
              <a:ext cx="3890549" cy="802298"/>
              <a:chOff x="3533657" y="2529515"/>
              <a:chExt cx="3890549" cy="802298"/>
            </a:xfrm>
          </p:grpSpPr>
          <p:grpSp>
            <p:nvGrpSpPr>
              <p:cNvPr id="34" name="グループ化 33">
                <a:extLst>
                  <a:ext uri="{FF2B5EF4-FFF2-40B4-BE49-F238E27FC236}">
                    <a16:creationId xmlns:a16="http://schemas.microsoft.com/office/drawing/2014/main" id="{3865607E-1288-458E-B3C9-A79EDFC08852}"/>
                  </a:ext>
                </a:extLst>
              </p:cNvPr>
              <p:cNvGrpSpPr/>
              <p:nvPr/>
            </p:nvGrpSpPr>
            <p:grpSpPr>
              <a:xfrm>
                <a:off x="3533657" y="2529515"/>
                <a:ext cx="3890549" cy="802298"/>
                <a:chOff x="3579027" y="2526365"/>
                <a:chExt cx="3890549" cy="802298"/>
              </a:xfrm>
            </p:grpSpPr>
            <p:grpSp>
              <p:nvGrpSpPr>
                <p:cNvPr id="46" name="グループ化 45"/>
                <p:cNvGrpSpPr/>
                <p:nvPr/>
              </p:nvGrpSpPr>
              <p:grpSpPr>
                <a:xfrm>
                  <a:off x="3579027" y="2526365"/>
                  <a:ext cx="3890549" cy="802298"/>
                  <a:chOff x="3675202" y="2447801"/>
                  <a:chExt cx="3890549" cy="802298"/>
                </a:xfrm>
              </p:grpSpPr>
              <p:grpSp>
                <p:nvGrpSpPr>
                  <p:cNvPr id="42" name="グループ化 41"/>
                  <p:cNvGrpSpPr/>
                  <p:nvPr/>
                </p:nvGrpSpPr>
                <p:grpSpPr>
                  <a:xfrm>
                    <a:off x="5031843" y="2955853"/>
                    <a:ext cx="2533908" cy="294246"/>
                    <a:chOff x="5031843" y="2955853"/>
                    <a:chExt cx="2533908" cy="294246"/>
                  </a:xfrm>
                </p:grpSpPr>
                <p:cxnSp>
                  <p:nvCxnSpPr>
                    <p:cNvPr id="29" name="直線コネクタ 28"/>
                    <p:cNvCxnSpPr/>
                    <p:nvPr/>
                  </p:nvCxnSpPr>
                  <p:spPr>
                    <a:xfrm>
                      <a:off x="5031843" y="3247116"/>
                      <a:ext cx="340194"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5220202" y="2977260"/>
                      <a:ext cx="0" cy="2728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7" name="直線コネクタ 216"/>
                    <p:cNvCxnSpPr/>
                    <p:nvPr/>
                  </p:nvCxnSpPr>
                  <p:spPr>
                    <a:xfrm>
                      <a:off x="6180378" y="3242018"/>
                      <a:ext cx="340194"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9" name="直線コネクタ 218"/>
                    <p:cNvCxnSpPr/>
                    <p:nvPr/>
                  </p:nvCxnSpPr>
                  <p:spPr>
                    <a:xfrm flipV="1">
                      <a:off x="6368737" y="2972162"/>
                      <a:ext cx="0" cy="2728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 name="直線コネクタ 223"/>
                    <p:cNvCxnSpPr/>
                    <p:nvPr/>
                  </p:nvCxnSpPr>
                  <p:spPr>
                    <a:xfrm>
                      <a:off x="7225557" y="3225709"/>
                      <a:ext cx="340194"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5" name="直線コネクタ 224"/>
                    <p:cNvCxnSpPr/>
                    <p:nvPr/>
                  </p:nvCxnSpPr>
                  <p:spPr>
                    <a:xfrm flipV="1">
                      <a:off x="7413916" y="2955853"/>
                      <a:ext cx="0" cy="2728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5" name="テキスト ボックス 44"/>
                  <p:cNvSpPr txBox="1"/>
                  <p:nvPr/>
                </p:nvSpPr>
                <p:spPr>
                  <a:xfrm>
                    <a:off x="3675202" y="2447801"/>
                    <a:ext cx="225207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70C0"/>
                        </a:solidFill>
                        <a:effectLst/>
                        <a:uLnTx/>
                        <a:uFillTx/>
                        <a:latin typeface="Arial"/>
                        <a:ea typeface="ＭＳ Ｐゴシック"/>
                        <a:cs typeface="+mn-cs"/>
                      </a:rPr>
                      <a:t>Sequential gaussian prior </a:t>
                    </a:r>
                    <a:r>
                      <a:rPr kumimoji="1" lang="en-US" altLang="ja-JP" sz="1100" b="0" i="0" u="none" strike="noStrike" kern="1200" cap="none" spc="0" normalizeH="0" baseline="0" noProof="0" dirty="0">
                        <a:ln>
                          <a:noFill/>
                        </a:ln>
                        <a:solidFill>
                          <a:srgbClr val="0070C0"/>
                        </a:solidFill>
                        <a:effectLst/>
                        <a:uLnTx/>
                        <a:uFillTx/>
                        <a:latin typeface="Arial"/>
                        <a:ea typeface="ＭＳ Ｐゴシック"/>
                        <a:cs typeface="+mn-cs"/>
                      </a:rPr>
                      <a:t>(Chung et al., 2017)</a:t>
                    </a:r>
                    <a:endParaRPr kumimoji="1" lang="ja-JP" altLang="en-US" sz="1100" b="0" i="0" u="none" strike="noStrike" kern="1200" cap="none" spc="0" normalizeH="0" baseline="0" noProof="0" dirty="0" err="1">
                      <a:ln>
                        <a:noFill/>
                      </a:ln>
                      <a:solidFill>
                        <a:srgbClr val="0070C0"/>
                      </a:solidFill>
                      <a:effectLst/>
                      <a:uLnTx/>
                      <a:uFillTx/>
                      <a:latin typeface="Arial"/>
                      <a:ea typeface="ＭＳ Ｐゴシック"/>
                      <a:cs typeface="+mn-cs"/>
                    </a:endParaRPr>
                  </a:p>
                </p:txBody>
              </p:sp>
            </p:grpSp>
            <p:cxnSp>
              <p:nvCxnSpPr>
                <p:cNvPr id="33" name="直線コネクタ 32">
                  <a:extLst>
                    <a:ext uri="{FF2B5EF4-FFF2-40B4-BE49-F238E27FC236}">
                      <a16:creationId xmlns:a16="http://schemas.microsoft.com/office/drawing/2014/main" id="{C82C9373-1A6D-4571-8974-0F49A0052EE6}"/>
                    </a:ext>
                  </a:extLst>
                </p:cNvPr>
                <p:cNvCxnSpPr>
                  <a:cxnSpLocks/>
                </p:cNvCxnSpPr>
                <p:nvPr/>
              </p:nvCxnSpPr>
              <p:spPr>
                <a:xfrm>
                  <a:off x="5004048" y="2820376"/>
                  <a:ext cx="150088" cy="212319"/>
                </a:xfrm>
                <a:prstGeom prst="line">
                  <a:avLst/>
                </a:prstGeom>
                <a:ln w="952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62" name="フリーフォーム: 図形 161">
                <a:extLst>
                  <a:ext uri="{FF2B5EF4-FFF2-40B4-BE49-F238E27FC236}">
                    <a16:creationId xmlns:a16="http://schemas.microsoft.com/office/drawing/2014/main" id="{584A4571-0FF3-49A5-B1BE-46F7D9471E16}"/>
                  </a:ext>
                </a:extLst>
              </p:cNvPr>
              <p:cNvSpPr/>
              <p:nvPr/>
            </p:nvSpPr>
            <p:spPr>
              <a:xfrm>
                <a:off x="4985803" y="3094794"/>
                <a:ext cx="178454" cy="231306"/>
              </a:xfrm>
              <a:custGeom>
                <a:avLst/>
                <a:gdLst>
                  <a:gd name="connsiteX0" fmla="*/ 0 w 598170"/>
                  <a:gd name="connsiteY0" fmla="*/ 518174 h 518174"/>
                  <a:gd name="connsiteX1" fmla="*/ 95250 w 598170"/>
                  <a:gd name="connsiteY1" fmla="*/ 441974 h 518174"/>
                  <a:gd name="connsiteX2" fmla="*/ 140970 w 598170"/>
                  <a:gd name="connsiteY2" fmla="*/ 354344 h 518174"/>
                  <a:gd name="connsiteX3" fmla="*/ 182880 w 598170"/>
                  <a:gd name="connsiteY3" fmla="*/ 232424 h 518174"/>
                  <a:gd name="connsiteX4" fmla="*/ 220980 w 598170"/>
                  <a:gd name="connsiteY4" fmla="*/ 106694 h 518174"/>
                  <a:gd name="connsiteX5" fmla="*/ 251460 w 598170"/>
                  <a:gd name="connsiteY5" fmla="*/ 38114 h 518174"/>
                  <a:gd name="connsiteX6" fmla="*/ 297180 w 598170"/>
                  <a:gd name="connsiteY6" fmla="*/ 14 h 518174"/>
                  <a:gd name="connsiteX7" fmla="*/ 339090 w 598170"/>
                  <a:gd name="connsiteY7" fmla="*/ 41924 h 518174"/>
                  <a:gd name="connsiteX8" fmla="*/ 365760 w 598170"/>
                  <a:gd name="connsiteY8" fmla="*/ 106694 h 518174"/>
                  <a:gd name="connsiteX9" fmla="*/ 407670 w 598170"/>
                  <a:gd name="connsiteY9" fmla="*/ 232424 h 518174"/>
                  <a:gd name="connsiteX10" fmla="*/ 457200 w 598170"/>
                  <a:gd name="connsiteY10" fmla="*/ 354344 h 518174"/>
                  <a:gd name="connsiteX11" fmla="*/ 495300 w 598170"/>
                  <a:gd name="connsiteY11" fmla="*/ 438164 h 518174"/>
                  <a:gd name="connsiteX12" fmla="*/ 598170 w 598170"/>
                  <a:gd name="connsiteY12" fmla="*/ 518174 h 518174"/>
                  <a:gd name="connsiteX0" fmla="*/ 0 w 598170"/>
                  <a:gd name="connsiteY0" fmla="*/ 518174 h 518174"/>
                  <a:gd name="connsiteX1" fmla="*/ 95250 w 598170"/>
                  <a:gd name="connsiteY1" fmla="*/ 441974 h 518174"/>
                  <a:gd name="connsiteX2" fmla="*/ 140970 w 598170"/>
                  <a:gd name="connsiteY2" fmla="*/ 354344 h 518174"/>
                  <a:gd name="connsiteX3" fmla="*/ 182880 w 598170"/>
                  <a:gd name="connsiteY3" fmla="*/ 232424 h 518174"/>
                  <a:gd name="connsiteX4" fmla="*/ 220980 w 598170"/>
                  <a:gd name="connsiteY4" fmla="*/ 106694 h 518174"/>
                  <a:gd name="connsiteX5" fmla="*/ 251460 w 598170"/>
                  <a:gd name="connsiteY5" fmla="*/ 38114 h 518174"/>
                  <a:gd name="connsiteX6" fmla="*/ 297180 w 598170"/>
                  <a:gd name="connsiteY6" fmla="*/ 14 h 518174"/>
                  <a:gd name="connsiteX7" fmla="*/ 339090 w 598170"/>
                  <a:gd name="connsiteY7" fmla="*/ 41924 h 518174"/>
                  <a:gd name="connsiteX8" fmla="*/ 365760 w 598170"/>
                  <a:gd name="connsiteY8" fmla="*/ 106694 h 518174"/>
                  <a:gd name="connsiteX9" fmla="*/ 407670 w 598170"/>
                  <a:gd name="connsiteY9" fmla="*/ 232424 h 518174"/>
                  <a:gd name="connsiteX10" fmla="*/ 445770 w 598170"/>
                  <a:gd name="connsiteY10" fmla="*/ 354344 h 518174"/>
                  <a:gd name="connsiteX11" fmla="*/ 495300 w 598170"/>
                  <a:gd name="connsiteY11" fmla="*/ 438164 h 518174"/>
                  <a:gd name="connsiteX12" fmla="*/ 598170 w 598170"/>
                  <a:gd name="connsiteY12" fmla="*/ 518174 h 51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170" h="518174">
                    <a:moveTo>
                      <a:pt x="0" y="518174"/>
                    </a:moveTo>
                    <a:cubicBezTo>
                      <a:pt x="35877" y="493726"/>
                      <a:pt x="71755" y="469279"/>
                      <a:pt x="95250" y="441974"/>
                    </a:cubicBezTo>
                    <a:cubicBezTo>
                      <a:pt x="118745" y="414669"/>
                      <a:pt x="126365" y="389269"/>
                      <a:pt x="140970" y="354344"/>
                    </a:cubicBezTo>
                    <a:cubicBezTo>
                      <a:pt x="155575" y="319419"/>
                      <a:pt x="169545" y="273699"/>
                      <a:pt x="182880" y="232424"/>
                    </a:cubicBezTo>
                    <a:cubicBezTo>
                      <a:pt x="196215" y="191149"/>
                      <a:pt x="209550" y="139079"/>
                      <a:pt x="220980" y="106694"/>
                    </a:cubicBezTo>
                    <a:cubicBezTo>
                      <a:pt x="232410" y="74309"/>
                      <a:pt x="238760" y="55894"/>
                      <a:pt x="251460" y="38114"/>
                    </a:cubicBezTo>
                    <a:cubicBezTo>
                      <a:pt x="264160" y="20334"/>
                      <a:pt x="282575" y="-621"/>
                      <a:pt x="297180" y="14"/>
                    </a:cubicBezTo>
                    <a:cubicBezTo>
                      <a:pt x="311785" y="649"/>
                      <a:pt x="327660" y="24144"/>
                      <a:pt x="339090" y="41924"/>
                    </a:cubicBezTo>
                    <a:cubicBezTo>
                      <a:pt x="350520" y="59704"/>
                      <a:pt x="354330" y="74944"/>
                      <a:pt x="365760" y="106694"/>
                    </a:cubicBezTo>
                    <a:cubicBezTo>
                      <a:pt x="377190" y="138444"/>
                      <a:pt x="394335" y="191149"/>
                      <a:pt x="407670" y="232424"/>
                    </a:cubicBezTo>
                    <a:cubicBezTo>
                      <a:pt x="421005" y="273699"/>
                      <a:pt x="431165" y="320054"/>
                      <a:pt x="445770" y="354344"/>
                    </a:cubicBezTo>
                    <a:cubicBezTo>
                      <a:pt x="460375" y="388634"/>
                      <a:pt x="471805" y="410859"/>
                      <a:pt x="495300" y="438164"/>
                    </a:cubicBezTo>
                    <a:cubicBezTo>
                      <a:pt x="518795" y="465469"/>
                      <a:pt x="558482" y="491821"/>
                      <a:pt x="598170" y="518174"/>
                    </a:cubicBezTo>
                  </a:path>
                </a:pathLst>
              </a:custGeom>
              <a:noFill/>
              <a:ln w="1270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63" name="フリーフォーム: 図形 162">
                <a:extLst>
                  <a:ext uri="{FF2B5EF4-FFF2-40B4-BE49-F238E27FC236}">
                    <a16:creationId xmlns:a16="http://schemas.microsoft.com/office/drawing/2014/main" id="{95B59165-98D3-4A64-843B-3D53DA6E8F2E}"/>
                  </a:ext>
                </a:extLst>
              </p:cNvPr>
              <p:cNvSpPr/>
              <p:nvPr/>
            </p:nvSpPr>
            <p:spPr>
              <a:xfrm>
                <a:off x="7129688" y="2796422"/>
                <a:ext cx="97587" cy="489065"/>
              </a:xfrm>
              <a:custGeom>
                <a:avLst/>
                <a:gdLst>
                  <a:gd name="connsiteX0" fmla="*/ 0 w 598170"/>
                  <a:gd name="connsiteY0" fmla="*/ 518174 h 518174"/>
                  <a:gd name="connsiteX1" fmla="*/ 95250 w 598170"/>
                  <a:gd name="connsiteY1" fmla="*/ 441974 h 518174"/>
                  <a:gd name="connsiteX2" fmla="*/ 140970 w 598170"/>
                  <a:gd name="connsiteY2" fmla="*/ 354344 h 518174"/>
                  <a:gd name="connsiteX3" fmla="*/ 182880 w 598170"/>
                  <a:gd name="connsiteY3" fmla="*/ 232424 h 518174"/>
                  <a:gd name="connsiteX4" fmla="*/ 220980 w 598170"/>
                  <a:gd name="connsiteY4" fmla="*/ 106694 h 518174"/>
                  <a:gd name="connsiteX5" fmla="*/ 251460 w 598170"/>
                  <a:gd name="connsiteY5" fmla="*/ 38114 h 518174"/>
                  <a:gd name="connsiteX6" fmla="*/ 297180 w 598170"/>
                  <a:gd name="connsiteY6" fmla="*/ 14 h 518174"/>
                  <a:gd name="connsiteX7" fmla="*/ 339090 w 598170"/>
                  <a:gd name="connsiteY7" fmla="*/ 41924 h 518174"/>
                  <a:gd name="connsiteX8" fmla="*/ 365760 w 598170"/>
                  <a:gd name="connsiteY8" fmla="*/ 106694 h 518174"/>
                  <a:gd name="connsiteX9" fmla="*/ 407670 w 598170"/>
                  <a:gd name="connsiteY9" fmla="*/ 232424 h 518174"/>
                  <a:gd name="connsiteX10" fmla="*/ 457200 w 598170"/>
                  <a:gd name="connsiteY10" fmla="*/ 354344 h 518174"/>
                  <a:gd name="connsiteX11" fmla="*/ 495300 w 598170"/>
                  <a:gd name="connsiteY11" fmla="*/ 438164 h 518174"/>
                  <a:gd name="connsiteX12" fmla="*/ 598170 w 598170"/>
                  <a:gd name="connsiteY12" fmla="*/ 518174 h 518174"/>
                  <a:gd name="connsiteX0" fmla="*/ 0 w 598170"/>
                  <a:gd name="connsiteY0" fmla="*/ 518174 h 518174"/>
                  <a:gd name="connsiteX1" fmla="*/ 95250 w 598170"/>
                  <a:gd name="connsiteY1" fmla="*/ 441974 h 518174"/>
                  <a:gd name="connsiteX2" fmla="*/ 140970 w 598170"/>
                  <a:gd name="connsiteY2" fmla="*/ 354344 h 518174"/>
                  <a:gd name="connsiteX3" fmla="*/ 182880 w 598170"/>
                  <a:gd name="connsiteY3" fmla="*/ 232424 h 518174"/>
                  <a:gd name="connsiteX4" fmla="*/ 220980 w 598170"/>
                  <a:gd name="connsiteY4" fmla="*/ 106694 h 518174"/>
                  <a:gd name="connsiteX5" fmla="*/ 251460 w 598170"/>
                  <a:gd name="connsiteY5" fmla="*/ 38114 h 518174"/>
                  <a:gd name="connsiteX6" fmla="*/ 297180 w 598170"/>
                  <a:gd name="connsiteY6" fmla="*/ 14 h 518174"/>
                  <a:gd name="connsiteX7" fmla="*/ 339090 w 598170"/>
                  <a:gd name="connsiteY7" fmla="*/ 41924 h 518174"/>
                  <a:gd name="connsiteX8" fmla="*/ 365760 w 598170"/>
                  <a:gd name="connsiteY8" fmla="*/ 106694 h 518174"/>
                  <a:gd name="connsiteX9" fmla="*/ 407670 w 598170"/>
                  <a:gd name="connsiteY9" fmla="*/ 232424 h 518174"/>
                  <a:gd name="connsiteX10" fmla="*/ 445770 w 598170"/>
                  <a:gd name="connsiteY10" fmla="*/ 354344 h 518174"/>
                  <a:gd name="connsiteX11" fmla="*/ 495300 w 598170"/>
                  <a:gd name="connsiteY11" fmla="*/ 438164 h 518174"/>
                  <a:gd name="connsiteX12" fmla="*/ 598170 w 598170"/>
                  <a:gd name="connsiteY12" fmla="*/ 518174 h 51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170" h="518174">
                    <a:moveTo>
                      <a:pt x="0" y="518174"/>
                    </a:moveTo>
                    <a:cubicBezTo>
                      <a:pt x="35877" y="493726"/>
                      <a:pt x="71755" y="469279"/>
                      <a:pt x="95250" y="441974"/>
                    </a:cubicBezTo>
                    <a:cubicBezTo>
                      <a:pt x="118745" y="414669"/>
                      <a:pt x="126365" y="389269"/>
                      <a:pt x="140970" y="354344"/>
                    </a:cubicBezTo>
                    <a:cubicBezTo>
                      <a:pt x="155575" y="319419"/>
                      <a:pt x="169545" y="273699"/>
                      <a:pt x="182880" y="232424"/>
                    </a:cubicBezTo>
                    <a:cubicBezTo>
                      <a:pt x="196215" y="191149"/>
                      <a:pt x="209550" y="139079"/>
                      <a:pt x="220980" y="106694"/>
                    </a:cubicBezTo>
                    <a:cubicBezTo>
                      <a:pt x="232410" y="74309"/>
                      <a:pt x="238760" y="55894"/>
                      <a:pt x="251460" y="38114"/>
                    </a:cubicBezTo>
                    <a:cubicBezTo>
                      <a:pt x="264160" y="20334"/>
                      <a:pt x="282575" y="-621"/>
                      <a:pt x="297180" y="14"/>
                    </a:cubicBezTo>
                    <a:cubicBezTo>
                      <a:pt x="311785" y="649"/>
                      <a:pt x="327660" y="24144"/>
                      <a:pt x="339090" y="41924"/>
                    </a:cubicBezTo>
                    <a:cubicBezTo>
                      <a:pt x="350520" y="59704"/>
                      <a:pt x="354330" y="74944"/>
                      <a:pt x="365760" y="106694"/>
                    </a:cubicBezTo>
                    <a:cubicBezTo>
                      <a:pt x="377190" y="138444"/>
                      <a:pt x="394335" y="191149"/>
                      <a:pt x="407670" y="232424"/>
                    </a:cubicBezTo>
                    <a:cubicBezTo>
                      <a:pt x="421005" y="273699"/>
                      <a:pt x="431165" y="320054"/>
                      <a:pt x="445770" y="354344"/>
                    </a:cubicBezTo>
                    <a:cubicBezTo>
                      <a:pt x="460375" y="388634"/>
                      <a:pt x="471805" y="410859"/>
                      <a:pt x="495300" y="438164"/>
                    </a:cubicBezTo>
                    <a:cubicBezTo>
                      <a:pt x="518795" y="465469"/>
                      <a:pt x="558482" y="491821"/>
                      <a:pt x="598170" y="518174"/>
                    </a:cubicBezTo>
                  </a:path>
                </a:pathLst>
              </a:custGeom>
              <a:noFill/>
              <a:ln w="1270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64" name="フリーフォーム: 図形 163">
                <a:extLst>
                  <a:ext uri="{FF2B5EF4-FFF2-40B4-BE49-F238E27FC236}">
                    <a16:creationId xmlns:a16="http://schemas.microsoft.com/office/drawing/2014/main" id="{A0D3B127-5696-411B-BFFA-394D78FCEF85}"/>
                  </a:ext>
                </a:extLst>
              </p:cNvPr>
              <p:cNvSpPr/>
              <p:nvPr/>
            </p:nvSpPr>
            <p:spPr>
              <a:xfrm>
                <a:off x="5995867" y="3168160"/>
                <a:ext cx="367969" cy="132271"/>
              </a:xfrm>
              <a:custGeom>
                <a:avLst/>
                <a:gdLst>
                  <a:gd name="connsiteX0" fmla="*/ 0 w 598170"/>
                  <a:gd name="connsiteY0" fmla="*/ 518174 h 518174"/>
                  <a:gd name="connsiteX1" fmla="*/ 95250 w 598170"/>
                  <a:gd name="connsiteY1" fmla="*/ 441974 h 518174"/>
                  <a:gd name="connsiteX2" fmla="*/ 140970 w 598170"/>
                  <a:gd name="connsiteY2" fmla="*/ 354344 h 518174"/>
                  <a:gd name="connsiteX3" fmla="*/ 182880 w 598170"/>
                  <a:gd name="connsiteY3" fmla="*/ 232424 h 518174"/>
                  <a:gd name="connsiteX4" fmla="*/ 220980 w 598170"/>
                  <a:gd name="connsiteY4" fmla="*/ 106694 h 518174"/>
                  <a:gd name="connsiteX5" fmla="*/ 251460 w 598170"/>
                  <a:gd name="connsiteY5" fmla="*/ 38114 h 518174"/>
                  <a:gd name="connsiteX6" fmla="*/ 297180 w 598170"/>
                  <a:gd name="connsiteY6" fmla="*/ 14 h 518174"/>
                  <a:gd name="connsiteX7" fmla="*/ 339090 w 598170"/>
                  <a:gd name="connsiteY7" fmla="*/ 41924 h 518174"/>
                  <a:gd name="connsiteX8" fmla="*/ 365760 w 598170"/>
                  <a:gd name="connsiteY8" fmla="*/ 106694 h 518174"/>
                  <a:gd name="connsiteX9" fmla="*/ 407670 w 598170"/>
                  <a:gd name="connsiteY9" fmla="*/ 232424 h 518174"/>
                  <a:gd name="connsiteX10" fmla="*/ 457200 w 598170"/>
                  <a:gd name="connsiteY10" fmla="*/ 354344 h 518174"/>
                  <a:gd name="connsiteX11" fmla="*/ 495300 w 598170"/>
                  <a:gd name="connsiteY11" fmla="*/ 438164 h 518174"/>
                  <a:gd name="connsiteX12" fmla="*/ 598170 w 598170"/>
                  <a:gd name="connsiteY12" fmla="*/ 518174 h 518174"/>
                  <a:gd name="connsiteX0" fmla="*/ 0 w 598170"/>
                  <a:gd name="connsiteY0" fmla="*/ 518174 h 518174"/>
                  <a:gd name="connsiteX1" fmla="*/ 95250 w 598170"/>
                  <a:gd name="connsiteY1" fmla="*/ 441974 h 518174"/>
                  <a:gd name="connsiteX2" fmla="*/ 140970 w 598170"/>
                  <a:gd name="connsiteY2" fmla="*/ 354344 h 518174"/>
                  <a:gd name="connsiteX3" fmla="*/ 182880 w 598170"/>
                  <a:gd name="connsiteY3" fmla="*/ 232424 h 518174"/>
                  <a:gd name="connsiteX4" fmla="*/ 220980 w 598170"/>
                  <a:gd name="connsiteY4" fmla="*/ 106694 h 518174"/>
                  <a:gd name="connsiteX5" fmla="*/ 251460 w 598170"/>
                  <a:gd name="connsiteY5" fmla="*/ 38114 h 518174"/>
                  <a:gd name="connsiteX6" fmla="*/ 297180 w 598170"/>
                  <a:gd name="connsiteY6" fmla="*/ 14 h 518174"/>
                  <a:gd name="connsiteX7" fmla="*/ 339090 w 598170"/>
                  <a:gd name="connsiteY7" fmla="*/ 41924 h 518174"/>
                  <a:gd name="connsiteX8" fmla="*/ 365760 w 598170"/>
                  <a:gd name="connsiteY8" fmla="*/ 106694 h 518174"/>
                  <a:gd name="connsiteX9" fmla="*/ 407670 w 598170"/>
                  <a:gd name="connsiteY9" fmla="*/ 232424 h 518174"/>
                  <a:gd name="connsiteX10" fmla="*/ 445770 w 598170"/>
                  <a:gd name="connsiteY10" fmla="*/ 354344 h 518174"/>
                  <a:gd name="connsiteX11" fmla="*/ 495300 w 598170"/>
                  <a:gd name="connsiteY11" fmla="*/ 438164 h 518174"/>
                  <a:gd name="connsiteX12" fmla="*/ 598170 w 598170"/>
                  <a:gd name="connsiteY12" fmla="*/ 518174 h 51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170" h="518174">
                    <a:moveTo>
                      <a:pt x="0" y="518174"/>
                    </a:moveTo>
                    <a:cubicBezTo>
                      <a:pt x="35877" y="493726"/>
                      <a:pt x="71755" y="469279"/>
                      <a:pt x="95250" y="441974"/>
                    </a:cubicBezTo>
                    <a:cubicBezTo>
                      <a:pt x="118745" y="414669"/>
                      <a:pt x="126365" y="389269"/>
                      <a:pt x="140970" y="354344"/>
                    </a:cubicBezTo>
                    <a:cubicBezTo>
                      <a:pt x="155575" y="319419"/>
                      <a:pt x="169545" y="273699"/>
                      <a:pt x="182880" y="232424"/>
                    </a:cubicBezTo>
                    <a:cubicBezTo>
                      <a:pt x="196215" y="191149"/>
                      <a:pt x="209550" y="139079"/>
                      <a:pt x="220980" y="106694"/>
                    </a:cubicBezTo>
                    <a:cubicBezTo>
                      <a:pt x="232410" y="74309"/>
                      <a:pt x="238760" y="55894"/>
                      <a:pt x="251460" y="38114"/>
                    </a:cubicBezTo>
                    <a:cubicBezTo>
                      <a:pt x="264160" y="20334"/>
                      <a:pt x="282575" y="-621"/>
                      <a:pt x="297180" y="14"/>
                    </a:cubicBezTo>
                    <a:cubicBezTo>
                      <a:pt x="311785" y="649"/>
                      <a:pt x="327660" y="24144"/>
                      <a:pt x="339090" y="41924"/>
                    </a:cubicBezTo>
                    <a:cubicBezTo>
                      <a:pt x="350520" y="59704"/>
                      <a:pt x="354330" y="74944"/>
                      <a:pt x="365760" y="106694"/>
                    </a:cubicBezTo>
                    <a:cubicBezTo>
                      <a:pt x="377190" y="138444"/>
                      <a:pt x="394335" y="191149"/>
                      <a:pt x="407670" y="232424"/>
                    </a:cubicBezTo>
                    <a:cubicBezTo>
                      <a:pt x="421005" y="273699"/>
                      <a:pt x="431165" y="320054"/>
                      <a:pt x="445770" y="354344"/>
                    </a:cubicBezTo>
                    <a:cubicBezTo>
                      <a:pt x="460375" y="388634"/>
                      <a:pt x="471805" y="410859"/>
                      <a:pt x="495300" y="438164"/>
                    </a:cubicBezTo>
                    <a:cubicBezTo>
                      <a:pt x="518795" y="465469"/>
                      <a:pt x="558482" y="491821"/>
                      <a:pt x="598170" y="518174"/>
                    </a:cubicBezTo>
                  </a:path>
                </a:pathLst>
              </a:custGeom>
              <a:noFill/>
              <a:ln w="1270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cxnSp>
            <p:nvCxnSpPr>
              <p:cNvPr id="166" name="直線コネクタ 165">
                <a:extLst>
                  <a:ext uri="{FF2B5EF4-FFF2-40B4-BE49-F238E27FC236}">
                    <a16:creationId xmlns:a16="http://schemas.microsoft.com/office/drawing/2014/main" id="{94E04B1B-DF5D-4910-B63E-D5C6173CA33E}"/>
                  </a:ext>
                </a:extLst>
              </p:cNvPr>
              <p:cNvCxnSpPr>
                <a:cxnSpLocks/>
              </p:cNvCxnSpPr>
              <p:nvPr/>
            </p:nvCxnSpPr>
            <p:spPr>
              <a:xfrm>
                <a:off x="4966391" y="2819846"/>
                <a:ext cx="1135876" cy="333229"/>
              </a:xfrm>
              <a:prstGeom prst="line">
                <a:avLst/>
              </a:prstGeom>
              <a:ln w="952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7" name="直線コネクタ 166">
                <a:extLst>
                  <a:ext uri="{FF2B5EF4-FFF2-40B4-BE49-F238E27FC236}">
                    <a16:creationId xmlns:a16="http://schemas.microsoft.com/office/drawing/2014/main" id="{66F81D70-6E69-41D7-B83F-C5BEAE37018A}"/>
                  </a:ext>
                </a:extLst>
              </p:cNvPr>
              <p:cNvCxnSpPr>
                <a:cxnSpLocks/>
              </p:cNvCxnSpPr>
              <p:nvPr/>
            </p:nvCxnSpPr>
            <p:spPr>
              <a:xfrm>
                <a:off x="5010429" y="2812546"/>
                <a:ext cx="2049440" cy="190903"/>
              </a:xfrm>
              <a:prstGeom prst="line">
                <a:avLst/>
              </a:prstGeom>
              <a:ln w="952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テキスト ボックス 9">
              <a:extLst>
                <a:ext uri="{FF2B5EF4-FFF2-40B4-BE49-F238E27FC236}">
                  <a16:creationId xmlns:a16="http://schemas.microsoft.com/office/drawing/2014/main" id="{84AD535B-0D95-44A5-BA21-D7692422671D}"/>
                </a:ext>
              </a:extLst>
            </p:cNvPr>
            <p:cNvSpPr txBox="1"/>
            <p:nvPr/>
          </p:nvSpPr>
          <p:spPr>
            <a:xfrm>
              <a:off x="304799" y="3167204"/>
              <a:ext cx="18083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Time-varying Gaussian distribution</a:t>
              </a:r>
              <a:endParaRPr kumimoji="1" lang="ja-JP" altLang="en-US" sz="1200" b="0" i="0" u="none" strike="noStrike" kern="1200" cap="none" spc="0" normalizeH="0" baseline="0" noProof="0" dirty="0" err="1">
                <a:ln>
                  <a:noFill/>
                </a:ln>
                <a:solidFill>
                  <a:srgbClr val="000000"/>
                </a:solidFill>
                <a:effectLst/>
                <a:uLnTx/>
                <a:uFillTx/>
                <a:latin typeface="Arial"/>
                <a:ea typeface="ＭＳ Ｐゴシック"/>
                <a:cs typeface="+mn-cs"/>
              </a:endParaRPr>
            </a:p>
          </p:txBody>
        </p:sp>
      </p:grpSp>
      <p:grpSp>
        <p:nvGrpSpPr>
          <p:cNvPr id="32" name="グループ化 31">
            <a:extLst>
              <a:ext uri="{FF2B5EF4-FFF2-40B4-BE49-F238E27FC236}">
                <a16:creationId xmlns:a16="http://schemas.microsoft.com/office/drawing/2014/main" id="{44D1DA89-E44F-493B-8EA3-DE9C2861CCE3}"/>
              </a:ext>
            </a:extLst>
          </p:cNvPr>
          <p:cNvGrpSpPr/>
          <p:nvPr/>
        </p:nvGrpSpPr>
        <p:grpSpPr>
          <a:xfrm>
            <a:off x="3006281" y="1700808"/>
            <a:ext cx="2826416" cy="800052"/>
            <a:chOff x="1482281" y="1700808"/>
            <a:chExt cx="2826416" cy="800052"/>
          </a:xfrm>
        </p:grpSpPr>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BFDE6E6F-5F33-47BB-AF1C-4A5F3B6A699D}"/>
                    </a:ext>
                  </a:extLst>
                </p:cNvPr>
                <p:cNvSpPr txBox="1"/>
                <p:nvPr/>
              </p:nvSpPr>
              <p:spPr>
                <a:xfrm>
                  <a:off x="1482281" y="1960135"/>
                  <a:ext cx="2826416" cy="540725"/>
                </a:xfrm>
                <a:prstGeom prst="rect">
                  <a:avLst/>
                </a:prstGeom>
                <a:noFill/>
                <a:ln>
                  <a:solidFill>
                    <a:srgbClr val="FF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ＭＳ Ｐゴシック"/>
                      <a:cs typeface="+mn-cs"/>
                    </a:rPr>
                    <a:t>With an assumption of Gaussian with σ=1.0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Arial"/>
                      <a:ea typeface="ＭＳ Ｐゴシック"/>
                      <a:cs typeface="+mn-cs"/>
                    </a:rPr>
                    <a:t> </a:t>
                  </a:r>
                  <a14:m>
                    <m:oMath xmlns:m="http://schemas.openxmlformats.org/officeDocument/2006/math">
                      <m:f>
                        <m:fPr>
                          <m:ctrlPr>
                            <a:rPr kumimoji="1" lang="en-US" altLang="ja-JP" sz="11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1" lang="en-US" altLang="ja-JP" sz="1100" b="0" i="1" u="none" strike="noStrike" kern="1200" cap="none" spc="0" normalizeH="0" baseline="0" noProof="0">
                              <a:ln>
                                <a:noFill/>
                              </a:ln>
                              <a:solidFill>
                                <a:prstClr val="black"/>
                              </a:solidFill>
                              <a:effectLst/>
                              <a:uLnTx/>
                              <a:uFillTx/>
                              <a:latin typeface="Cambria Math" panose="02040503050406030204" pitchFamily="18" charset="0"/>
                              <a:cs typeface="+mn-cs"/>
                            </a:rPr>
                            <m:t>1</m:t>
                          </m:r>
                        </m:num>
                        <m:den>
                          <m:r>
                            <a:rPr kumimoji="1" lang="en-US" altLang="ja-JP" sz="1100" b="0" i="1" u="none" strike="noStrike" kern="1200" cap="none" spc="0" normalizeH="0" baseline="0" noProof="0">
                              <a:ln>
                                <a:noFill/>
                              </a:ln>
                              <a:solidFill>
                                <a:prstClr val="black"/>
                              </a:solidFill>
                              <a:effectLst/>
                              <a:uLnTx/>
                              <a:uFillTx/>
                              <a:latin typeface="Cambria Math" panose="02040503050406030204" pitchFamily="18" charset="0"/>
                              <a:cs typeface="+mn-cs"/>
                            </a:rPr>
                            <m:t>2</m:t>
                          </m:r>
                        </m:den>
                      </m:f>
                      <m:sSup>
                        <m:sSupPr>
                          <m:ctrlPr>
                            <a:rPr kumimoji="1" lang="en-US" altLang="ja-JP" sz="11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d>
                            <m:dPr>
                              <m:ctrlPr>
                                <a:rPr kumimoji="1" lang="en-US" altLang="ja-JP" sz="11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f>
                                <m:fPr>
                                  <m:ctrlPr>
                                    <a:rPr kumimoji="1" lang="en-US" altLang="ja-JP" sz="11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sSub>
                                    <m:sSubPr>
                                      <m:ctrlPr>
                                        <a:rPr kumimoji="1" lang="en-US" altLang="ja-JP" sz="11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100" b="0" i="1" u="none" strike="noStrike" kern="1200" cap="none" spc="0" normalizeH="0" baseline="0" noProof="0">
                                          <a:ln>
                                            <a:noFill/>
                                          </a:ln>
                                          <a:solidFill>
                                            <a:prstClr val="black"/>
                                          </a:solidFill>
                                          <a:effectLst/>
                                          <a:uLnTx/>
                                          <a:uFillTx/>
                                          <a:latin typeface="Cambria Math" panose="02040503050406030204" pitchFamily="18" charset="0"/>
                                          <a:cs typeface="+mn-cs"/>
                                        </a:rPr>
                                        <m:t>𝑥</m:t>
                                      </m:r>
                                    </m:e>
                                    <m:sub>
                                      <m:r>
                                        <a:rPr kumimoji="1" lang="en-US" altLang="ja-JP" sz="1100" b="0" i="1" u="none" strike="noStrike" kern="1200" cap="none" spc="0" normalizeH="0" baseline="0" noProof="0">
                                          <a:ln>
                                            <a:noFill/>
                                          </a:ln>
                                          <a:solidFill>
                                            <a:prstClr val="black"/>
                                          </a:solidFill>
                                          <a:effectLst/>
                                          <a:uLnTx/>
                                          <a:uFillTx/>
                                          <a:latin typeface="Cambria Math" panose="02040503050406030204" pitchFamily="18" charset="0"/>
                                          <a:cs typeface="+mn-cs"/>
                                        </a:rPr>
                                        <m:t>𝑡</m:t>
                                      </m:r>
                                    </m:sub>
                                  </m:sSub>
                                  <m:r>
                                    <a:rPr kumimoji="1" lang="en-US" altLang="ja-JP" sz="110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1" lang="en-US" altLang="ja-JP" sz="11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ja-JP" altLang="en-US" sz="1100" b="0" i="1" u="none" strike="noStrike" kern="1200" cap="none" spc="0" normalizeH="0" baseline="0" noProof="0">
                                          <a:ln>
                                            <a:noFill/>
                                          </a:ln>
                                          <a:solidFill>
                                            <a:prstClr val="black"/>
                                          </a:solidFill>
                                          <a:effectLst/>
                                          <a:uLnTx/>
                                          <a:uFillTx/>
                                          <a:latin typeface="Cambria Math" panose="02040503050406030204" pitchFamily="18" charset="0"/>
                                          <a:cs typeface="+mn-cs"/>
                                        </a:rPr>
                                        <m:t>𝜇</m:t>
                                      </m:r>
                                    </m:e>
                                    <m:sub>
                                      <m:r>
                                        <a:rPr kumimoji="1" lang="en-US" altLang="ja-JP" sz="1100" b="0" i="1" u="none" strike="noStrike" kern="1200" cap="none" spc="0" normalizeH="0" baseline="0" noProof="0">
                                          <a:ln>
                                            <a:noFill/>
                                          </a:ln>
                                          <a:solidFill>
                                            <a:prstClr val="black"/>
                                          </a:solidFill>
                                          <a:effectLst/>
                                          <a:uLnTx/>
                                          <a:uFillTx/>
                                          <a:latin typeface="Cambria Math" panose="02040503050406030204" pitchFamily="18" charset="0"/>
                                          <a:cs typeface="+mn-cs"/>
                                        </a:rPr>
                                        <m:t>𝑡</m:t>
                                      </m:r>
                                    </m:sub>
                                  </m:sSub>
                                </m:num>
                                <m:den>
                                  <m:r>
                                    <a:rPr kumimoji="1" lang="ja-JP" altLang="en-US" sz="1100" b="0" i="1" u="none" strike="noStrike" kern="1200" cap="none" spc="0" normalizeH="0" baseline="0" noProof="0">
                                      <a:ln>
                                        <a:noFill/>
                                      </a:ln>
                                      <a:solidFill>
                                        <a:prstClr val="black"/>
                                      </a:solidFill>
                                      <a:effectLst/>
                                      <a:uLnTx/>
                                      <a:uFillTx/>
                                      <a:latin typeface="Cambria Math" panose="02040503050406030204" pitchFamily="18" charset="0"/>
                                      <a:cs typeface="+mn-cs"/>
                                    </a:rPr>
                                    <m:t>𝜎</m:t>
                                  </m:r>
                                </m:den>
                              </m:f>
                            </m:e>
                          </m:d>
                        </m:e>
                        <m:sup>
                          <m:r>
                            <a:rPr kumimoji="1" lang="en-US" altLang="ja-JP" sz="1100" b="0" i="1" u="none" strike="noStrike" kern="1200" cap="none" spc="0" normalizeH="0" baseline="0" noProof="0">
                              <a:ln>
                                <a:noFill/>
                              </a:ln>
                              <a:solidFill>
                                <a:prstClr val="black"/>
                              </a:solidFill>
                              <a:effectLst/>
                              <a:uLnTx/>
                              <a:uFillTx/>
                              <a:latin typeface="Cambria Math" panose="02040503050406030204" pitchFamily="18" charset="0"/>
                              <a:cs typeface="+mn-cs"/>
                            </a:rPr>
                            <m:t>2</m:t>
                          </m:r>
                        </m:sup>
                      </m:sSup>
                      <m:r>
                        <a:rPr kumimoji="1" lang="en-US" altLang="ja-JP" sz="11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1" lang="en-US" altLang="ja-JP" sz="1100" b="0" i="1" u="none" strike="noStrike" kern="1200" cap="none" spc="0" normalizeH="0" baseline="0" noProof="0">
                          <a:ln>
                            <a:noFill/>
                          </a:ln>
                          <a:solidFill>
                            <a:prstClr val="black"/>
                          </a:solidFill>
                          <a:effectLst/>
                          <a:uLnTx/>
                          <a:uFillTx/>
                          <a:latin typeface="Cambria Math" panose="02040503050406030204" pitchFamily="18" charset="0"/>
                          <a:cs typeface="+mn-cs"/>
                        </a:rPr>
                        <m:t>𝑙𝑜𝑔</m:t>
                      </m:r>
                      <m:r>
                        <a:rPr kumimoji="1" lang="ja-JP" altLang="en-US" sz="1100" b="0" i="1" u="none" strike="noStrike" kern="1200" cap="none" spc="0" normalizeH="0" baseline="0" noProof="0">
                          <a:ln>
                            <a:noFill/>
                          </a:ln>
                          <a:solidFill>
                            <a:prstClr val="black"/>
                          </a:solidFill>
                          <a:effectLst/>
                          <a:uLnTx/>
                          <a:uFillTx/>
                          <a:latin typeface="Cambria Math" panose="02040503050406030204" pitchFamily="18" charset="0"/>
                          <a:cs typeface="+mn-cs"/>
                        </a:rPr>
                        <m:t>𝜎</m:t>
                      </m:r>
                    </m:oMath>
                  </a14:m>
                  <a:endParaRPr kumimoji="1" lang="ja-JP" altLang="en-US" sz="1050" b="0" i="0" u="none" strike="noStrike" kern="1200" cap="none" spc="0" normalizeH="0" baseline="0" noProof="0" dirty="0" err="1">
                    <a:ln>
                      <a:noFill/>
                    </a:ln>
                    <a:solidFill>
                      <a:srgbClr val="000000"/>
                    </a:solidFill>
                    <a:effectLst/>
                    <a:uLnTx/>
                    <a:uFillTx/>
                    <a:latin typeface="Arial"/>
                    <a:ea typeface="ＭＳ Ｐゴシック"/>
                    <a:cs typeface="+mn-cs"/>
                  </a:endParaRPr>
                </a:p>
              </p:txBody>
            </p:sp>
          </mc:Choice>
          <mc:Fallback xmlns="">
            <p:sp>
              <p:nvSpPr>
                <p:cNvPr id="27" name="テキスト ボックス 26">
                  <a:extLst>
                    <a:ext uri="{FF2B5EF4-FFF2-40B4-BE49-F238E27FC236}">
                      <a16:creationId xmlns:a16="http://schemas.microsoft.com/office/drawing/2014/main" id="{BFDE6E6F-5F33-47BB-AF1C-4A5F3B6A699D}"/>
                    </a:ext>
                  </a:extLst>
                </p:cNvPr>
                <p:cNvSpPr txBox="1">
                  <a:spLocks noRot="1" noChangeAspect="1" noMove="1" noResize="1" noEditPoints="1" noAdjustHandles="1" noChangeArrowheads="1" noChangeShapeType="1" noTextEdit="1"/>
                </p:cNvSpPr>
                <p:nvPr/>
              </p:nvSpPr>
              <p:spPr>
                <a:xfrm>
                  <a:off x="1482281" y="1960135"/>
                  <a:ext cx="2826416" cy="540725"/>
                </a:xfrm>
                <a:prstGeom prst="rect">
                  <a:avLst/>
                </a:prstGeom>
                <a:blipFill>
                  <a:blip r:embed="rId31"/>
                  <a:stretch>
                    <a:fillRect/>
                  </a:stretch>
                </a:blipFill>
                <a:ln>
                  <a:solidFill>
                    <a:srgbClr val="FF0000"/>
                  </a:solidFill>
                </a:ln>
              </p:spPr>
              <p:txBody>
                <a:bodyPr/>
                <a:lstStyle/>
                <a:p>
                  <a:r>
                    <a:rPr lang="ja-JP" altLang="en-US">
                      <a:noFill/>
                    </a:rPr>
                    <a:t> </a:t>
                  </a:r>
                </a:p>
              </p:txBody>
            </p:sp>
          </mc:Fallback>
        </mc:AlternateContent>
        <p:cxnSp>
          <p:nvCxnSpPr>
            <p:cNvPr id="30" name="直線矢印コネクタ 29">
              <a:extLst>
                <a:ext uri="{FF2B5EF4-FFF2-40B4-BE49-F238E27FC236}">
                  <a16:creationId xmlns:a16="http://schemas.microsoft.com/office/drawing/2014/main" id="{8511480C-849E-4E6D-9428-984AB38E29A6}"/>
                </a:ext>
              </a:extLst>
            </p:cNvPr>
            <p:cNvCxnSpPr/>
            <p:nvPr/>
          </p:nvCxnSpPr>
          <p:spPr>
            <a:xfrm flipH="1">
              <a:off x="3520960" y="1700808"/>
              <a:ext cx="357617" cy="205693"/>
            </a:xfrm>
            <a:prstGeom prst="straightConnector1">
              <a:avLst/>
            </a:prstGeom>
            <a:ln w="127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67991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8"/>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13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4" grpId="0"/>
      <p:bldP spid="35"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82">
            <a:extLst>
              <a:ext uri="{FF2B5EF4-FFF2-40B4-BE49-F238E27FC236}">
                <a16:creationId xmlns:a16="http://schemas.microsoft.com/office/drawing/2014/main" id="{9FC3B44C-0A78-63B7-4F4C-7B7931961285}"/>
              </a:ext>
            </a:extLst>
          </p:cNvPr>
          <p:cNvSpPr txBox="1">
            <a:spLocks noGrp="1"/>
          </p:cNvSpPr>
          <p:nvPr>
            <p:ph type="title"/>
          </p:nvPr>
        </p:nvSpPr>
        <p:spPr>
          <a:xfrm>
            <a:off x="1084051" y="1426361"/>
            <a:ext cx="10023898" cy="954107"/>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dirty="0">
                <a:solidFill>
                  <a:prstClr val="black"/>
                </a:solidFill>
                <a:latin typeface="Arial" panose="020B0604020202020204"/>
                <a:ea typeface="ＭＳ Ｐゴシック" panose="020B0600070205080204" pitchFamily="50" charset="-128"/>
              </a:rPr>
              <a:t>Online error regression of the past and prediction of the future</a:t>
            </a:r>
            <a:br>
              <a:rPr lang="en-US" altLang="ja-JP" sz="2800" dirty="0">
                <a:solidFill>
                  <a:prstClr val="black"/>
                </a:solidFill>
                <a:latin typeface="Arial" panose="020B0604020202020204"/>
                <a:ea typeface="ＭＳ Ｐゴシック" panose="020B0600070205080204" pitchFamily="50" charset="-128"/>
              </a:rPr>
            </a:br>
            <a:r>
              <a:rPr lang="en-US" altLang="ja-JP" sz="2800" dirty="0">
                <a:solidFill>
                  <a:prstClr val="black"/>
                </a:solidFill>
                <a:latin typeface="Arial" panose="020B0604020202020204"/>
                <a:ea typeface="ＭＳ Ｐゴシック" panose="020B0600070205080204" pitchFamily="50" charset="-128"/>
              </a:rPr>
              <a:t>in a hierarchical PV-RNN</a:t>
            </a:r>
            <a:endParaRPr kumimoji="1" lang="ja-JP" altLang="en-US" sz="2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Tree>
    <p:extLst>
      <p:ext uri="{BB962C8B-B14F-4D97-AF65-F5344CB8AC3E}">
        <p14:creationId xmlns:p14="http://schemas.microsoft.com/office/powerpoint/2010/main" val="3165379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4">
                <a:extLst>
                  <a:ext uri="{FF2B5EF4-FFF2-40B4-BE49-F238E27FC236}">
                    <a16:creationId xmlns:a16="http://schemas.microsoft.com/office/drawing/2014/main" id="{11EA52C7-7846-4EDB-93C0-4F18CF2C6245}"/>
                  </a:ext>
                </a:extLst>
              </p:cNvPr>
              <p:cNvSpPr txBox="1"/>
              <p:nvPr/>
            </p:nvSpPr>
            <p:spPr>
              <a:xfrm>
                <a:off x="4942665" y="4874181"/>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7" name="TextBox 64">
                <a:extLst>
                  <a:ext uri="{FF2B5EF4-FFF2-40B4-BE49-F238E27FC236}">
                    <a16:creationId xmlns:a16="http://schemas.microsoft.com/office/drawing/2014/main" id="{11EA52C7-7846-4EDB-93C0-4F18CF2C6245}"/>
                  </a:ext>
                </a:extLst>
              </p:cNvPr>
              <p:cNvSpPr txBox="1">
                <a:spLocks noRot="1" noChangeAspect="1" noMove="1" noResize="1" noEditPoints="1" noAdjustHandles="1" noChangeArrowheads="1" noChangeShapeType="1" noTextEdit="1"/>
              </p:cNvSpPr>
              <p:nvPr/>
            </p:nvSpPr>
            <p:spPr>
              <a:xfrm>
                <a:off x="4942665" y="4874181"/>
                <a:ext cx="282623" cy="309187"/>
              </a:xfrm>
              <a:prstGeom prst="rect">
                <a:avLst/>
              </a:prstGeom>
              <a:blipFill>
                <a:blip r:embed="rId3"/>
                <a:stretch>
                  <a:fillRect l="-31915" r="-6383"/>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TextBox 65">
                <a:extLst>
                  <a:ext uri="{FF2B5EF4-FFF2-40B4-BE49-F238E27FC236}">
                    <a16:creationId xmlns:a16="http://schemas.microsoft.com/office/drawing/2014/main" id="{E4F8F958-7485-47C7-BBB5-1ED9A4A71F14}"/>
                  </a:ext>
                </a:extLst>
              </p:cNvPr>
              <p:cNvSpPr txBox="1"/>
              <p:nvPr/>
            </p:nvSpPr>
            <p:spPr>
              <a:xfrm>
                <a:off x="4964706" y="5350702"/>
                <a:ext cx="257012" cy="292135"/>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𝒗𝒑</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sub>
                      </m:sSub>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8" name="TextBox 65">
                <a:extLst>
                  <a:ext uri="{FF2B5EF4-FFF2-40B4-BE49-F238E27FC236}">
                    <a16:creationId xmlns:a16="http://schemas.microsoft.com/office/drawing/2014/main" id="{E4F8F958-7485-47C7-BBB5-1ED9A4A71F14}"/>
                  </a:ext>
                </a:extLst>
              </p:cNvPr>
              <p:cNvSpPr txBox="1">
                <a:spLocks noRot="1" noChangeAspect="1" noMove="1" noResize="1" noEditPoints="1" noAdjustHandles="1" noChangeArrowheads="1" noChangeShapeType="1" noTextEdit="1"/>
              </p:cNvSpPr>
              <p:nvPr/>
            </p:nvSpPr>
            <p:spPr>
              <a:xfrm>
                <a:off x="4964706" y="5350702"/>
                <a:ext cx="257012" cy="292135"/>
              </a:xfrm>
              <a:prstGeom prst="ellipse">
                <a:avLst/>
              </a:prstGeom>
              <a:blipFill>
                <a:blip r:embed="rId4"/>
                <a:stretch>
                  <a:fillRect l="-9091" r="-36364"/>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Oval 68">
                <a:extLst>
                  <a:ext uri="{FF2B5EF4-FFF2-40B4-BE49-F238E27FC236}">
                    <a16:creationId xmlns:a16="http://schemas.microsoft.com/office/drawing/2014/main" id="{6FC92B38-14E3-41C2-B5BC-3B70E3D80269}"/>
                  </a:ext>
                </a:extLst>
              </p:cNvPr>
              <p:cNvSpPr/>
              <p:nvPr/>
            </p:nvSpPr>
            <p:spPr>
              <a:xfrm>
                <a:off x="4993421" y="4228814"/>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1,1</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11" name="Oval 68">
                <a:extLst>
                  <a:ext uri="{FF2B5EF4-FFF2-40B4-BE49-F238E27FC236}">
                    <a16:creationId xmlns:a16="http://schemas.microsoft.com/office/drawing/2014/main" id="{6FC92B38-14E3-41C2-B5BC-3B70E3D80269}"/>
                  </a:ext>
                </a:extLst>
              </p:cNvPr>
              <p:cNvSpPr>
                <a:spLocks noRot="1" noChangeAspect="1" noMove="1" noResize="1" noEditPoints="1" noAdjustHandles="1" noChangeArrowheads="1" noChangeShapeType="1" noTextEdit="1"/>
              </p:cNvSpPr>
              <p:nvPr/>
            </p:nvSpPr>
            <p:spPr>
              <a:xfrm>
                <a:off x="4993421" y="4228814"/>
                <a:ext cx="261042" cy="261042"/>
              </a:xfrm>
              <a:prstGeom prst="ellipse">
                <a:avLst/>
              </a:prstGeom>
              <a:blipFill>
                <a:blip r:embed="rId5"/>
                <a:stretch>
                  <a:fillRect l="-20455" r="-2273"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TextBox 69">
                <a:extLst>
                  <a:ext uri="{FF2B5EF4-FFF2-40B4-BE49-F238E27FC236}">
                    <a16:creationId xmlns:a16="http://schemas.microsoft.com/office/drawing/2014/main" id="{64C96927-FFCF-4EF4-896E-0CB3E05BE38B}"/>
                  </a:ext>
                </a:extLst>
              </p:cNvPr>
              <p:cNvSpPr txBox="1"/>
              <p:nvPr/>
            </p:nvSpPr>
            <p:spPr>
              <a:xfrm>
                <a:off x="4823709" y="4271263"/>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12" name="TextBox 69">
                <a:extLst>
                  <a:ext uri="{FF2B5EF4-FFF2-40B4-BE49-F238E27FC236}">
                    <a16:creationId xmlns:a16="http://schemas.microsoft.com/office/drawing/2014/main" id="{64C96927-FFCF-4EF4-896E-0CB3E05BE38B}"/>
                  </a:ext>
                </a:extLst>
              </p:cNvPr>
              <p:cNvSpPr txBox="1">
                <a:spLocks noRot="1" noChangeAspect="1" noMove="1" noResize="1" noEditPoints="1" noAdjustHandles="1" noChangeArrowheads="1" noChangeShapeType="1" noTextEdit="1"/>
              </p:cNvSpPr>
              <p:nvPr/>
            </p:nvSpPr>
            <p:spPr>
              <a:xfrm>
                <a:off x="4823709" y="4271263"/>
                <a:ext cx="127675" cy="300082"/>
              </a:xfrm>
              <a:prstGeom prst="rect">
                <a:avLst/>
              </a:prstGeom>
              <a:blipFill>
                <a:blip r:embed="rId6"/>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TextBox 70">
                <a:extLst>
                  <a:ext uri="{FF2B5EF4-FFF2-40B4-BE49-F238E27FC236}">
                    <a16:creationId xmlns:a16="http://schemas.microsoft.com/office/drawing/2014/main" id="{37FAA68A-B1CB-4BBA-9C4C-9AAF116576AD}"/>
                  </a:ext>
                </a:extLst>
              </p:cNvPr>
              <p:cNvSpPr txBox="1"/>
              <p:nvPr/>
            </p:nvSpPr>
            <p:spPr>
              <a:xfrm>
                <a:off x="4961704" y="5864429"/>
                <a:ext cx="257012" cy="292135"/>
              </a:xfrm>
              <a:prstGeom prst="ellipse">
                <a:avLst/>
              </a:prstGeom>
              <a:solidFill>
                <a:sysClr val="window" lastClr="FFFFFF"/>
              </a:solidFill>
              <a:ln w="6350" cap="flat" cmpd="sng" algn="ctr">
                <a:solidFill>
                  <a:srgbClr val="A5A5A5"/>
                </a:solidFill>
                <a:prstDash val="solid"/>
                <a:miter lim="800000"/>
              </a:ln>
              <a:effectLst/>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𝒗𝒑</m:t>
                              </m:r>
                            </m:e>
                          </m:acc>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sub>
                      </m:sSub>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13" name="TextBox 70">
                <a:extLst>
                  <a:ext uri="{FF2B5EF4-FFF2-40B4-BE49-F238E27FC236}">
                    <a16:creationId xmlns:a16="http://schemas.microsoft.com/office/drawing/2014/main" id="{37FAA68A-B1CB-4BBA-9C4C-9AAF116576AD}"/>
                  </a:ext>
                </a:extLst>
              </p:cNvPr>
              <p:cNvSpPr txBox="1">
                <a:spLocks noRot="1" noChangeAspect="1" noMove="1" noResize="1" noEditPoints="1" noAdjustHandles="1" noChangeArrowheads="1" noChangeShapeType="1" noTextEdit="1"/>
              </p:cNvSpPr>
              <p:nvPr/>
            </p:nvSpPr>
            <p:spPr>
              <a:xfrm>
                <a:off x="4961704" y="5864429"/>
                <a:ext cx="257012" cy="292135"/>
              </a:xfrm>
              <a:prstGeom prst="ellipse">
                <a:avLst/>
              </a:prstGeom>
              <a:blipFill>
                <a:blip r:embed="rId7"/>
                <a:stretch>
                  <a:fillRect l="-9302" r="-37209" b="-2041"/>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15" name="Straight Arrow Connector 72">
            <a:extLst>
              <a:ext uri="{FF2B5EF4-FFF2-40B4-BE49-F238E27FC236}">
                <a16:creationId xmlns:a16="http://schemas.microsoft.com/office/drawing/2014/main" id="{32F24678-BCCD-4767-9251-36E50E825116}"/>
              </a:ext>
            </a:extLst>
          </p:cNvPr>
          <p:cNvCxnSpPr/>
          <p:nvPr/>
        </p:nvCxnSpPr>
        <p:spPr>
          <a:xfrm flipV="1">
            <a:off x="5091502" y="5744572"/>
            <a:ext cx="0" cy="131416"/>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mc:AlternateContent xmlns:mc="http://schemas.openxmlformats.org/markup-compatibility/2006" xmlns:a14="http://schemas.microsoft.com/office/drawing/2010/main">
        <mc:Choice Requires="a14">
          <p:sp>
            <p:nvSpPr>
              <p:cNvPr id="19" name="Oval 85">
                <a:extLst>
                  <a:ext uri="{FF2B5EF4-FFF2-40B4-BE49-F238E27FC236}">
                    <a16:creationId xmlns:a16="http://schemas.microsoft.com/office/drawing/2014/main" id="{3095FC0E-8638-4F9B-BD5B-69429C07E60C}"/>
                  </a:ext>
                </a:extLst>
              </p:cNvPr>
              <p:cNvSpPr/>
              <p:nvPr/>
            </p:nvSpPr>
            <p:spPr>
              <a:xfrm>
                <a:off x="5514836" y="4231178"/>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1,2</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19" name="Oval 85">
                <a:extLst>
                  <a:ext uri="{FF2B5EF4-FFF2-40B4-BE49-F238E27FC236}">
                    <a16:creationId xmlns:a16="http://schemas.microsoft.com/office/drawing/2014/main" id="{3095FC0E-8638-4F9B-BD5B-69429C07E60C}"/>
                  </a:ext>
                </a:extLst>
              </p:cNvPr>
              <p:cNvSpPr>
                <a:spLocks noRot="1" noChangeAspect="1" noMove="1" noResize="1" noEditPoints="1" noAdjustHandles="1" noChangeArrowheads="1" noChangeShapeType="1" noTextEdit="1"/>
              </p:cNvSpPr>
              <p:nvPr/>
            </p:nvSpPr>
            <p:spPr>
              <a:xfrm>
                <a:off x="5514836" y="4231178"/>
                <a:ext cx="261042" cy="261042"/>
              </a:xfrm>
              <a:prstGeom prst="ellipse">
                <a:avLst/>
              </a:prstGeom>
              <a:blipFill>
                <a:blip r:embed="rId8"/>
                <a:stretch>
                  <a:fillRect l="-23256" r="-2326"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Oval 87">
                <a:extLst>
                  <a:ext uri="{FF2B5EF4-FFF2-40B4-BE49-F238E27FC236}">
                    <a16:creationId xmlns:a16="http://schemas.microsoft.com/office/drawing/2014/main" id="{018F3A4B-3431-4618-A1AF-764FA4B58CC0}"/>
                  </a:ext>
                </a:extLst>
              </p:cNvPr>
              <p:cNvSpPr/>
              <p:nvPr/>
            </p:nvSpPr>
            <p:spPr>
              <a:xfrm>
                <a:off x="5914067" y="4229901"/>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1,2</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0" name="Oval 87">
                <a:extLst>
                  <a:ext uri="{FF2B5EF4-FFF2-40B4-BE49-F238E27FC236}">
                    <a16:creationId xmlns:a16="http://schemas.microsoft.com/office/drawing/2014/main" id="{018F3A4B-3431-4618-A1AF-764FA4B58CC0}"/>
                  </a:ext>
                </a:extLst>
              </p:cNvPr>
              <p:cNvSpPr>
                <a:spLocks noRot="1" noChangeAspect="1" noMove="1" noResize="1" noEditPoints="1" noAdjustHandles="1" noChangeArrowheads="1" noChangeShapeType="1" noTextEdit="1"/>
              </p:cNvSpPr>
              <p:nvPr/>
            </p:nvSpPr>
            <p:spPr>
              <a:xfrm>
                <a:off x="5914067" y="4229901"/>
                <a:ext cx="261042" cy="261042"/>
              </a:xfrm>
              <a:prstGeom prst="ellipse">
                <a:avLst/>
              </a:prstGeom>
              <a:blipFill>
                <a:blip r:embed="rId9"/>
                <a:stretch>
                  <a:fillRect l="-20455" r="-2273"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TextBox 90">
                <a:extLst>
                  <a:ext uri="{FF2B5EF4-FFF2-40B4-BE49-F238E27FC236}">
                    <a16:creationId xmlns:a16="http://schemas.microsoft.com/office/drawing/2014/main" id="{50D39E84-8922-46B1-8630-719B98CDDA96}"/>
                  </a:ext>
                </a:extLst>
              </p:cNvPr>
              <p:cNvSpPr txBox="1"/>
              <p:nvPr/>
            </p:nvSpPr>
            <p:spPr>
              <a:xfrm>
                <a:off x="5751020" y="4270914"/>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1" name="TextBox 90">
                <a:extLst>
                  <a:ext uri="{FF2B5EF4-FFF2-40B4-BE49-F238E27FC236}">
                    <a16:creationId xmlns:a16="http://schemas.microsoft.com/office/drawing/2014/main" id="{50D39E84-8922-46B1-8630-719B98CDDA96}"/>
                  </a:ext>
                </a:extLst>
              </p:cNvPr>
              <p:cNvSpPr txBox="1">
                <a:spLocks noRot="1" noChangeAspect="1" noMove="1" noResize="1" noEditPoints="1" noAdjustHandles="1" noChangeArrowheads="1" noChangeShapeType="1" noTextEdit="1"/>
              </p:cNvSpPr>
              <p:nvPr/>
            </p:nvSpPr>
            <p:spPr>
              <a:xfrm>
                <a:off x="5751020" y="4270914"/>
                <a:ext cx="127675" cy="300082"/>
              </a:xfrm>
              <a:prstGeom prst="rect">
                <a:avLst/>
              </a:prstGeom>
              <a:blipFill>
                <a:blip r:embed="rId6"/>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TextBox 85">
                <a:extLst>
                  <a:ext uri="{FF2B5EF4-FFF2-40B4-BE49-F238E27FC236}">
                    <a16:creationId xmlns:a16="http://schemas.microsoft.com/office/drawing/2014/main" id="{78D68AD3-D7E4-41A9-8063-5908A942A582}"/>
                  </a:ext>
                </a:extLst>
              </p:cNvPr>
              <p:cNvSpPr txBox="1"/>
              <p:nvPr/>
            </p:nvSpPr>
            <p:spPr>
              <a:xfrm>
                <a:off x="5908652" y="4860307"/>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2" name="TextBox 85">
                <a:extLst>
                  <a:ext uri="{FF2B5EF4-FFF2-40B4-BE49-F238E27FC236}">
                    <a16:creationId xmlns:a16="http://schemas.microsoft.com/office/drawing/2014/main" id="{78D68AD3-D7E4-41A9-8063-5908A942A582}"/>
                  </a:ext>
                </a:extLst>
              </p:cNvPr>
              <p:cNvSpPr txBox="1">
                <a:spLocks noRot="1" noChangeAspect="1" noMove="1" noResize="1" noEditPoints="1" noAdjustHandles="1" noChangeArrowheads="1" noChangeShapeType="1" noTextEdit="1"/>
              </p:cNvSpPr>
              <p:nvPr/>
            </p:nvSpPr>
            <p:spPr>
              <a:xfrm>
                <a:off x="5908652" y="4860307"/>
                <a:ext cx="282623" cy="309187"/>
              </a:xfrm>
              <a:prstGeom prst="rect">
                <a:avLst/>
              </a:prstGeom>
              <a:blipFill>
                <a:blip r:embed="rId10"/>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TextBox 86">
                <a:extLst>
                  <a:ext uri="{FF2B5EF4-FFF2-40B4-BE49-F238E27FC236}">
                    <a16:creationId xmlns:a16="http://schemas.microsoft.com/office/drawing/2014/main" id="{1C645B81-E6A7-43C1-8662-18D9584C0938}"/>
                  </a:ext>
                </a:extLst>
              </p:cNvPr>
              <p:cNvSpPr txBox="1"/>
              <p:nvPr/>
            </p:nvSpPr>
            <p:spPr>
              <a:xfrm>
                <a:off x="5926539" y="5355725"/>
                <a:ext cx="257012" cy="292135"/>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𝒗𝒑</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sub>
                      </m:sSub>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3" name="TextBox 86">
                <a:extLst>
                  <a:ext uri="{FF2B5EF4-FFF2-40B4-BE49-F238E27FC236}">
                    <a16:creationId xmlns:a16="http://schemas.microsoft.com/office/drawing/2014/main" id="{1C645B81-E6A7-43C1-8662-18D9584C0938}"/>
                  </a:ext>
                </a:extLst>
              </p:cNvPr>
              <p:cNvSpPr txBox="1">
                <a:spLocks noRot="1" noChangeAspect="1" noMove="1" noResize="1" noEditPoints="1" noAdjustHandles="1" noChangeArrowheads="1" noChangeShapeType="1" noTextEdit="1"/>
              </p:cNvSpPr>
              <p:nvPr/>
            </p:nvSpPr>
            <p:spPr>
              <a:xfrm>
                <a:off x="5926539" y="5355725"/>
                <a:ext cx="257012" cy="292135"/>
              </a:xfrm>
              <a:prstGeom prst="ellipse">
                <a:avLst/>
              </a:prstGeom>
              <a:blipFill>
                <a:blip r:embed="rId11"/>
                <a:stretch>
                  <a:fillRect l="-9302" r="-37209" b="-2083"/>
                </a:stretch>
              </a:blipFill>
              <a:ln w="6350" cap="flat" cmpd="sng" algn="ctr">
                <a:solidFill>
                  <a:srgbClr val="A5A5A5"/>
                </a:solidFill>
                <a:prstDash val="solid"/>
                <a:miter lim="800000"/>
              </a:ln>
              <a:effectLst/>
            </p:spPr>
            <p:txBody>
              <a:bodyPr/>
              <a:lstStyle/>
              <a:p>
                <a:r>
                  <a:rPr lang="ja-JP" altLang="en-US">
                    <a:noFill/>
                  </a:rPr>
                  <a:t> </a:t>
                </a:r>
              </a:p>
            </p:txBody>
          </p:sp>
        </mc:Fallback>
      </mc:AlternateContent>
      <p:sp>
        <p:nvSpPr>
          <p:cNvPr id="25" name="Oval 88">
            <a:extLst>
              <a:ext uri="{FF2B5EF4-FFF2-40B4-BE49-F238E27FC236}">
                <a16:creationId xmlns:a16="http://schemas.microsoft.com/office/drawing/2014/main" id="{9CD0E34F-1555-4717-BADD-B964CA6C4C78}"/>
              </a:ext>
            </a:extLst>
          </p:cNvPr>
          <p:cNvSpPr/>
          <p:nvPr/>
        </p:nvSpPr>
        <p:spPr>
          <a:xfrm>
            <a:off x="4592260" y="4228814"/>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AlternateContent xmlns:mc="http://schemas.openxmlformats.org/markup-compatibility/2006" xmlns:a14="http://schemas.microsoft.com/office/drawing/2010/main">
        <mc:Choice Requires="a14">
          <p:sp>
            <p:nvSpPr>
              <p:cNvPr id="44" name="TextBox 126">
                <a:extLst>
                  <a:ext uri="{FF2B5EF4-FFF2-40B4-BE49-F238E27FC236}">
                    <a16:creationId xmlns:a16="http://schemas.microsoft.com/office/drawing/2014/main" id="{46631EBE-7340-44D1-8FFA-8DCC1422380A}"/>
                  </a:ext>
                </a:extLst>
              </p:cNvPr>
              <p:cNvSpPr txBox="1"/>
              <p:nvPr/>
            </p:nvSpPr>
            <p:spPr>
              <a:xfrm>
                <a:off x="5923835" y="5875989"/>
                <a:ext cx="257012" cy="292135"/>
              </a:xfrm>
              <a:prstGeom prst="ellipse">
                <a:avLst/>
              </a:prstGeom>
              <a:solidFill>
                <a:sysClr val="window" lastClr="FFFFFF"/>
              </a:solidFill>
              <a:ln w="6350" cap="flat" cmpd="sng" algn="ctr">
                <a:solidFill>
                  <a:srgbClr val="A5A5A5"/>
                </a:solidFill>
                <a:prstDash val="solid"/>
                <a:miter lim="800000"/>
              </a:ln>
              <a:effectLst/>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𝒗𝒑</m:t>
                              </m:r>
                            </m:e>
                          </m:acc>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sub>
                      </m:sSub>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44" name="TextBox 126">
                <a:extLst>
                  <a:ext uri="{FF2B5EF4-FFF2-40B4-BE49-F238E27FC236}">
                    <a16:creationId xmlns:a16="http://schemas.microsoft.com/office/drawing/2014/main" id="{46631EBE-7340-44D1-8FFA-8DCC1422380A}"/>
                  </a:ext>
                </a:extLst>
              </p:cNvPr>
              <p:cNvSpPr txBox="1">
                <a:spLocks noRot="1" noChangeAspect="1" noMove="1" noResize="1" noEditPoints="1" noAdjustHandles="1" noChangeArrowheads="1" noChangeShapeType="1" noTextEdit="1"/>
              </p:cNvSpPr>
              <p:nvPr/>
            </p:nvSpPr>
            <p:spPr>
              <a:xfrm>
                <a:off x="5923835" y="5875989"/>
                <a:ext cx="257012" cy="292135"/>
              </a:xfrm>
              <a:prstGeom prst="ellipse">
                <a:avLst/>
              </a:prstGeom>
              <a:blipFill>
                <a:blip r:embed="rId12"/>
                <a:stretch>
                  <a:fillRect l="-11628" r="-37209"/>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46" name="Straight Arrow Connector 128">
            <a:extLst>
              <a:ext uri="{FF2B5EF4-FFF2-40B4-BE49-F238E27FC236}">
                <a16:creationId xmlns:a16="http://schemas.microsoft.com/office/drawing/2014/main" id="{357DD109-4884-415C-AD72-BB7E74ADDF08}"/>
              </a:ext>
            </a:extLst>
          </p:cNvPr>
          <p:cNvCxnSpPr/>
          <p:nvPr/>
        </p:nvCxnSpPr>
        <p:spPr>
          <a:xfrm flipV="1">
            <a:off x="6053632" y="5756131"/>
            <a:ext cx="0" cy="131416"/>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p:sp>
        <p:nvSpPr>
          <p:cNvPr id="49" name="TextBox 158">
            <a:extLst>
              <a:ext uri="{FF2B5EF4-FFF2-40B4-BE49-F238E27FC236}">
                <a16:creationId xmlns:a16="http://schemas.microsoft.com/office/drawing/2014/main" id="{B7385461-26FC-42A1-B945-C243C8FA023A}"/>
              </a:ext>
            </a:extLst>
          </p:cNvPr>
          <p:cNvSpPr txBox="1"/>
          <p:nvPr/>
        </p:nvSpPr>
        <p:spPr>
          <a:xfrm>
            <a:off x="4109124" y="4858779"/>
            <a:ext cx="28886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eiryo UI"/>
                <a:cs typeface="+mn-cs"/>
              </a:rPr>
              <a:t>0</a:t>
            </a:r>
            <a:endParaRPr kumimoji="0" lang="en-US" sz="1800" b="1"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AlternateContent xmlns:mc="http://schemas.openxmlformats.org/markup-compatibility/2006" xmlns:a14="http://schemas.microsoft.com/office/drawing/2010/main">
        <mc:Choice Requires="a14">
          <p:sp>
            <p:nvSpPr>
              <p:cNvPr id="50" name="TextBox 187">
                <a:extLst>
                  <a:ext uri="{FF2B5EF4-FFF2-40B4-BE49-F238E27FC236}">
                    <a16:creationId xmlns:a16="http://schemas.microsoft.com/office/drawing/2014/main" id="{CCF68BAD-6B16-43D5-A071-869EE4DC8EA7}"/>
                  </a:ext>
                </a:extLst>
              </p:cNvPr>
              <p:cNvSpPr txBox="1"/>
              <p:nvPr/>
            </p:nvSpPr>
            <p:spPr>
              <a:xfrm>
                <a:off x="4942665" y="3255625"/>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50" name="TextBox 187">
                <a:extLst>
                  <a:ext uri="{FF2B5EF4-FFF2-40B4-BE49-F238E27FC236}">
                    <a16:creationId xmlns:a16="http://schemas.microsoft.com/office/drawing/2014/main" id="{CCF68BAD-6B16-43D5-A071-869EE4DC8EA7}"/>
                  </a:ext>
                </a:extLst>
              </p:cNvPr>
              <p:cNvSpPr txBox="1">
                <a:spLocks noRot="1" noChangeAspect="1" noMove="1" noResize="1" noEditPoints="1" noAdjustHandles="1" noChangeArrowheads="1" noChangeShapeType="1" noTextEdit="1"/>
              </p:cNvSpPr>
              <p:nvPr/>
            </p:nvSpPr>
            <p:spPr>
              <a:xfrm>
                <a:off x="4942665" y="3255625"/>
                <a:ext cx="282623" cy="309187"/>
              </a:xfrm>
              <a:prstGeom prst="rect">
                <a:avLst/>
              </a:prstGeom>
              <a:blipFill>
                <a:blip r:embed="rId13"/>
                <a:stretch>
                  <a:fillRect l="-31915" r="-6383"/>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2" name="Oval 189">
                <a:extLst>
                  <a:ext uri="{FF2B5EF4-FFF2-40B4-BE49-F238E27FC236}">
                    <a16:creationId xmlns:a16="http://schemas.microsoft.com/office/drawing/2014/main" id="{1F4F5B4A-1926-43CA-96A6-837F0CD2AAE6}"/>
                  </a:ext>
                </a:extLst>
              </p:cNvPr>
              <p:cNvSpPr/>
              <p:nvPr/>
            </p:nvSpPr>
            <p:spPr>
              <a:xfrm>
                <a:off x="4993421" y="2610258"/>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2,1</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52" name="Oval 189">
                <a:extLst>
                  <a:ext uri="{FF2B5EF4-FFF2-40B4-BE49-F238E27FC236}">
                    <a16:creationId xmlns:a16="http://schemas.microsoft.com/office/drawing/2014/main" id="{1F4F5B4A-1926-43CA-96A6-837F0CD2AAE6}"/>
                  </a:ext>
                </a:extLst>
              </p:cNvPr>
              <p:cNvSpPr>
                <a:spLocks noRot="1" noChangeAspect="1" noMove="1" noResize="1" noEditPoints="1" noAdjustHandles="1" noChangeArrowheads="1" noChangeShapeType="1" noTextEdit="1"/>
              </p:cNvSpPr>
              <p:nvPr/>
            </p:nvSpPr>
            <p:spPr>
              <a:xfrm>
                <a:off x="4993421" y="2610258"/>
                <a:ext cx="261042" cy="261042"/>
              </a:xfrm>
              <a:prstGeom prst="ellipse">
                <a:avLst/>
              </a:prstGeom>
              <a:blipFill>
                <a:blip r:embed="rId14"/>
                <a:stretch>
                  <a:fillRect l="-22727" r="-2273"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3" name="TextBox 190">
                <a:extLst>
                  <a:ext uri="{FF2B5EF4-FFF2-40B4-BE49-F238E27FC236}">
                    <a16:creationId xmlns:a16="http://schemas.microsoft.com/office/drawing/2014/main" id="{802ECA30-5855-4408-92D1-24C72D27E960}"/>
                  </a:ext>
                </a:extLst>
              </p:cNvPr>
              <p:cNvSpPr txBox="1"/>
              <p:nvPr/>
            </p:nvSpPr>
            <p:spPr>
              <a:xfrm>
                <a:off x="4823709" y="2652707"/>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53" name="TextBox 190">
                <a:extLst>
                  <a:ext uri="{FF2B5EF4-FFF2-40B4-BE49-F238E27FC236}">
                    <a16:creationId xmlns:a16="http://schemas.microsoft.com/office/drawing/2014/main" id="{802ECA30-5855-4408-92D1-24C72D27E960}"/>
                  </a:ext>
                </a:extLst>
              </p:cNvPr>
              <p:cNvSpPr txBox="1">
                <a:spLocks noRot="1" noChangeAspect="1" noMove="1" noResize="1" noEditPoints="1" noAdjustHandles="1" noChangeArrowheads="1" noChangeShapeType="1" noTextEdit="1"/>
              </p:cNvSpPr>
              <p:nvPr/>
            </p:nvSpPr>
            <p:spPr>
              <a:xfrm>
                <a:off x="4823709" y="2652707"/>
                <a:ext cx="127675" cy="300082"/>
              </a:xfrm>
              <a:prstGeom prst="rect">
                <a:avLst/>
              </a:prstGeom>
              <a:blipFill>
                <a:blip r:embed="rId15"/>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7" name="Oval 85">
                <a:extLst>
                  <a:ext uri="{FF2B5EF4-FFF2-40B4-BE49-F238E27FC236}">
                    <a16:creationId xmlns:a16="http://schemas.microsoft.com/office/drawing/2014/main" id="{05B95C0D-5B22-4BAE-A06A-962A939B353A}"/>
                  </a:ext>
                </a:extLst>
              </p:cNvPr>
              <p:cNvSpPr/>
              <p:nvPr/>
            </p:nvSpPr>
            <p:spPr>
              <a:xfrm>
                <a:off x="5514836" y="2612622"/>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2,2</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57" name="Oval 85">
                <a:extLst>
                  <a:ext uri="{FF2B5EF4-FFF2-40B4-BE49-F238E27FC236}">
                    <a16:creationId xmlns:a16="http://schemas.microsoft.com/office/drawing/2014/main" id="{05B95C0D-5B22-4BAE-A06A-962A939B353A}"/>
                  </a:ext>
                </a:extLst>
              </p:cNvPr>
              <p:cNvSpPr>
                <a:spLocks noRot="1" noChangeAspect="1" noMove="1" noResize="1" noEditPoints="1" noAdjustHandles="1" noChangeArrowheads="1" noChangeShapeType="1" noTextEdit="1"/>
              </p:cNvSpPr>
              <p:nvPr/>
            </p:nvSpPr>
            <p:spPr>
              <a:xfrm>
                <a:off x="5514836" y="2612622"/>
                <a:ext cx="261042" cy="261042"/>
              </a:xfrm>
              <a:prstGeom prst="ellipse">
                <a:avLst/>
              </a:prstGeom>
              <a:blipFill>
                <a:blip r:embed="rId16"/>
                <a:stretch>
                  <a:fillRect l="-23256" r="-4651" b="-6977"/>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8" name="Oval 87">
                <a:extLst>
                  <a:ext uri="{FF2B5EF4-FFF2-40B4-BE49-F238E27FC236}">
                    <a16:creationId xmlns:a16="http://schemas.microsoft.com/office/drawing/2014/main" id="{07517A02-B52C-4B09-9B82-7DB9A927023D}"/>
                  </a:ext>
                </a:extLst>
              </p:cNvPr>
              <p:cNvSpPr/>
              <p:nvPr/>
            </p:nvSpPr>
            <p:spPr>
              <a:xfrm>
                <a:off x="5914067" y="2611345"/>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2,2</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58" name="Oval 87">
                <a:extLst>
                  <a:ext uri="{FF2B5EF4-FFF2-40B4-BE49-F238E27FC236}">
                    <a16:creationId xmlns:a16="http://schemas.microsoft.com/office/drawing/2014/main" id="{07517A02-B52C-4B09-9B82-7DB9A927023D}"/>
                  </a:ext>
                </a:extLst>
              </p:cNvPr>
              <p:cNvSpPr>
                <a:spLocks noRot="1" noChangeAspect="1" noMove="1" noResize="1" noEditPoints="1" noAdjustHandles="1" noChangeArrowheads="1" noChangeShapeType="1" noTextEdit="1"/>
              </p:cNvSpPr>
              <p:nvPr/>
            </p:nvSpPr>
            <p:spPr>
              <a:xfrm>
                <a:off x="5914067" y="2611345"/>
                <a:ext cx="261042" cy="261042"/>
              </a:xfrm>
              <a:prstGeom prst="ellipse">
                <a:avLst/>
              </a:prstGeom>
              <a:blipFill>
                <a:blip r:embed="rId17"/>
                <a:stretch>
                  <a:fillRect l="-22727" r="-2273"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9" name="TextBox 90">
                <a:extLst>
                  <a:ext uri="{FF2B5EF4-FFF2-40B4-BE49-F238E27FC236}">
                    <a16:creationId xmlns:a16="http://schemas.microsoft.com/office/drawing/2014/main" id="{07EFFDBE-83CA-43D9-B599-0200A80B4166}"/>
                  </a:ext>
                </a:extLst>
              </p:cNvPr>
              <p:cNvSpPr txBox="1"/>
              <p:nvPr/>
            </p:nvSpPr>
            <p:spPr>
              <a:xfrm>
                <a:off x="5751020" y="2652358"/>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59" name="TextBox 90">
                <a:extLst>
                  <a:ext uri="{FF2B5EF4-FFF2-40B4-BE49-F238E27FC236}">
                    <a16:creationId xmlns:a16="http://schemas.microsoft.com/office/drawing/2014/main" id="{07EFFDBE-83CA-43D9-B599-0200A80B4166}"/>
                  </a:ext>
                </a:extLst>
              </p:cNvPr>
              <p:cNvSpPr txBox="1">
                <a:spLocks noRot="1" noChangeAspect="1" noMove="1" noResize="1" noEditPoints="1" noAdjustHandles="1" noChangeArrowheads="1" noChangeShapeType="1" noTextEdit="1"/>
              </p:cNvSpPr>
              <p:nvPr/>
            </p:nvSpPr>
            <p:spPr>
              <a:xfrm>
                <a:off x="5751020" y="2652358"/>
                <a:ext cx="127675" cy="300082"/>
              </a:xfrm>
              <a:prstGeom prst="rect">
                <a:avLst/>
              </a:prstGeom>
              <a:blipFill>
                <a:blip r:embed="rId15"/>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0" name="TextBox 197">
                <a:extLst>
                  <a:ext uri="{FF2B5EF4-FFF2-40B4-BE49-F238E27FC236}">
                    <a16:creationId xmlns:a16="http://schemas.microsoft.com/office/drawing/2014/main" id="{783A4AA2-6C82-4F44-8D4A-6954AEFF6203}"/>
                  </a:ext>
                </a:extLst>
              </p:cNvPr>
              <p:cNvSpPr txBox="1"/>
              <p:nvPr/>
            </p:nvSpPr>
            <p:spPr>
              <a:xfrm>
                <a:off x="5908652" y="3241751"/>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60" name="TextBox 197">
                <a:extLst>
                  <a:ext uri="{FF2B5EF4-FFF2-40B4-BE49-F238E27FC236}">
                    <a16:creationId xmlns:a16="http://schemas.microsoft.com/office/drawing/2014/main" id="{783A4AA2-6C82-4F44-8D4A-6954AEFF6203}"/>
                  </a:ext>
                </a:extLst>
              </p:cNvPr>
              <p:cNvSpPr txBox="1">
                <a:spLocks noRot="1" noChangeAspect="1" noMove="1" noResize="1" noEditPoints="1" noAdjustHandles="1" noChangeArrowheads="1" noChangeShapeType="1" noTextEdit="1"/>
              </p:cNvSpPr>
              <p:nvPr/>
            </p:nvSpPr>
            <p:spPr>
              <a:xfrm>
                <a:off x="5908652" y="3241751"/>
                <a:ext cx="282623" cy="309187"/>
              </a:xfrm>
              <a:prstGeom prst="rect">
                <a:avLst/>
              </a:prstGeom>
              <a:blipFill>
                <a:blip r:embed="rId18"/>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p:sp>
        <p:nvSpPr>
          <p:cNvPr id="61" name="Oval 198">
            <a:extLst>
              <a:ext uri="{FF2B5EF4-FFF2-40B4-BE49-F238E27FC236}">
                <a16:creationId xmlns:a16="http://schemas.microsoft.com/office/drawing/2014/main" id="{BCC2E69A-536B-417B-8E20-AC8D4F26D841}"/>
              </a:ext>
            </a:extLst>
          </p:cNvPr>
          <p:cNvSpPr/>
          <p:nvPr/>
        </p:nvSpPr>
        <p:spPr>
          <a:xfrm>
            <a:off x="4592260" y="2610258"/>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p:sp>
        <p:nvSpPr>
          <p:cNvPr id="77" name="TextBox 214">
            <a:extLst>
              <a:ext uri="{FF2B5EF4-FFF2-40B4-BE49-F238E27FC236}">
                <a16:creationId xmlns:a16="http://schemas.microsoft.com/office/drawing/2014/main" id="{A3ACC6D6-0B05-4A1F-AD2C-4562F36B415C}"/>
              </a:ext>
            </a:extLst>
          </p:cNvPr>
          <p:cNvSpPr txBox="1"/>
          <p:nvPr/>
        </p:nvSpPr>
        <p:spPr>
          <a:xfrm>
            <a:off x="4109124" y="3240223"/>
            <a:ext cx="28886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eiryo UI"/>
                <a:cs typeface="+mn-cs"/>
              </a:rPr>
              <a:t>0</a:t>
            </a:r>
            <a:endParaRPr kumimoji="0" lang="en-US" sz="1800" b="1"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AlternateContent xmlns:mc="http://schemas.openxmlformats.org/markup-compatibility/2006" xmlns:a14="http://schemas.microsoft.com/office/drawing/2010/main">
        <mc:Choice Requires="a14">
          <p:sp>
            <p:nvSpPr>
              <p:cNvPr id="78" name="TextBox 215">
                <a:extLst>
                  <a:ext uri="{FF2B5EF4-FFF2-40B4-BE49-F238E27FC236}">
                    <a16:creationId xmlns:a16="http://schemas.microsoft.com/office/drawing/2014/main" id="{94996464-350D-40E2-B5F1-8891260F1C6B}"/>
                  </a:ext>
                </a:extLst>
              </p:cNvPr>
              <p:cNvSpPr txBox="1"/>
              <p:nvPr/>
            </p:nvSpPr>
            <p:spPr>
              <a:xfrm>
                <a:off x="4942665" y="1588860"/>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78" name="TextBox 215">
                <a:extLst>
                  <a:ext uri="{FF2B5EF4-FFF2-40B4-BE49-F238E27FC236}">
                    <a16:creationId xmlns:a16="http://schemas.microsoft.com/office/drawing/2014/main" id="{94996464-350D-40E2-B5F1-8891260F1C6B}"/>
                  </a:ext>
                </a:extLst>
              </p:cNvPr>
              <p:cNvSpPr txBox="1">
                <a:spLocks noRot="1" noChangeAspect="1" noMove="1" noResize="1" noEditPoints="1" noAdjustHandles="1" noChangeArrowheads="1" noChangeShapeType="1" noTextEdit="1"/>
              </p:cNvSpPr>
              <p:nvPr/>
            </p:nvSpPr>
            <p:spPr>
              <a:xfrm>
                <a:off x="4942665" y="1588860"/>
                <a:ext cx="282623" cy="309187"/>
              </a:xfrm>
              <a:prstGeom prst="rect">
                <a:avLst/>
              </a:prstGeom>
              <a:blipFill>
                <a:blip r:embed="rId19"/>
                <a:stretch>
                  <a:fillRect l="-31915" r="-6383"/>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0" name="Oval 217">
                <a:extLst>
                  <a:ext uri="{FF2B5EF4-FFF2-40B4-BE49-F238E27FC236}">
                    <a16:creationId xmlns:a16="http://schemas.microsoft.com/office/drawing/2014/main" id="{1E2E13EE-9454-4F7D-BE00-CF005455C59C}"/>
                  </a:ext>
                </a:extLst>
              </p:cNvPr>
              <p:cNvSpPr/>
              <p:nvPr/>
            </p:nvSpPr>
            <p:spPr>
              <a:xfrm>
                <a:off x="4993421" y="943493"/>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3,1</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80" name="Oval 217">
                <a:extLst>
                  <a:ext uri="{FF2B5EF4-FFF2-40B4-BE49-F238E27FC236}">
                    <a16:creationId xmlns:a16="http://schemas.microsoft.com/office/drawing/2014/main" id="{1E2E13EE-9454-4F7D-BE00-CF005455C59C}"/>
                  </a:ext>
                </a:extLst>
              </p:cNvPr>
              <p:cNvSpPr>
                <a:spLocks noRot="1" noChangeAspect="1" noMove="1" noResize="1" noEditPoints="1" noAdjustHandles="1" noChangeArrowheads="1" noChangeShapeType="1" noTextEdit="1"/>
              </p:cNvSpPr>
              <p:nvPr/>
            </p:nvSpPr>
            <p:spPr>
              <a:xfrm>
                <a:off x="4993421" y="943493"/>
                <a:ext cx="261042" cy="261042"/>
              </a:xfrm>
              <a:prstGeom prst="ellipse">
                <a:avLst/>
              </a:prstGeom>
              <a:blipFill>
                <a:blip r:embed="rId20"/>
                <a:stretch>
                  <a:fillRect l="-22727" r="-2273"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1" name="TextBox 218">
                <a:extLst>
                  <a:ext uri="{FF2B5EF4-FFF2-40B4-BE49-F238E27FC236}">
                    <a16:creationId xmlns:a16="http://schemas.microsoft.com/office/drawing/2014/main" id="{CAFBC9E0-3424-4270-A7EA-7725D6FE58A4}"/>
                  </a:ext>
                </a:extLst>
              </p:cNvPr>
              <p:cNvSpPr txBox="1"/>
              <p:nvPr/>
            </p:nvSpPr>
            <p:spPr>
              <a:xfrm>
                <a:off x="4823709" y="985942"/>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81" name="TextBox 218">
                <a:extLst>
                  <a:ext uri="{FF2B5EF4-FFF2-40B4-BE49-F238E27FC236}">
                    <a16:creationId xmlns:a16="http://schemas.microsoft.com/office/drawing/2014/main" id="{CAFBC9E0-3424-4270-A7EA-7725D6FE58A4}"/>
                  </a:ext>
                </a:extLst>
              </p:cNvPr>
              <p:cNvSpPr txBox="1">
                <a:spLocks noRot="1" noChangeAspect="1" noMove="1" noResize="1" noEditPoints="1" noAdjustHandles="1" noChangeArrowheads="1" noChangeShapeType="1" noTextEdit="1"/>
              </p:cNvSpPr>
              <p:nvPr/>
            </p:nvSpPr>
            <p:spPr>
              <a:xfrm>
                <a:off x="4823709" y="985942"/>
                <a:ext cx="127675" cy="300082"/>
              </a:xfrm>
              <a:prstGeom prst="rect">
                <a:avLst/>
              </a:prstGeom>
              <a:blipFill>
                <a:blip r:embed="rId6"/>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5" name="Oval 85">
                <a:extLst>
                  <a:ext uri="{FF2B5EF4-FFF2-40B4-BE49-F238E27FC236}">
                    <a16:creationId xmlns:a16="http://schemas.microsoft.com/office/drawing/2014/main" id="{441664D9-1567-4554-B133-A87A4E8120A0}"/>
                  </a:ext>
                </a:extLst>
              </p:cNvPr>
              <p:cNvSpPr/>
              <p:nvPr/>
            </p:nvSpPr>
            <p:spPr>
              <a:xfrm>
                <a:off x="5514836" y="945857"/>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3,2</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85" name="Oval 85">
                <a:extLst>
                  <a:ext uri="{FF2B5EF4-FFF2-40B4-BE49-F238E27FC236}">
                    <a16:creationId xmlns:a16="http://schemas.microsoft.com/office/drawing/2014/main" id="{441664D9-1567-4554-B133-A87A4E8120A0}"/>
                  </a:ext>
                </a:extLst>
              </p:cNvPr>
              <p:cNvSpPr>
                <a:spLocks noRot="1" noChangeAspect="1" noMove="1" noResize="1" noEditPoints="1" noAdjustHandles="1" noChangeArrowheads="1" noChangeShapeType="1" noTextEdit="1"/>
              </p:cNvSpPr>
              <p:nvPr/>
            </p:nvSpPr>
            <p:spPr>
              <a:xfrm>
                <a:off x="5514836" y="945857"/>
                <a:ext cx="261042" cy="261042"/>
              </a:xfrm>
              <a:prstGeom prst="ellipse">
                <a:avLst/>
              </a:prstGeom>
              <a:blipFill>
                <a:blip r:embed="rId21"/>
                <a:stretch>
                  <a:fillRect l="-23256" r="-4651"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6" name="Oval 87">
                <a:extLst>
                  <a:ext uri="{FF2B5EF4-FFF2-40B4-BE49-F238E27FC236}">
                    <a16:creationId xmlns:a16="http://schemas.microsoft.com/office/drawing/2014/main" id="{AF6C40FC-4B76-4410-AB65-7A70C2F624F6}"/>
                  </a:ext>
                </a:extLst>
              </p:cNvPr>
              <p:cNvSpPr/>
              <p:nvPr/>
            </p:nvSpPr>
            <p:spPr>
              <a:xfrm>
                <a:off x="5914067" y="944580"/>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3,2</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86" name="Oval 87">
                <a:extLst>
                  <a:ext uri="{FF2B5EF4-FFF2-40B4-BE49-F238E27FC236}">
                    <a16:creationId xmlns:a16="http://schemas.microsoft.com/office/drawing/2014/main" id="{AF6C40FC-4B76-4410-AB65-7A70C2F624F6}"/>
                  </a:ext>
                </a:extLst>
              </p:cNvPr>
              <p:cNvSpPr>
                <a:spLocks noRot="1" noChangeAspect="1" noMove="1" noResize="1" noEditPoints="1" noAdjustHandles="1" noChangeArrowheads="1" noChangeShapeType="1" noTextEdit="1"/>
              </p:cNvSpPr>
              <p:nvPr/>
            </p:nvSpPr>
            <p:spPr>
              <a:xfrm>
                <a:off x="5914067" y="944580"/>
                <a:ext cx="261042" cy="261042"/>
              </a:xfrm>
              <a:prstGeom prst="ellipse">
                <a:avLst/>
              </a:prstGeom>
              <a:blipFill>
                <a:blip r:embed="rId22"/>
                <a:stretch>
                  <a:fillRect l="-22727" r="-2273"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7" name="TextBox 90">
                <a:extLst>
                  <a:ext uri="{FF2B5EF4-FFF2-40B4-BE49-F238E27FC236}">
                    <a16:creationId xmlns:a16="http://schemas.microsoft.com/office/drawing/2014/main" id="{88A4BEAE-B2AA-4A55-B734-38C7F989FF08}"/>
                  </a:ext>
                </a:extLst>
              </p:cNvPr>
              <p:cNvSpPr txBox="1"/>
              <p:nvPr/>
            </p:nvSpPr>
            <p:spPr>
              <a:xfrm>
                <a:off x="5751020" y="985593"/>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87" name="TextBox 90">
                <a:extLst>
                  <a:ext uri="{FF2B5EF4-FFF2-40B4-BE49-F238E27FC236}">
                    <a16:creationId xmlns:a16="http://schemas.microsoft.com/office/drawing/2014/main" id="{88A4BEAE-B2AA-4A55-B734-38C7F989FF08}"/>
                  </a:ext>
                </a:extLst>
              </p:cNvPr>
              <p:cNvSpPr txBox="1">
                <a:spLocks noRot="1" noChangeAspect="1" noMove="1" noResize="1" noEditPoints="1" noAdjustHandles="1" noChangeArrowheads="1" noChangeShapeType="1" noTextEdit="1"/>
              </p:cNvSpPr>
              <p:nvPr/>
            </p:nvSpPr>
            <p:spPr>
              <a:xfrm>
                <a:off x="5751020" y="985593"/>
                <a:ext cx="127675" cy="300082"/>
              </a:xfrm>
              <a:prstGeom prst="rect">
                <a:avLst/>
              </a:prstGeom>
              <a:blipFill>
                <a:blip r:embed="rId6"/>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8" name="TextBox 225">
                <a:extLst>
                  <a:ext uri="{FF2B5EF4-FFF2-40B4-BE49-F238E27FC236}">
                    <a16:creationId xmlns:a16="http://schemas.microsoft.com/office/drawing/2014/main" id="{3B6A137A-A38F-4356-9E82-AA74940039BA}"/>
                  </a:ext>
                </a:extLst>
              </p:cNvPr>
              <p:cNvSpPr txBox="1"/>
              <p:nvPr/>
            </p:nvSpPr>
            <p:spPr>
              <a:xfrm>
                <a:off x="5908652" y="1574986"/>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88" name="TextBox 225">
                <a:extLst>
                  <a:ext uri="{FF2B5EF4-FFF2-40B4-BE49-F238E27FC236}">
                    <a16:creationId xmlns:a16="http://schemas.microsoft.com/office/drawing/2014/main" id="{3B6A137A-A38F-4356-9E82-AA74940039BA}"/>
                  </a:ext>
                </a:extLst>
              </p:cNvPr>
              <p:cNvSpPr txBox="1">
                <a:spLocks noRot="1" noChangeAspect="1" noMove="1" noResize="1" noEditPoints="1" noAdjustHandles="1" noChangeArrowheads="1" noChangeShapeType="1" noTextEdit="1"/>
              </p:cNvSpPr>
              <p:nvPr/>
            </p:nvSpPr>
            <p:spPr>
              <a:xfrm>
                <a:off x="5908652" y="1574986"/>
                <a:ext cx="282623" cy="309187"/>
              </a:xfrm>
              <a:prstGeom prst="rect">
                <a:avLst/>
              </a:prstGeom>
              <a:blipFill>
                <a:blip r:embed="rId23"/>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p:sp>
        <p:nvSpPr>
          <p:cNvPr id="89" name="Oval 226">
            <a:extLst>
              <a:ext uri="{FF2B5EF4-FFF2-40B4-BE49-F238E27FC236}">
                <a16:creationId xmlns:a16="http://schemas.microsoft.com/office/drawing/2014/main" id="{32F6FA37-5D91-416D-A9B8-B0AC1BE3C999}"/>
              </a:ext>
            </a:extLst>
          </p:cNvPr>
          <p:cNvSpPr/>
          <p:nvPr/>
        </p:nvSpPr>
        <p:spPr>
          <a:xfrm>
            <a:off x="4592260" y="943493"/>
            <a:ext cx="279304"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p:sp>
        <p:nvSpPr>
          <p:cNvPr id="105" name="TextBox 242">
            <a:extLst>
              <a:ext uri="{FF2B5EF4-FFF2-40B4-BE49-F238E27FC236}">
                <a16:creationId xmlns:a16="http://schemas.microsoft.com/office/drawing/2014/main" id="{B47F64C3-8D62-48C9-9735-E28384A1350F}"/>
              </a:ext>
            </a:extLst>
          </p:cNvPr>
          <p:cNvSpPr txBox="1"/>
          <p:nvPr/>
        </p:nvSpPr>
        <p:spPr>
          <a:xfrm>
            <a:off x="4109124" y="1573458"/>
            <a:ext cx="28886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eiryo UI"/>
                <a:cs typeface="+mn-cs"/>
              </a:rPr>
              <a:t>0</a:t>
            </a:r>
            <a:endParaRPr kumimoji="0" lang="en-US" sz="1800" b="1"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p:sp>
        <p:nvSpPr>
          <p:cNvPr id="118" name="テキスト ボックス 117"/>
          <p:cNvSpPr txBox="1"/>
          <p:nvPr/>
        </p:nvSpPr>
        <p:spPr>
          <a:xfrm>
            <a:off x="4515408" y="943775"/>
            <a:ext cx="4539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UG</a:t>
            </a:r>
            <a:endParaRPr kumimoji="1" lang="ja-JP" altLang="en-US" sz="14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19" name="テキスト ボックス 118"/>
          <p:cNvSpPr txBox="1"/>
          <p:nvPr/>
        </p:nvSpPr>
        <p:spPr>
          <a:xfrm>
            <a:off x="4502235" y="2590057"/>
            <a:ext cx="4539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UG</a:t>
            </a:r>
            <a:endParaRPr kumimoji="1" lang="ja-JP" altLang="en-US" sz="14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20" name="テキスト ボックス 119"/>
          <p:cNvSpPr txBox="1"/>
          <p:nvPr/>
        </p:nvSpPr>
        <p:spPr>
          <a:xfrm>
            <a:off x="4489062" y="4236339"/>
            <a:ext cx="4539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UG</a:t>
            </a:r>
            <a:endParaRPr kumimoji="1" lang="ja-JP" altLang="en-US" sz="14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mc:AlternateContent xmlns:mc="http://schemas.openxmlformats.org/markup-compatibility/2006" xmlns:a14="http://schemas.microsoft.com/office/drawing/2010/main">
        <mc:Choice Requires="a14">
          <p:sp>
            <p:nvSpPr>
              <p:cNvPr id="30" name="TextBox 97">
                <a:extLst>
                  <a:ext uri="{FF2B5EF4-FFF2-40B4-BE49-F238E27FC236}">
                    <a16:creationId xmlns:a16="http://schemas.microsoft.com/office/drawing/2014/main" id="{6710757E-A22B-4BB7-8F7C-7D3CF6F2A2A1}"/>
                  </a:ext>
                </a:extLst>
              </p:cNvPr>
              <p:cNvSpPr txBox="1"/>
              <p:nvPr/>
            </p:nvSpPr>
            <p:spPr>
              <a:xfrm>
                <a:off x="6828674" y="4874181"/>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30" name="TextBox 97">
                <a:extLst>
                  <a:ext uri="{FF2B5EF4-FFF2-40B4-BE49-F238E27FC236}">
                    <a16:creationId xmlns:a16="http://schemas.microsoft.com/office/drawing/2014/main" id="{6710757E-A22B-4BB7-8F7C-7D3CF6F2A2A1}"/>
                  </a:ext>
                </a:extLst>
              </p:cNvPr>
              <p:cNvSpPr txBox="1">
                <a:spLocks noRot="1" noChangeAspect="1" noMove="1" noResize="1" noEditPoints="1" noAdjustHandles="1" noChangeArrowheads="1" noChangeShapeType="1" noTextEdit="1"/>
              </p:cNvSpPr>
              <p:nvPr/>
            </p:nvSpPr>
            <p:spPr>
              <a:xfrm>
                <a:off x="6828674" y="4874181"/>
                <a:ext cx="282623" cy="309187"/>
              </a:xfrm>
              <a:prstGeom prst="rect">
                <a:avLst/>
              </a:prstGeom>
              <a:blipFill>
                <a:blip r:embed="rId24"/>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TextBox 98">
                <a:extLst>
                  <a:ext uri="{FF2B5EF4-FFF2-40B4-BE49-F238E27FC236}">
                    <a16:creationId xmlns:a16="http://schemas.microsoft.com/office/drawing/2014/main" id="{F09AAB89-F3A2-4B64-8083-E975F0568D3B}"/>
                  </a:ext>
                </a:extLst>
              </p:cNvPr>
              <p:cNvSpPr txBox="1"/>
              <p:nvPr/>
            </p:nvSpPr>
            <p:spPr>
              <a:xfrm>
                <a:off x="6848926" y="5359752"/>
                <a:ext cx="257012" cy="292135"/>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𝒗𝒑</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sub>
                      </m:sSub>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31" name="TextBox 98">
                <a:extLst>
                  <a:ext uri="{FF2B5EF4-FFF2-40B4-BE49-F238E27FC236}">
                    <a16:creationId xmlns:a16="http://schemas.microsoft.com/office/drawing/2014/main" id="{F09AAB89-F3A2-4B64-8083-E975F0568D3B}"/>
                  </a:ext>
                </a:extLst>
              </p:cNvPr>
              <p:cNvSpPr txBox="1">
                <a:spLocks noRot="1" noChangeAspect="1" noMove="1" noResize="1" noEditPoints="1" noAdjustHandles="1" noChangeArrowheads="1" noChangeShapeType="1" noTextEdit="1"/>
              </p:cNvSpPr>
              <p:nvPr/>
            </p:nvSpPr>
            <p:spPr>
              <a:xfrm>
                <a:off x="6848926" y="5359752"/>
                <a:ext cx="257012" cy="292135"/>
              </a:xfrm>
              <a:prstGeom prst="ellipse">
                <a:avLst/>
              </a:prstGeom>
              <a:blipFill>
                <a:blip r:embed="rId25"/>
                <a:stretch>
                  <a:fillRect l="-11628" r="-37209" b="-2041"/>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4" name="Oval 101">
                <a:extLst>
                  <a:ext uri="{FF2B5EF4-FFF2-40B4-BE49-F238E27FC236}">
                    <a16:creationId xmlns:a16="http://schemas.microsoft.com/office/drawing/2014/main" id="{159389F3-0A3C-453D-893B-FC515E41BC4A}"/>
                  </a:ext>
                </a:extLst>
              </p:cNvPr>
              <p:cNvSpPr/>
              <p:nvPr/>
            </p:nvSpPr>
            <p:spPr>
              <a:xfrm>
                <a:off x="6879430" y="4228814"/>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1,3</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34" name="Oval 101">
                <a:extLst>
                  <a:ext uri="{FF2B5EF4-FFF2-40B4-BE49-F238E27FC236}">
                    <a16:creationId xmlns:a16="http://schemas.microsoft.com/office/drawing/2014/main" id="{159389F3-0A3C-453D-893B-FC515E41BC4A}"/>
                  </a:ext>
                </a:extLst>
              </p:cNvPr>
              <p:cNvSpPr>
                <a:spLocks noRot="1" noChangeAspect="1" noMove="1" noResize="1" noEditPoints="1" noAdjustHandles="1" noChangeArrowheads="1" noChangeShapeType="1" noTextEdit="1"/>
              </p:cNvSpPr>
              <p:nvPr/>
            </p:nvSpPr>
            <p:spPr>
              <a:xfrm>
                <a:off x="6879430" y="4228814"/>
                <a:ext cx="261042" cy="261042"/>
              </a:xfrm>
              <a:prstGeom prst="ellipse">
                <a:avLst/>
              </a:prstGeom>
              <a:blipFill>
                <a:blip r:embed="rId26"/>
                <a:stretch>
                  <a:fillRect l="-23256" r="-2326"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5" name="TextBox 102">
                <a:extLst>
                  <a:ext uri="{FF2B5EF4-FFF2-40B4-BE49-F238E27FC236}">
                    <a16:creationId xmlns:a16="http://schemas.microsoft.com/office/drawing/2014/main" id="{5C0461EA-92C5-4CFB-9C42-C312741D251F}"/>
                  </a:ext>
                </a:extLst>
              </p:cNvPr>
              <p:cNvSpPr txBox="1"/>
              <p:nvPr/>
            </p:nvSpPr>
            <p:spPr>
              <a:xfrm>
                <a:off x="6709717" y="4271263"/>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35" name="TextBox 102">
                <a:extLst>
                  <a:ext uri="{FF2B5EF4-FFF2-40B4-BE49-F238E27FC236}">
                    <a16:creationId xmlns:a16="http://schemas.microsoft.com/office/drawing/2014/main" id="{5C0461EA-92C5-4CFB-9C42-C312741D251F}"/>
                  </a:ext>
                </a:extLst>
              </p:cNvPr>
              <p:cNvSpPr txBox="1">
                <a:spLocks noRot="1" noChangeAspect="1" noMove="1" noResize="1" noEditPoints="1" noAdjustHandles="1" noChangeArrowheads="1" noChangeShapeType="1" noTextEdit="1"/>
              </p:cNvSpPr>
              <p:nvPr/>
            </p:nvSpPr>
            <p:spPr>
              <a:xfrm>
                <a:off x="6709717" y="4271263"/>
                <a:ext cx="127675" cy="300082"/>
              </a:xfrm>
              <a:prstGeom prst="rect">
                <a:avLst/>
              </a:prstGeom>
              <a:blipFill>
                <a:blip r:embed="rId27"/>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6" name="TextBox 103">
                <a:extLst>
                  <a:ext uri="{FF2B5EF4-FFF2-40B4-BE49-F238E27FC236}">
                    <a16:creationId xmlns:a16="http://schemas.microsoft.com/office/drawing/2014/main" id="{180DE533-FAFC-4F3E-BB0E-E4CB274A3A04}"/>
                  </a:ext>
                </a:extLst>
              </p:cNvPr>
              <p:cNvSpPr txBox="1"/>
              <p:nvPr/>
            </p:nvSpPr>
            <p:spPr>
              <a:xfrm>
                <a:off x="6847713" y="5864429"/>
                <a:ext cx="257012" cy="292135"/>
              </a:xfrm>
              <a:prstGeom prst="ellipse">
                <a:avLst/>
              </a:prstGeom>
              <a:solidFill>
                <a:sysClr val="window" lastClr="FFFFFF"/>
              </a:solidFill>
              <a:ln w="6350" cap="flat" cmpd="sng" algn="ctr">
                <a:solidFill>
                  <a:srgbClr val="A5A5A5"/>
                </a:solidFill>
                <a:prstDash val="solid"/>
                <a:miter lim="800000"/>
              </a:ln>
              <a:effectLst/>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𝒗𝒑</m:t>
                              </m:r>
                            </m:e>
                          </m:acc>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sub>
                      </m:sSub>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36" name="TextBox 103">
                <a:extLst>
                  <a:ext uri="{FF2B5EF4-FFF2-40B4-BE49-F238E27FC236}">
                    <a16:creationId xmlns:a16="http://schemas.microsoft.com/office/drawing/2014/main" id="{180DE533-FAFC-4F3E-BB0E-E4CB274A3A04}"/>
                  </a:ext>
                </a:extLst>
              </p:cNvPr>
              <p:cNvSpPr txBox="1">
                <a:spLocks noRot="1" noChangeAspect="1" noMove="1" noResize="1" noEditPoints="1" noAdjustHandles="1" noChangeArrowheads="1" noChangeShapeType="1" noTextEdit="1"/>
              </p:cNvSpPr>
              <p:nvPr/>
            </p:nvSpPr>
            <p:spPr>
              <a:xfrm>
                <a:off x="6847713" y="5864429"/>
                <a:ext cx="257012" cy="292135"/>
              </a:xfrm>
              <a:prstGeom prst="ellipse">
                <a:avLst/>
              </a:prstGeom>
              <a:blipFill>
                <a:blip r:embed="rId28"/>
                <a:stretch>
                  <a:fillRect l="-9302" r="-37209" b="-2041"/>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38" name="Straight Arrow Connector 105">
            <a:extLst>
              <a:ext uri="{FF2B5EF4-FFF2-40B4-BE49-F238E27FC236}">
                <a16:creationId xmlns:a16="http://schemas.microsoft.com/office/drawing/2014/main" id="{A0A9D800-A96E-484D-97FD-849DD94F7216}"/>
              </a:ext>
            </a:extLst>
          </p:cNvPr>
          <p:cNvCxnSpPr/>
          <p:nvPr/>
        </p:nvCxnSpPr>
        <p:spPr>
          <a:xfrm flipV="1">
            <a:off x="6977510" y="5744572"/>
            <a:ext cx="0" cy="131416"/>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mc:AlternateContent xmlns:mc="http://schemas.openxmlformats.org/markup-compatibility/2006" xmlns:a14="http://schemas.microsoft.com/office/drawing/2010/main">
        <mc:Choice Requires="a14">
          <p:sp>
            <p:nvSpPr>
              <p:cNvPr id="39" name="Oval 109">
                <a:extLst>
                  <a:ext uri="{FF2B5EF4-FFF2-40B4-BE49-F238E27FC236}">
                    <a16:creationId xmlns:a16="http://schemas.microsoft.com/office/drawing/2014/main" id="{A927F61C-82B5-42C4-B786-CD0F60EF1F77}"/>
                  </a:ext>
                </a:extLst>
              </p:cNvPr>
              <p:cNvSpPr/>
              <p:nvPr/>
            </p:nvSpPr>
            <p:spPr>
              <a:xfrm>
                <a:off x="6478268" y="4228814"/>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1,3</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39" name="Oval 109">
                <a:extLst>
                  <a:ext uri="{FF2B5EF4-FFF2-40B4-BE49-F238E27FC236}">
                    <a16:creationId xmlns:a16="http://schemas.microsoft.com/office/drawing/2014/main" id="{A927F61C-82B5-42C4-B786-CD0F60EF1F77}"/>
                  </a:ext>
                </a:extLst>
              </p:cNvPr>
              <p:cNvSpPr>
                <a:spLocks noRot="1" noChangeAspect="1" noMove="1" noResize="1" noEditPoints="1" noAdjustHandles="1" noChangeArrowheads="1" noChangeShapeType="1" noTextEdit="1"/>
              </p:cNvSpPr>
              <p:nvPr/>
            </p:nvSpPr>
            <p:spPr>
              <a:xfrm>
                <a:off x="6478268" y="4228814"/>
                <a:ext cx="261042" cy="261042"/>
              </a:xfrm>
              <a:prstGeom prst="ellipse">
                <a:avLst/>
              </a:prstGeom>
              <a:blipFill>
                <a:blip r:embed="rId29"/>
                <a:stretch>
                  <a:fillRect l="-22727"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6" name="TextBox 203">
                <a:extLst>
                  <a:ext uri="{FF2B5EF4-FFF2-40B4-BE49-F238E27FC236}">
                    <a16:creationId xmlns:a16="http://schemas.microsoft.com/office/drawing/2014/main" id="{9AB06622-57B6-4C27-A5DB-D8F478D1954F}"/>
                  </a:ext>
                </a:extLst>
              </p:cNvPr>
              <p:cNvSpPr txBox="1"/>
              <p:nvPr/>
            </p:nvSpPr>
            <p:spPr>
              <a:xfrm>
                <a:off x="6828674" y="3255625"/>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66" name="TextBox 203">
                <a:extLst>
                  <a:ext uri="{FF2B5EF4-FFF2-40B4-BE49-F238E27FC236}">
                    <a16:creationId xmlns:a16="http://schemas.microsoft.com/office/drawing/2014/main" id="{9AB06622-57B6-4C27-A5DB-D8F478D1954F}"/>
                  </a:ext>
                </a:extLst>
              </p:cNvPr>
              <p:cNvSpPr txBox="1">
                <a:spLocks noRot="1" noChangeAspect="1" noMove="1" noResize="1" noEditPoints="1" noAdjustHandles="1" noChangeArrowheads="1" noChangeShapeType="1" noTextEdit="1"/>
              </p:cNvSpPr>
              <p:nvPr/>
            </p:nvSpPr>
            <p:spPr>
              <a:xfrm>
                <a:off x="6828674" y="3255625"/>
                <a:ext cx="282623" cy="309187"/>
              </a:xfrm>
              <a:prstGeom prst="rect">
                <a:avLst/>
              </a:prstGeom>
              <a:blipFill>
                <a:blip r:embed="rId30"/>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8" name="Oval 205">
                <a:extLst>
                  <a:ext uri="{FF2B5EF4-FFF2-40B4-BE49-F238E27FC236}">
                    <a16:creationId xmlns:a16="http://schemas.microsoft.com/office/drawing/2014/main" id="{8FA5F5AE-E290-4692-82B4-72860CD1CC7E}"/>
                  </a:ext>
                </a:extLst>
              </p:cNvPr>
              <p:cNvSpPr/>
              <p:nvPr/>
            </p:nvSpPr>
            <p:spPr>
              <a:xfrm>
                <a:off x="6879430" y="2610258"/>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2,3</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68" name="Oval 205">
                <a:extLst>
                  <a:ext uri="{FF2B5EF4-FFF2-40B4-BE49-F238E27FC236}">
                    <a16:creationId xmlns:a16="http://schemas.microsoft.com/office/drawing/2014/main" id="{8FA5F5AE-E290-4692-82B4-72860CD1CC7E}"/>
                  </a:ext>
                </a:extLst>
              </p:cNvPr>
              <p:cNvSpPr>
                <a:spLocks noRot="1" noChangeAspect="1" noMove="1" noResize="1" noEditPoints="1" noAdjustHandles="1" noChangeArrowheads="1" noChangeShapeType="1" noTextEdit="1"/>
              </p:cNvSpPr>
              <p:nvPr/>
            </p:nvSpPr>
            <p:spPr>
              <a:xfrm>
                <a:off x="6879430" y="2610258"/>
                <a:ext cx="261042" cy="261042"/>
              </a:xfrm>
              <a:prstGeom prst="ellipse">
                <a:avLst/>
              </a:prstGeom>
              <a:blipFill>
                <a:blip r:embed="rId31"/>
                <a:stretch>
                  <a:fillRect l="-23256" r="-4651"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9" name="TextBox 206">
                <a:extLst>
                  <a:ext uri="{FF2B5EF4-FFF2-40B4-BE49-F238E27FC236}">
                    <a16:creationId xmlns:a16="http://schemas.microsoft.com/office/drawing/2014/main" id="{85C16075-7412-4443-80F7-06231AFC626B}"/>
                  </a:ext>
                </a:extLst>
              </p:cNvPr>
              <p:cNvSpPr txBox="1"/>
              <p:nvPr/>
            </p:nvSpPr>
            <p:spPr>
              <a:xfrm>
                <a:off x="6709717" y="2652707"/>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69" name="TextBox 206">
                <a:extLst>
                  <a:ext uri="{FF2B5EF4-FFF2-40B4-BE49-F238E27FC236}">
                    <a16:creationId xmlns:a16="http://schemas.microsoft.com/office/drawing/2014/main" id="{85C16075-7412-4443-80F7-06231AFC626B}"/>
                  </a:ext>
                </a:extLst>
              </p:cNvPr>
              <p:cNvSpPr txBox="1">
                <a:spLocks noRot="1" noChangeAspect="1" noMove="1" noResize="1" noEditPoints="1" noAdjustHandles="1" noChangeArrowheads="1" noChangeShapeType="1" noTextEdit="1"/>
              </p:cNvSpPr>
              <p:nvPr/>
            </p:nvSpPr>
            <p:spPr>
              <a:xfrm>
                <a:off x="6709717" y="2652707"/>
                <a:ext cx="127675" cy="300082"/>
              </a:xfrm>
              <a:prstGeom prst="rect">
                <a:avLst/>
              </a:prstGeom>
              <a:blipFill>
                <a:blip r:embed="rId32"/>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0" name="Oval 207">
                <a:extLst>
                  <a:ext uri="{FF2B5EF4-FFF2-40B4-BE49-F238E27FC236}">
                    <a16:creationId xmlns:a16="http://schemas.microsoft.com/office/drawing/2014/main" id="{64567814-820E-4AEC-AA70-2ED2FD826A23}"/>
                  </a:ext>
                </a:extLst>
              </p:cNvPr>
              <p:cNvSpPr/>
              <p:nvPr/>
            </p:nvSpPr>
            <p:spPr>
              <a:xfrm>
                <a:off x="6478268" y="2610258"/>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2,3</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70" name="Oval 207">
                <a:extLst>
                  <a:ext uri="{FF2B5EF4-FFF2-40B4-BE49-F238E27FC236}">
                    <a16:creationId xmlns:a16="http://schemas.microsoft.com/office/drawing/2014/main" id="{64567814-820E-4AEC-AA70-2ED2FD826A23}"/>
                  </a:ext>
                </a:extLst>
              </p:cNvPr>
              <p:cNvSpPr>
                <a:spLocks noRot="1" noChangeAspect="1" noMove="1" noResize="1" noEditPoints="1" noAdjustHandles="1" noChangeArrowheads="1" noChangeShapeType="1" noTextEdit="1"/>
              </p:cNvSpPr>
              <p:nvPr/>
            </p:nvSpPr>
            <p:spPr>
              <a:xfrm>
                <a:off x="6478268" y="2610258"/>
                <a:ext cx="261042" cy="261042"/>
              </a:xfrm>
              <a:prstGeom prst="ellipse">
                <a:avLst/>
              </a:prstGeom>
              <a:blipFill>
                <a:blip r:embed="rId33"/>
                <a:stretch>
                  <a:fillRect l="-22727" r="-2273"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4" name="TextBox 231">
                <a:extLst>
                  <a:ext uri="{FF2B5EF4-FFF2-40B4-BE49-F238E27FC236}">
                    <a16:creationId xmlns:a16="http://schemas.microsoft.com/office/drawing/2014/main" id="{2F4B1BBB-3764-4C83-A334-C59FBD6A7ACC}"/>
                  </a:ext>
                </a:extLst>
              </p:cNvPr>
              <p:cNvSpPr txBox="1"/>
              <p:nvPr/>
            </p:nvSpPr>
            <p:spPr>
              <a:xfrm>
                <a:off x="6828674" y="1588860"/>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94" name="TextBox 231">
                <a:extLst>
                  <a:ext uri="{FF2B5EF4-FFF2-40B4-BE49-F238E27FC236}">
                    <a16:creationId xmlns:a16="http://schemas.microsoft.com/office/drawing/2014/main" id="{2F4B1BBB-3764-4C83-A334-C59FBD6A7ACC}"/>
                  </a:ext>
                </a:extLst>
              </p:cNvPr>
              <p:cNvSpPr txBox="1">
                <a:spLocks noRot="1" noChangeAspect="1" noMove="1" noResize="1" noEditPoints="1" noAdjustHandles="1" noChangeArrowheads="1" noChangeShapeType="1" noTextEdit="1"/>
              </p:cNvSpPr>
              <p:nvPr/>
            </p:nvSpPr>
            <p:spPr>
              <a:xfrm>
                <a:off x="6828674" y="1588860"/>
                <a:ext cx="282623" cy="309187"/>
              </a:xfrm>
              <a:prstGeom prst="rect">
                <a:avLst/>
              </a:prstGeom>
              <a:blipFill>
                <a:blip r:embed="rId34"/>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6" name="Oval 233">
                <a:extLst>
                  <a:ext uri="{FF2B5EF4-FFF2-40B4-BE49-F238E27FC236}">
                    <a16:creationId xmlns:a16="http://schemas.microsoft.com/office/drawing/2014/main" id="{F2AA790E-28AF-467C-B082-34A0B0EF3F8F}"/>
                  </a:ext>
                </a:extLst>
              </p:cNvPr>
              <p:cNvSpPr/>
              <p:nvPr/>
            </p:nvSpPr>
            <p:spPr>
              <a:xfrm>
                <a:off x="6879430" y="943493"/>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3,3</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96" name="Oval 233">
                <a:extLst>
                  <a:ext uri="{FF2B5EF4-FFF2-40B4-BE49-F238E27FC236}">
                    <a16:creationId xmlns:a16="http://schemas.microsoft.com/office/drawing/2014/main" id="{F2AA790E-28AF-467C-B082-34A0B0EF3F8F}"/>
                  </a:ext>
                </a:extLst>
              </p:cNvPr>
              <p:cNvSpPr>
                <a:spLocks noRot="1" noChangeAspect="1" noMove="1" noResize="1" noEditPoints="1" noAdjustHandles="1" noChangeArrowheads="1" noChangeShapeType="1" noTextEdit="1"/>
              </p:cNvSpPr>
              <p:nvPr/>
            </p:nvSpPr>
            <p:spPr>
              <a:xfrm>
                <a:off x="6879430" y="943493"/>
                <a:ext cx="261042" cy="261042"/>
              </a:xfrm>
              <a:prstGeom prst="ellipse">
                <a:avLst/>
              </a:prstGeom>
              <a:blipFill>
                <a:blip r:embed="rId35"/>
                <a:stretch>
                  <a:fillRect l="-23256" r="-4651"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7" name="TextBox 234">
                <a:extLst>
                  <a:ext uri="{FF2B5EF4-FFF2-40B4-BE49-F238E27FC236}">
                    <a16:creationId xmlns:a16="http://schemas.microsoft.com/office/drawing/2014/main" id="{F1AED2D0-F857-4B3B-B42F-9041C42EF9BC}"/>
                  </a:ext>
                </a:extLst>
              </p:cNvPr>
              <p:cNvSpPr txBox="1"/>
              <p:nvPr/>
            </p:nvSpPr>
            <p:spPr>
              <a:xfrm>
                <a:off x="6709717" y="985942"/>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97" name="TextBox 234">
                <a:extLst>
                  <a:ext uri="{FF2B5EF4-FFF2-40B4-BE49-F238E27FC236}">
                    <a16:creationId xmlns:a16="http://schemas.microsoft.com/office/drawing/2014/main" id="{F1AED2D0-F857-4B3B-B42F-9041C42EF9BC}"/>
                  </a:ext>
                </a:extLst>
              </p:cNvPr>
              <p:cNvSpPr txBox="1">
                <a:spLocks noRot="1" noChangeAspect="1" noMove="1" noResize="1" noEditPoints="1" noAdjustHandles="1" noChangeArrowheads="1" noChangeShapeType="1" noTextEdit="1"/>
              </p:cNvSpPr>
              <p:nvPr/>
            </p:nvSpPr>
            <p:spPr>
              <a:xfrm>
                <a:off x="6709717" y="985942"/>
                <a:ext cx="127675" cy="300082"/>
              </a:xfrm>
              <a:prstGeom prst="rect">
                <a:avLst/>
              </a:prstGeom>
              <a:blipFill>
                <a:blip r:embed="rId27"/>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8" name="Oval 235">
                <a:extLst>
                  <a:ext uri="{FF2B5EF4-FFF2-40B4-BE49-F238E27FC236}">
                    <a16:creationId xmlns:a16="http://schemas.microsoft.com/office/drawing/2014/main" id="{D0073788-C431-4A52-A116-12DAE4999BC3}"/>
                  </a:ext>
                </a:extLst>
              </p:cNvPr>
              <p:cNvSpPr/>
              <p:nvPr/>
            </p:nvSpPr>
            <p:spPr>
              <a:xfrm>
                <a:off x="6478268" y="943493"/>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3,3</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98" name="Oval 235">
                <a:extLst>
                  <a:ext uri="{FF2B5EF4-FFF2-40B4-BE49-F238E27FC236}">
                    <a16:creationId xmlns:a16="http://schemas.microsoft.com/office/drawing/2014/main" id="{D0073788-C431-4A52-A116-12DAE4999BC3}"/>
                  </a:ext>
                </a:extLst>
              </p:cNvPr>
              <p:cNvSpPr>
                <a:spLocks noRot="1" noChangeAspect="1" noMove="1" noResize="1" noEditPoints="1" noAdjustHandles="1" noChangeArrowheads="1" noChangeShapeType="1" noTextEdit="1"/>
              </p:cNvSpPr>
              <p:nvPr/>
            </p:nvSpPr>
            <p:spPr>
              <a:xfrm>
                <a:off x="6478268" y="943493"/>
                <a:ext cx="261042" cy="261042"/>
              </a:xfrm>
              <a:prstGeom prst="ellipse">
                <a:avLst/>
              </a:prstGeom>
              <a:blipFill>
                <a:blip r:embed="rId36"/>
                <a:stretch>
                  <a:fillRect l="-22727" r="-2273"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p:grpSp>
        <p:nvGrpSpPr>
          <p:cNvPr id="17" name="グループ化 16"/>
          <p:cNvGrpSpPr/>
          <p:nvPr/>
        </p:nvGrpSpPr>
        <p:grpSpPr>
          <a:xfrm>
            <a:off x="4295801" y="1154792"/>
            <a:ext cx="3014369" cy="4571579"/>
            <a:chOff x="2771800" y="1154791"/>
            <a:chExt cx="3014369" cy="4571579"/>
          </a:xfrm>
        </p:grpSpPr>
        <p:cxnSp>
          <p:nvCxnSpPr>
            <p:cNvPr id="153" name="Straight Arrow Connector 188">
              <a:extLst>
                <a:ext uri="{FF2B5EF4-FFF2-40B4-BE49-F238E27FC236}">
                  <a16:creationId xmlns:a16="http://schemas.microsoft.com/office/drawing/2014/main" id="{98616EB1-C3EB-4D49-A988-767A61C16179}"/>
                </a:ext>
              </a:extLst>
            </p:cNvPr>
            <p:cNvCxnSpPr/>
            <p:nvPr/>
          </p:nvCxnSpPr>
          <p:spPr>
            <a:xfrm flipV="1">
              <a:off x="3642147" y="2875248"/>
              <a:ext cx="1976" cy="378044"/>
            </a:xfrm>
            <a:prstGeom prst="straightConnector1">
              <a:avLst/>
            </a:prstGeom>
            <a:noFill/>
            <a:ln w="6350" cap="flat" cmpd="sng" algn="ctr">
              <a:solidFill>
                <a:srgbClr val="0612FF"/>
              </a:solidFill>
              <a:prstDash val="solid"/>
              <a:miter lim="800000"/>
              <a:headEnd type="triangle" w="med" len="med"/>
              <a:tailEnd type="none" w="med" len="med"/>
            </a:ln>
            <a:effectLst/>
          </p:spPr>
        </p:cxnSp>
        <p:grpSp>
          <p:nvGrpSpPr>
            <p:cNvPr id="2" name="グループ化 1"/>
            <p:cNvGrpSpPr/>
            <p:nvPr/>
          </p:nvGrpSpPr>
          <p:grpSpPr>
            <a:xfrm>
              <a:off x="2771800" y="1154791"/>
              <a:ext cx="3014369" cy="4571579"/>
              <a:chOff x="2747133" y="1154791"/>
              <a:chExt cx="3014369" cy="4571579"/>
            </a:xfrm>
          </p:grpSpPr>
          <p:cxnSp>
            <p:nvCxnSpPr>
              <p:cNvPr id="148" name="Straight Arrow Connector 216">
                <a:extLst>
                  <a:ext uri="{FF2B5EF4-FFF2-40B4-BE49-F238E27FC236}">
                    <a16:creationId xmlns:a16="http://schemas.microsoft.com/office/drawing/2014/main" id="{8A17A8E2-5481-4F75-B315-F1EF59ADCDDB}"/>
                  </a:ext>
                </a:extLst>
              </p:cNvPr>
              <p:cNvCxnSpPr/>
              <p:nvPr/>
            </p:nvCxnSpPr>
            <p:spPr>
              <a:xfrm flipV="1">
                <a:off x="3634471" y="1220691"/>
                <a:ext cx="1976" cy="378044"/>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150" name="Straight Arrow Connector 92">
                <a:extLst>
                  <a:ext uri="{FF2B5EF4-FFF2-40B4-BE49-F238E27FC236}">
                    <a16:creationId xmlns:a16="http://schemas.microsoft.com/office/drawing/2014/main" id="{3433D4A2-30CC-4F2F-84A3-E731F6A094AE}"/>
                  </a:ext>
                </a:extLst>
              </p:cNvPr>
              <p:cNvCxnSpPr/>
              <p:nvPr/>
            </p:nvCxnSpPr>
            <p:spPr>
              <a:xfrm flipV="1">
                <a:off x="2747133" y="1744098"/>
                <a:ext cx="654594" cy="7667"/>
              </a:xfrm>
              <a:prstGeom prst="straightConnector1">
                <a:avLst/>
              </a:prstGeom>
              <a:noFill/>
              <a:ln w="6350" cap="flat" cmpd="sng" algn="ctr">
                <a:solidFill>
                  <a:srgbClr val="0612FF"/>
                </a:solidFill>
                <a:prstDash val="solid"/>
                <a:miter lim="800000"/>
                <a:tailEnd type="triangle"/>
              </a:ln>
              <a:effectLst/>
            </p:spPr>
          </p:cxnSp>
          <p:sp>
            <p:nvSpPr>
              <p:cNvPr id="152" name="Freeform: Shape 251">
                <a:extLst>
                  <a:ext uri="{FF2B5EF4-FFF2-40B4-BE49-F238E27FC236}">
                    <a16:creationId xmlns:a16="http://schemas.microsoft.com/office/drawing/2014/main" id="{619E26CB-FF71-465A-8CA3-4BE3674F4236}"/>
                  </a:ext>
                </a:extLst>
              </p:cNvPr>
              <p:cNvSpPr/>
              <p:nvPr/>
            </p:nvSpPr>
            <p:spPr>
              <a:xfrm>
                <a:off x="3708990" y="1802083"/>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0612FF"/>
                </a:solidFill>
                <a:prstDash val="solid"/>
                <a:miter lim="800000"/>
                <a:tailEnd type="triangl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cxnSp>
            <p:nvCxnSpPr>
              <p:cNvPr id="159" name="Straight Arrow Connector 92">
                <a:extLst>
                  <a:ext uri="{FF2B5EF4-FFF2-40B4-BE49-F238E27FC236}">
                    <a16:creationId xmlns:a16="http://schemas.microsoft.com/office/drawing/2014/main" id="{0CBDC9FF-85E7-439F-B9C4-953B1FFBF164}"/>
                  </a:ext>
                </a:extLst>
              </p:cNvPr>
              <p:cNvCxnSpPr/>
              <p:nvPr/>
            </p:nvCxnSpPr>
            <p:spPr>
              <a:xfrm flipV="1">
                <a:off x="2760479" y="3407029"/>
                <a:ext cx="654594" cy="7667"/>
              </a:xfrm>
              <a:prstGeom prst="straightConnector1">
                <a:avLst/>
              </a:prstGeom>
              <a:noFill/>
              <a:ln w="6350" cap="flat" cmpd="sng" algn="ctr">
                <a:solidFill>
                  <a:srgbClr val="0612FF"/>
                </a:solidFill>
                <a:prstDash val="solid"/>
                <a:miter lim="800000"/>
                <a:tailEnd type="triangle"/>
              </a:ln>
              <a:effectLst/>
            </p:spPr>
          </p:cxnSp>
          <p:sp>
            <p:nvSpPr>
              <p:cNvPr id="161" name="Freeform: Shape 255">
                <a:extLst>
                  <a:ext uri="{FF2B5EF4-FFF2-40B4-BE49-F238E27FC236}">
                    <a16:creationId xmlns:a16="http://schemas.microsoft.com/office/drawing/2014/main" id="{CB9BBA98-7F5A-470D-9464-3DE6010A9B79}"/>
                  </a:ext>
                </a:extLst>
              </p:cNvPr>
              <p:cNvSpPr/>
              <p:nvPr/>
            </p:nvSpPr>
            <p:spPr>
              <a:xfrm>
                <a:off x="3693227" y="3447465"/>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0612FF"/>
                </a:solidFill>
                <a:prstDash val="solid"/>
                <a:miter lim="800000"/>
                <a:tailEnd type="triangl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cxnSp>
            <p:nvCxnSpPr>
              <p:cNvPr id="162" name="Straight Arrow Connector 66">
                <a:extLst>
                  <a:ext uri="{FF2B5EF4-FFF2-40B4-BE49-F238E27FC236}">
                    <a16:creationId xmlns:a16="http://schemas.microsoft.com/office/drawing/2014/main" id="{7CDC9077-8D03-41C9-B4A7-5416A70DA4A9}"/>
                  </a:ext>
                </a:extLst>
              </p:cNvPr>
              <p:cNvCxnSpPr/>
              <p:nvPr/>
            </p:nvCxnSpPr>
            <p:spPr>
              <a:xfrm flipV="1">
                <a:off x="3619945" y="5115907"/>
                <a:ext cx="2705" cy="264186"/>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169" name="Straight Arrow Connector 67">
                <a:extLst>
                  <a:ext uri="{FF2B5EF4-FFF2-40B4-BE49-F238E27FC236}">
                    <a16:creationId xmlns:a16="http://schemas.microsoft.com/office/drawing/2014/main" id="{8932CD0B-3B03-40DF-82A6-8D75EFEEFC30}"/>
                  </a:ext>
                </a:extLst>
              </p:cNvPr>
              <p:cNvCxnSpPr/>
              <p:nvPr/>
            </p:nvCxnSpPr>
            <p:spPr>
              <a:xfrm flipV="1">
                <a:off x="3635814" y="4508438"/>
                <a:ext cx="1976" cy="378044"/>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170" name="Straight Arrow Connector 71">
                <a:extLst>
                  <a:ext uri="{FF2B5EF4-FFF2-40B4-BE49-F238E27FC236}">
                    <a16:creationId xmlns:a16="http://schemas.microsoft.com/office/drawing/2014/main" id="{8E0764D2-7632-4BB7-9757-B875E25C9B9B}"/>
                  </a:ext>
                </a:extLst>
              </p:cNvPr>
              <p:cNvCxnSpPr/>
              <p:nvPr/>
            </p:nvCxnSpPr>
            <p:spPr>
              <a:xfrm flipV="1">
                <a:off x="3613977" y="5579898"/>
                <a:ext cx="0" cy="131416"/>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172" name="Straight Arrow Connector 92">
                <a:extLst>
                  <a:ext uri="{FF2B5EF4-FFF2-40B4-BE49-F238E27FC236}">
                    <a16:creationId xmlns:a16="http://schemas.microsoft.com/office/drawing/2014/main" id="{CC7D23C8-B4B3-4C70-93C0-9E48387ED56E}"/>
                  </a:ext>
                </a:extLst>
              </p:cNvPr>
              <p:cNvCxnSpPr/>
              <p:nvPr/>
            </p:nvCxnSpPr>
            <p:spPr>
              <a:xfrm flipV="1">
                <a:off x="2772789" y="5022500"/>
                <a:ext cx="654594" cy="7667"/>
              </a:xfrm>
              <a:prstGeom prst="straightConnector1">
                <a:avLst/>
              </a:prstGeom>
              <a:noFill/>
              <a:ln w="6350" cap="flat" cmpd="sng" algn="ctr">
                <a:solidFill>
                  <a:srgbClr val="0612FF"/>
                </a:solidFill>
                <a:prstDash val="solid"/>
                <a:miter lim="800000"/>
                <a:tailEnd type="triangle"/>
              </a:ln>
              <a:effectLst/>
            </p:spPr>
          </p:cxnSp>
          <p:cxnSp>
            <p:nvCxnSpPr>
              <p:cNvPr id="184" name="Straight Arrow Connector 28">
                <a:extLst>
                  <a:ext uri="{FF2B5EF4-FFF2-40B4-BE49-F238E27FC236}">
                    <a16:creationId xmlns:a16="http://schemas.microsoft.com/office/drawing/2014/main" id="{D4F583DE-03E4-448A-ABB7-BADFF81163D5}"/>
                  </a:ext>
                </a:extLst>
              </p:cNvPr>
              <p:cNvCxnSpPr/>
              <p:nvPr/>
            </p:nvCxnSpPr>
            <p:spPr>
              <a:xfrm flipV="1">
                <a:off x="4573723" y="1191593"/>
                <a:ext cx="1976" cy="37804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185" name="Straight Arrow Connector 92">
                <a:extLst>
                  <a:ext uri="{FF2B5EF4-FFF2-40B4-BE49-F238E27FC236}">
                    <a16:creationId xmlns:a16="http://schemas.microsoft.com/office/drawing/2014/main" id="{51FD1327-4EE3-4BBA-A7FE-DE8573CBA9DD}"/>
                  </a:ext>
                </a:extLst>
              </p:cNvPr>
              <p:cNvCxnSpPr/>
              <p:nvPr/>
            </p:nvCxnSpPr>
            <p:spPr>
              <a:xfrm flipV="1">
                <a:off x="3729360" y="1735596"/>
                <a:ext cx="654594" cy="7667"/>
              </a:xfrm>
              <a:prstGeom prst="straightConnector1">
                <a:avLst/>
              </a:prstGeom>
              <a:noFill/>
              <a:ln w="6350" cap="flat" cmpd="sng" algn="ctr">
                <a:solidFill>
                  <a:srgbClr val="0612FF"/>
                </a:solidFill>
                <a:prstDash val="solid"/>
                <a:miter lim="800000"/>
                <a:tailEnd type="triangle"/>
              </a:ln>
              <a:effectLst/>
            </p:spPr>
          </p:cxnSp>
          <p:cxnSp>
            <p:nvCxnSpPr>
              <p:cNvPr id="186" name="Straight Arrow Connector 11">
                <a:extLst>
                  <a:ext uri="{FF2B5EF4-FFF2-40B4-BE49-F238E27FC236}">
                    <a16:creationId xmlns:a16="http://schemas.microsoft.com/office/drawing/2014/main" id="{DDE77E86-8AEB-45AC-9115-D728525A1DDC}"/>
                  </a:ext>
                </a:extLst>
              </p:cNvPr>
              <p:cNvCxnSpPr>
                <a:cxnSpLocks/>
              </p:cNvCxnSpPr>
              <p:nvPr/>
            </p:nvCxnSpPr>
            <p:spPr>
              <a:xfrm flipV="1">
                <a:off x="3745326" y="1154791"/>
                <a:ext cx="310397" cy="411954"/>
              </a:xfrm>
              <a:prstGeom prst="straightConnector1">
                <a:avLst/>
              </a:prstGeom>
              <a:noFill/>
              <a:ln w="6350" cap="flat" cmpd="sng" algn="ctr">
                <a:solidFill>
                  <a:srgbClr val="0612FF"/>
                </a:solidFill>
                <a:prstDash val="solid"/>
                <a:miter lim="800000"/>
                <a:tailEnd type="triangle"/>
              </a:ln>
              <a:effectLst/>
            </p:spPr>
          </p:cxnSp>
          <p:cxnSp>
            <p:nvCxnSpPr>
              <p:cNvPr id="180" name="Straight Arrow Connector 28">
                <a:extLst>
                  <a:ext uri="{FF2B5EF4-FFF2-40B4-BE49-F238E27FC236}">
                    <a16:creationId xmlns:a16="http://schemas.microsoft.com/office/drawing/2014/main" id="{8A176BA9-FE6A-4E1D-A025-411775030042}"/>
                  </a:ext>
                </a:extLst>
              </p:cNvPr>
              <p:cNvCxnSpPr/>
              <p:nvPr/>
            </p:nvCxnSpPr>
            <p:spPr>
              <a:xfrm flipV="1">
                <a:off x="4545416" y="2866523"/>
                <a:ext cx="1976" cy="37804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181" name="Straight Arrow Connector 92">
                <a:extLst>
                  <a:ext uri="{FF2B5EF4-FFF2-40B4-BE49-F238E27FC236}">
                    <a16:creationId xmlns:a16="http://schemas.microsoft.com/office/drawing/2014/main" id="{E2540031-29B7-4870-8814-9360B7F2BE4D}"/>
                  </a:ext>
                </a:extLst>
              </p:cNvPr>
              <p:cNvCxnSpPr/>
              <p:nvPr/>
            </p:nvCxnSpPr>
            <p:spPr>
              <a:xfrm flipV="1">
                <a:off x="3732889" y="3396748"/>
                <a:ext cx="654594" cy="7667"/>
              </a:xfrm>
              <a:prstGeom prst="straightConnector1">
                <a:avLst/>
              </a:prstGeom>
              <a:noFill/>
              <a:ln w="6350" cap="flat" cmpd="sng" algn="ctr">
                <a:solidFill>
                  <a:srgbClr val="0612FF"/>
                </a:solidFill>
                <a:prstDash val="solid"/>
                <a:miter lim="800000"/>
                <a:tailEnd type="triangle"/>
              </a:ln>
              <a:effectLst/>
            </p:spPr>
          </p:cxnSp>
          <p:cxnSp>
            <p:nvCxnSpPr>
              <p:cNvPr id="182" name="Straight Arrow Connector 11">
                <a:extLst>
                  <a:ext uri="{FF2B5EF4-FFF2-40B4-BE49-F238E27FC236}">
                    <a16:creationId xmlns:a16="http://schemas.microsoft.com/office/drawing/2014/main" id="{FE8FE954-DF5E-41D0-AC82-F4699B736201}"/>
                  </a:ext>
                </a:extLst>
              </p:cNvPr>
              <p:cNvCxnSpPr>
                <a:cxnSpLocks/>
              </p:cNvCxnSpPr>
              <p:nvPr/>
            </p:nvCxnSpPr>
            <p:spPr>
              <a:xfrm flipV="1">
                <a:off x="3739367" y="2834799"/>
                <a:ext cx="310397" cy="411954"/>
              </a:xfrm>
              <a:prstGeom prst="straightConnector1">
                <a:avLst/>
              </a:prstGeom>
              <a:noFill/>
              <a:ln w="6350" cap="flat" cmpd="sng" algn="ctr">
                <a:solidFill>
                  <a:srgbClr val="0612FF"/>
                </a:solidFill>
                <a:prstDash val="solid"/>
                <a:miter lim="800000"/>
                <a:tailEnd type="triangle"/>
              </a:ln>
              <a:effectLst/>
            </p:spPr>
          </p:cxnSp>
          <p:sp>
            <p:nvSpPr>
              <p:cNvPr id="188" name="Freeform: Shape 253">
                <a:extLst>
                  <a:ext uri="{FF2B5EF4-FFF2-40B4-BE49-F238E27FC236}">
                    <a16:creationId xmlns:a16="http://schemas.microsoft.com/office/drawing/2014/main" id="{972CBEA0-9E4E-4C69-9A7B-C61C0E35B6A2}"/>
                  </a:ext>
                </a:extLst>
              </p:cNvPr>
              <p:cNvSpPr/>
              <p:nvPr/>
            </p:nvSpPr>
            <p:spPr>
              <a:xfrm>
                <a:off x="4683861" y="1803430"/>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0612FF"/>
                </a:solidFill>
                <a:prstDash val="solid"/>
                <a:miter lim="800000"/>
                <a:tailEnd type="triangl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cxnSp>
            <p:nvCxnSpPr>
              <p:cNvPr id="173" name="Straight Arrow Connector 28">
                <a:extLst>
                  <a:ext uri="{FF2B5EF4-FFF2-40B4-BE49-F238E27FC236}">
                    <a16:creationId xmlns:a16="http://schemas.microsoft.com/office/drawing/2014/main" id="{793EB983-3568-44D3-893A-2A51FF7C233B}"/>
                  </a:ext>
                </a:extLst>
              </p:cNvPr>
              <p:cNvCxnSpPr/>
              <p:nvPr/>
            </p:nvCxnSpPr>
            <p:spPr>
              <a:xfrm flipV="1">
                <a:off x="4560462" y="4499020"/>
                <a:ext cx="1976" cy="37804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174" name="Straight Arrow Connector 92">
                <a:extLst>
                  <a:ext uri="{FF2B5EF4-FFF2-40B4-BE49-F238E27FC236}">
                    <a16:creationId xmlns:a16="http://schemas.microsoft.com/office/drawing/2014/main" id="{31D9529F-5B41-4244-96F2-7CC5BB0B4493}"/>
                  </a:ext>
                </a:extLst>
              </p:cNvPr>
              <p:cNvCxnSpPr/>
              <p:nvPr/>
            </p:nvCxnSpPr>
            <p:spPr>
              <a:xfrm flipV="1">
                <a:off x="3717337" y="5008024"/>
                <a:ext cx="654594" cy="7667"/>
              </a:xfrm>
              <a:prstGeom prst="straightConnector1">
                <a:avLst/>
              </a:prstGeom>
              <a:noFill/>
              <a:ln w="6350" cap="flat" cmpd="sng" algn="ctr">
                <a:solidFill>
                  <a:srgbClr val="0612FF"/>
                </a:solidFill>
                <a:prstDash val="solid"/>
                <a:miter lim="800000"/>
                <a:tailEnd type="triangle"/>
              </a:ln>
              <a:effectLst/>
            </p:spPr>
          </p:cxnSp>
          <p:cxnSp>
            <p:nvCxnSpPr>
              <p:cNvPr id="176" name="Straight Arrow Connector 11">
                <a:extLst>
                  <a:ext uri="{FF2B5EF4-FFF2-40B4-BE49-F238E27FC236}">
                    <a16:creationId xmlns:a16="http://schemas.microsoft.com/office/drawing/2014/main" id="{997BE1A9-38F8-4B65-9213-2E24256E3E1C}"/>
                  </a:ext>
                </a:extLst>
              </p:cNvPr>
              <p:cNvCxnSpPr>
                <a:cxnSpLocks/>
              </p:cNvCxnSpPr>
              <p:nvPr/>
            </p:nvCxnSpPr>
            <p:spPr>
              <a:xfrm flipV="1">
                <a:off x="3765396" y="4475055"/>
                <a:ext cx="310397" cy="411954"/>
              </a:xfrm>
              <a:prstGeom prst="straightConnector1">
                <a:avLst/>
              </a:prstGeom>
              <a:noFill/>
              <a:ln w="6350" cap="flat" cmpd="sng" algn="ctr">
                <a:solidFill>
                  <a:srgbClr val="0612FF"/>
                </a:solidFill>
                <a:prstDash val="solid"/>
                <a:miter lim="800000"/>
                <a:tailEnd type="triangle"/>
              </a:ln>
              <a:effectLst/>
            </p:spPr>
          </p:cxnSp>
          <p:cxnSp>
            <p:nvCxnSpPr>
              <p:cNvPr id="177" name="Straight Arrow Connector 87">
                <a:extLst>
                  <a:ext uri="{FF2B5EF4-FFF2-40B4-BE49-F238E27FC236}">
                    <a16:creationId xmlns:a16="http://schemas.microsoft.com/office/drawing/2014/main" id="{531B85D1-878D-487E-84DA-F43DC492FF0C}"/>
                  </a:ext>
                </a:extLst>
              </p:cNvPr>
              <p:cNvCxnSpPr/>
              <p:nvPr/>
            </p:nvCxnSpPr>
            <p:spPr>
              <a:xfrm flipV="1">
                <a:off x="4550878" y="5103145"/>
                <a:ext cx="2705" cy="264186"/>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179" name="Straight Arrow Connector 127">
                <a:extLst>
                  <a:ext uri="{FF2B5EF4-FFF2-40B4-BE49-F238E27FC236}">
                    <a16:creationId xmlns:a16="http://schemas.microsoft.com/office/drawing/2014/main" id="{8B1A0F4A-09A4-485F-A918-086C82D295B4}"/>
                  </a:ext>
                </a:extLst>
              </p:cNvPr>
              <p:cNvCxnSpPr/>
              <p:nvPr/>
            </p:nvCxnSpPr>
            <p:spPr>
              <a:xfrm flipV="1">
                <a:off x="4573723" y="5570618"/>
                <a:ext cx="0" cy="131416"/>
              </a:xfrm>
              <a:prstGeom prst="straightConnector1">
                <a:avLst/>
              </a:prstGeom>
              <a:noFill/>
              <a:ln w="6350" cap="flat" cmpd="sng" algn="ctr">
                <a:solidFill>
                  <a:srgbClr val="0612FF"/>
                </a:solidFill>
                <a:prstDash val="solid"/>
                <a:miter lim="800000"/>
                <a:headEnd type="triangle" w="med" len="med"/>
                <a:tailEnd type="none" w="med" len="med"/>
              </a:ln>
              <a:effectLst/>
            </p:spPr>
          </p:cxnSp>
          <p:sp>
            <p:nvSpPr>
              <p:cNvPr id="189" name="Freeform: Shape 256">
                <a:extLst>
                  <a:ext uri="{FF2B5EF4-FFF2-40B4-BE49-F238E27FC236}">
                    <a16:creationId xmlns:a16="http://schemas.microsoft.com/office/drawing/2014/main" id="{3E09C11E-9B93-4CEF-94AE-CFD182876939}"/>
                  </a:ext>
                </a:extLst>
              </p:cNvPr>
              <p:cNvSpPr/>
              <p:nvPr/>
            </p:nvSpPr>
            <p:spPr>
              <a:xfrm>
                <a:off x="4669874" y="3457103"/>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0612FF"/>
                </a:solidFill>
                <a:prstDash val="solid"/>
                <a:miter lim="800000"/>
                <a:tailEnd type="triangl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cxnSp>
            <p:nvCxnSpPr>
              <p:cNvPr id="191" name="Straight Arrow Connector 28">
                <a:extLst>
                  <a:ext uri="{FF2B5EF4-FFF2-40B4-BE49-F238E27FC236}">
                    <a16:creationId xmlns:a16="http://schemas.microsoft.com/office/drawing/2014/main" id="{793EB983-3568-44D3-893A-2A51FF7C233B}"/>
                  </a:ext>
                </a:extLst>
              </p:cNvPr>
              <p:cNvCxnSpPr/>
              <p:nvPr/>
            </p:nvCxnSpPr>
            <p:spPr>
              <a:xfrm flipV="1">
                <a:off x="5510684" y="4484995"/>
                <a:ext cx="1976" cy="37804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192" name="Straight Arrow Connector 92">
                <a:extLst>
                  <a:ext uri="{FF2B5EF4-FFF2-40B4-BE49-F238E27FC236}">
                    <a16:creationId xmlns:a16="http://schemas.microsoft.com/office/drawing/2014/main" id="{31D9529F-5B41-4244-96F2-7CC5BB0B4493}"/>
                  </a:ext>
                </a:extLst>
              </p:cNvPr>
              <p:cNvCxnSpPr/>
              <p:nvPr/>
            </p:nvCxnSpPr>
            <p:spPr>
              <a:xfrm flipV="1">
                <a:off x="4666321" y="5004865"/>
                <a:ext cx="654594" cy="7667"/>
              </a:xfrm>
              <a:prstGeom prst="straightConnector1">
                <a:avLst/>
              </a:prstGeom>
              <a:noFill/>
              <a:ln w="6350" cap="flat" cmpd="sng" algn="ctr">
                <a:solidFill>
                  <a:srgbClr val="0612FF"/>
                </a:solidFill>
                <a:prstDash val="solid"/>
                <a:miter lim="800000"/>
                <a:tailEnd type="triangle"/>
              </a:ln>
              <a:effectLst/>
            </p:spPr>
          </p:cxnSp>
          <p:cxnSp>
            <p:nvCxnSpPr>
              <p:cNvPr id="193" name="Straight Arrow Connector 11">
                <a:extLst>
                  <a:ext uri="{FF2B5EF4-FFF2-40B4-BE49-F238E27FC236}">
                    <a16:creationId xmlns:a16="http://schemas.microsoft.com/office/drawing/2014/main" id="{997BE1A9-38F8-4B65-9213-2E24256E3E1C}"/>
                  </a:ext>
                </a:extLst>
              </p:cNvPr>
              <p:cNvCxnSpPr>
                <a:cxnSpLocks/>
              </p:cNvCxnSpPr>
              <p:nvPr/>
            </p:nvCxnSpPr>
            <p:spPr>
              <a:xfrm flipV="1">
                <a:off x="4711408" y="4482066"/>
                <a:ext cx="310397" cy="411954"/>
              </a:xfrm>
              <a:prstGeom prst="straightConnector1">
                <a:avLst/>
              </a:prstGeom>
              <a:noFill/>
              <a:ln w="6350" cap="flat" cmpd="sng" algn="ctr">
                <a:solidFill>
                  <a:srgbClr val="0612FF"/>
                </a:solidFill>
                <a:prstDash val="solid"/>
                <a:miter lim="800000"/>
                <a:tailEnd type="triangle"/>
              </a:ln>
              <a:effectLst/>
            </p:spPr>
          </p:cxnSp>
          <p:cxnSp>
            <p:nvCxnSpPr>
              <p:cNvPr id="194" name="Straight Arrow Connector 87">
                <a:extLst>
                  <a:ext uri="{FF2B5EF4-FFF2-40B4-BE49-F238E27FC236}">
                    <a16:creationId xmlns:a16="http://schemas.microsoft.com/office/drawing/2014/main" id="{531B85D1-878D-487E-84DA-F43DC492FF0C}"/>
                  </a:ext>
                </a:extLst>
              </p:cNvPr>
              <p:cNvCxnSpPr/>
              <p:nvPr/>
            </p:nvCxnSpPr>
            <p:spPr>
              <a:xfrm flipV="1">
                <a:off x="5500674" y="5101812"/>
                <a:ext cx="2705" cy="264186"/>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196" name="Straight Arrow Connector 127">
                <a:extLst>
                  <a:ext uri="{FF2B5EF4-FFF2-40B4-BE49-F238E27FC236}">
                    <a16:creationId xmlns:a16="http://schemas.microsoft.com/office/drawing/2014/main" id="{8B1A0F4A-09A4-485F-A918-086C82D295B4}"/>
                  </a:ext>
                </a:extLst>
              </p:cNvPr>
              <p:cNvCxnSpPr/>
              <p:nvPr/>
            </p:nvCxnSpPr>
            <p:spPr>
              <a:xfrm flipV="1">
                <a:off x="5500674" y="5594954"/>
                <a:ext cx="0" cy="131416"/>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197" name="Straight Arrow Connector 28">
                <a:extLst>
                  <a:ext uri="{FF2B5EF4-FFF2-40B4-BE49-F238E27FC236}">
                    <a16:creationId xmlns:a16="http://schemas.microsoft.com/office/drawing/2014/main" id="{8A176BA9-FE6A-4E1D-A025-411775030042}"/>
                  </a:ext>
                </a:extLst>
              </p:cNvPr>
              <p:cNvCxnSpPr/>
              <p:nvPr/>
            </p:nvCxnSpPr>
            <p:spPr>
              <a:xfrm flipV="1">
                <a:off x="5506139" y="2875081"/>
                <a:ext cx="1976" cy="37804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198" name="Straight Arrow Connector 92">
                <a:extLst>
                  <a:ext uri="{FF2B5EF4-FFF2-40B4-BE49-F238E27FC236}">
                    <a16:creationId xmlns:a16="http://schemas.microsoft.com/office/drawing/2014/main" id="{E2540031-29B7-4870-8814-9360B7F2BE4D}"/>
                  </a:ext>
                </a:extLst>
              </p:cNvPr>
              <p:cNvCxnSpPr/>
              <p:nvPr/>
            </p:nvCxnSpPr>
            <p:spPr>
              <a:xfrm flipV="1">
                <a:off x="4669850" y="3404829"/>
                <a:ext cx="654594" cy="7667"/>
              </a:xfrm>
              <a:prstGeom prst="straightConnector1">
                <a:avLst/>
              </a:prstGeom>
              <a:noFill/>
              <a:ln w="6350" cap="flat" cmpd="sng" algn="ctr">
                <a:solidFill>
                  <a:srgbClr val="0612FF"/>
                </a:solidFill>
                <a:prstDash val="solid"/>
                <a:miter lim="800000"/>
                <a:tailEnd type="triangle"/>
              </a:ln>
              <a:effectLst/>
            </p:spPr>
          </p:cxnSp>
          <p:cxnSp>
            <p:nvCxnSpPr>
              <p:cNvPr id="199" name="Straight Arrow Connector 11">
                <a:extLst>
                  <a:ext uri="{FF2B5EF4-FFF2-40B4-BE49-F238E27FC236}">
                    <a16:creationId xmlns:a16="http://schemas.microsoft.com/office/drawing/2014/main" id="{FE8FE954-DF5E-41D0-AC82-F4699B736201}"/>
                  </a:ext>
                </a:extLst>
              </p:cNvPr>
              <p:cNvCxnSpPr>
                <a:cxnSpLocks/>
              </p:cNvCxnSpPr>
              <p:nvPr/>
            </p:nvCxnSpPr>
            <p:spPr>
              <a:xfrm flipV="1">
                <a:off x="4734205" y="2842983"/>
                <a:ext cx="310397" cy="411954"/>
              </a:xfrm>
              <a:prstGeom prst="straightConnector1">
                <a:avLst/>
              </a:prstGeom>
              <a:noFill/>
              <a:ln w="6350" cap="flat" cmpd="sng" algn="ctr">
                <a:solidFill>
                  <a:srgbClr val="0612FF"/>
                </a:solidFill>
                <a:prstDash val="solid"/>
                <a:miter lim="800000"/>
                <a:tailEnd type="triangle"/>
              </a:ln>
              <a:effectLst/>
            </p:spPr>
          </p:cxnSp>
          <p:cxnSp>
            <p:nvCxnSpPr>
              <p:cNvPr id="201" name="Straight Arrow Connector 28">
                <a:extLst>
                  <a:ext uri="{FF2B5EF4-FFF2-40B4-BE49-F238E27FC236}">
                    <a16:creationId xmlns:a16="http://schemas.microsoft.com/office/drawing/2014/main" id="{D4F583DE-03E4-448A-ABB7-BADFF81163D5}"/>
                  </a:ext>
                </a:extLst>
              </p:cNvPr>
              <p:cNvCxnSpPr/>
              <p:nvPr/>
            </p:nvCxnSpPr>
            <p:spPr>
              <a:xfrm flipV="1">
                <a:off x="5506321" y="1213681"/>
                <a:ext cx="1976" cy="37804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02" name="Straight Arrow Connector 92">
                <a:extLst>
                  <a:ext uri="{FF2B5EF4-FFF2-40B4-BE49-F238E27FC236}">
                    <a16:creationId xmlns:a16="http://schemas.microsoft.com/office/drawing/2014/main" id="{51FD1327-4EE3-4BBA-A7FE-DE8573CBA9DD}"/>
                  </a:ext>
                </a:extLst>
              </p:cNvPr>
              <p:cNvCxnSpPr/>
              <p:nvPr/>
            </p:nvCxnSpPr>
            <p:spPr>
              <a:xfrm flipV="1">
                <a:off x="4666321" y="1743677"/>
                <a:ext cx="654594" cy="7667"/>
              </a:xfrm>
              <a:prstGeom prst="straightConnector1">
                <a:avLst/>
              </a:prstGeom>
              <a:noFill/>
              <a:ln w="6350" cap="flat" cmpd="sng" algn="ctr">
                <a:solidFill>
                  <a:srgbClr val="0612FF"/>
                </a:solidFill>
                <a:prstDash val="solid"/>
                <a:miter lim="800000"/>
                <a:tailEnd type="triangle"/>
              </a:ln>
              <a:effectLst/>
            </p:spPr>
          </p:cxnSp>
          <p:cxnSp>
            <p:nvCxnSpPr>
              <p:cNvPr id="203" name="Straight Arrow Connector 11">
                <a:extLst>
                  <a:ext uri="{FF2B5EF4-FFF2-40B4-BE49-F238E27FC236}">
                    <a16:creationId xmlns:a16="http://schemas.microsoft.com/office/drawing/2014/main" id="{DDE77E86-8AEB-45AC-9115-D728525A1DDC}"/>
                  </a:ext>
                </a:extLst>
              </p:cNvPr>
              <p:cNvCxnSpPr>
                <a:cxnSpLocks/>
              </p:cNvCxnSpPr>
              <p:nvPr/>
            </p:nvCxnSpPr>
            <p:spPr>
              <a:xfrm flipV="1">
                <a:off x="4718953" y="1166208"/>
                <a:ext cx="310397" cy="411954"/>
              </a:xfrm>
              <a:prstGeom prst="straightConnector1">
                <a:avLst/>
              </a:prstGeom>
              <a:noFill/>
              <a:ln w="6350" cap="flat" cmpd="sng" algn="ctr">
                <a:solidFill>
                  <a:srgbClr val="0612FF"/>
                </a:solidFill>
                <a:prstDash val="solid"/>
                <a:miter lim="800000"/>
                <a:tailEnd type="triangle"/>
              </a:ln>
              <a:effectLst/>
            </p:spPr>
          </p:cxnSp>
          <p:sp>
            <p:nvSpPr>
              <p:cNvPr id="205" name="Freeform: Shape 253">
                <a:extLst>
                  <a:ext uri="{FF2B5EF4-FFF2-40B4-BE49-F238E27FC236}">
                    <a16:creationId xmlns:a16="http://schemas.microsoft.com/office/drawing/2014/main" id="{972CBEA0-9E4E-4C69-9A7B-C61C0E35B6A2}"/>
                  </a:ext>
                </a:extLst>
              </p:cNvPr>
              <p:cNvSpPr/>
              <p:nvPr/>
            </p:nvSpPr>
            <p:spPr>
              <a:xfrm>
                <a:off x="5602901" y="1808191"/>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0612FF"/>
                </a:solidFill>
                <a:prstDash val="solid"/>
                <a:miter lim="800000"/>
                <a:tailEnd type="triangl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sp>
            <p:nvSpPr>
              <p:cNvPr id="206" name="Freeform: Shape 256">
                <a:extLst>
                  <a:ext uri="{FF2B5EF4-FFF2-40B4-BE49-F238E27FC236}">
                    <a16:creationId xmlns:a16="http://schemas.microsoft.com/office/drawing/2014/main" id="{3E09C11E-9B93-4CEF-94AE-CFD182876939}"/>
                  </a:ext>
                </a:extLst>
              </p:cNvPr>
              <p:cNvSpPr/>
              <p:nvPr/>
            </p:nvSpPr>
            <p:spPr>
              <a:xfrm>
                <a:off x="5585808" y="3469998"/>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0612FF"/>
                </a:solidFill>
                <a:prstDash val="solid"/>
                <a:miter lim="800000"/>
                <a:tailEnd type="triangl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grpSp>
      </p:grpSp>
      <p:grpSp>
        <p:nvGrpSpPr>
          <p:cNvPr id="16" name="グループ化 15"/>
          <p:cNvGrpSpPr/>
          <p:nvPr/>
        </p:nvGrpSpPr>
        <p:grpSpPr>
          <a:xfrm>
            <a:off x="4809272" y="1128428"/>
            <a:ext cx="2420613" cy="4567775"/>
            <a:chOff x="3285271" y="1128427"/>
            <a:chExt cx="2420613" cy="4567775"/>
          </a:xfrm>
        </p:grpSpPr>
        <p:sp>
          <p:nvSpPr>
            <p:cNvPr id="123" name="テキスト ボックス 122"/>
            <p:cNvSpPr txBox="1"/>
            <p:nvPr/>
          </p:nvSpPr>
          <p:spPr>
            <a:xfrm>
              <a:off x="3285271" y="1128427"/>
              <a:ext cx="26161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β</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24" name="テキスト ボックス 123"/>
            <p:cNvSpPr txBox="1"/>
            <p:nvPr/>
          </p:nvSpPr>
          <p:spPr>
            <a:xfrm>
              <a:off x="4089586" y="1136220"/>
              <a:ext cx="31771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W</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26" name="テキスト ボックス 125"/>
            <p:cNvSpPr txBox="1"/>
            <p:nvPr/>
          </p:nvSpPr>
          <p:spPr>
            <a:xfrm>
              <a:off x="3340567" y="2812867"/>
              <a:ext cx="26161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a:ln>
                    <a:noFill/>
                  </a:ln>
                  <a:solidFill>
                    <a:srgbClr val="FF0000"/>
                  </a:solidFill>
                  <a:effectLst/>
                  <a:uLnTx/>
                  <a:uFillTx/>
                  <a:latin typeface="Arial" panose="020B0604020202020204"/>
                  <a:ea typeface="ＭＳ Ｐゴシック" panose="020B0600070205080204" pitchFamily="50" charset="-128"/>
                  <a:cs typeface="+mn-cs"/>
                </a:rPr>
                <a:t>β</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27" name="テキスト ボックス 126"/>
            <p:cNvSpPr txBox="1"/>
            <p:nvPr/>
          </p:nvSpPr>
          <p:spPr>
            <a:xfrm>
              <a:off x="4144882" y="2820660"/>
              <a:ext cx="31771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W</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29" name="テキスト ボックス 128"/>
            <p:cNvSpPr txBox="1"/>
            <p:nvPr/>
          </p:nvSpPr>
          <p:spPr>
            <a:xfrm>
              <a:off x="3309876" y="4444298"/>
              <a:ext cx="26161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a:ln>
                    <a:noFill/>
                  </a:ln>
                  <a:solidFill>
                    <a:srgbClr val="FF0000"/>
                  </a:solidFill>
                  <a:effectLst/>
                  <a:uLnTx/>
                  <a:uFillTx/>
                  <a:latin typeface="Arial" panose="020B0604020202020204"/>
                  <a:ea typeface="ＭＳ Ｐゴシック" panose="020B0600070205080204" pitchFamily="50" charset="-128"/>
                  <a:cs typeface="+mn-cs"/>
                </a:rPr>
                <a:t>β</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30" name="テキスト ボックス 129"/>
            <p:cNvSpPr txBox="1"/>
            <p:nvPr/>
          </p:nvSpPr>
          <p:spPr>
            <a:xfrm>
              <a:off x="4114191" y="4452091"/>
              <a:ext cx="31771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W</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25" name="テキスト ボックス 124"/>
            <p:cNvSpPr txBox="1"/>
            <p:nvPr/>
          </p:nvSpPr>
          <p:spPr>
            <a:xfrm>
              <a:off x="5110334" y="1128427"/>
              <a:ext cx="31771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W</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28" name="テキスト ボックス 127"/>
            <p:cNvSpPr txBox="1"/>
            <p:nvPr/>
          </p:nvSpPr>
          <p:spPr>
            <a:xfrm>
              <a:off x="5165630" y="2812867"/>
              <a:ext cx="31771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W</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31" name="テキスト ボックス 130"/>
            <p:cNvSpPr txBox="1"/>
            <p:nvPr/>
          </p:nvSpPr>
          <p:spPr>
            <a:xfrm>
              <a:off x="5134939" y="4444298"/>
              <a:ext cx="31771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W</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cxnSp>
          <p:nvCxnSpPr>
            <p:cNvPr id="230" name="Straight Arrow Connector 28">
              <a:extLst>
                <a:ext uri="{FF2B5EF4-FFF2-40B4-BE49-F238E27FC236}">
                  <a16:creationId xmlns:a16="http://schemas.microsoft.com/office/drawing/2014/main" id="{D4F583DE-03E4-448A-ABB7-BADFF81163D5}"/>
                </a:ext>
              </a:extLst>
            </p:cNvPr>
            <p:cNvCxnSpPr/>
            <p:nvPr/>
          </p:nvCxnSpPr>
          <p:spPr>
            <a:xfrm flipV="1">
              <a:off x="5440734" y="1206194"/>
              <a:ext cx="1976" cy="378045"/>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31" name="Straight Arrow Connector 92">
              <a:extLst>
                <a:ext uri="{FF2B5EF4-FFF2-40B4-BE49-F238E27FC236}">
                  <a16:creationId xmlns:a16="http://schemas.microsoft.com/office/drawing/2014/main" id="{51FD1327-4EE3-4BBA-A7FE-DE8573CBA9DD}"/>
                </a:ext>
              </a:extLst>
            </p:cNvPr>
            <p:cNvCxnSpPr/>
            <p:nvPr/>
          </p:nvCxnSpPr>
          <p:spPr>
            <a:xfrm flipV="1">
              <a:off x="4658797" y="1679569"/>
              <a:ext cx="654594" cy="7667"/>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232" name="Straight Arrow Connector 11">
              <a:extLst>
                <a:ext uri="{FF2B5EF4-FFF2-40B4-BE49-F238E27FC236}">
                  <a16:creationId xmlns:a16="http://schemas.microsoft.com/office/drawing/2014/main" id="{DDE77E86-8AEB-45AC-9115-D728525A1DDC}"/>
                </a:ext>
              </a:extLst>
            </p:cNvPr>
            <p:cNvCxnSpPr>
              <a:cxnSpLocks/>
            </p:cNvCxnSpPr>
            <p:nvPr/>
          </p:nvCxnSpPr>
          <p:spPr>
            <a:xfrm flipV="1">
              <a:off x="4662662" y="1167491"/>
              <a:ext cx="310397" cy="411954"/>
            </a:xfrm>
            <a:prstGeom prst="straightConnector1">
              <a:avLst/>
            </a:prstGeom>
            <a:noFill/>
            <a:ln w="6350" cap="flat" cmpd="sng" algn="ctr">
              <a:solidFill>
                <a:srgbClr val="FF0000"/>
              </a:solidFill>
              <a:prstDash val="solid"/>
              <a:miter lim="800000"/>
              <a:headEnd type="triangle" w="med" len="med"/>
              <a:tailEnd type="none" w="med" len="med"/>
            </a:ln>
            <a:effectLst/>
          </p:spPr>
        </p:cxnSp>
        <p:sp>
          <p:nvSpPr>
            <p:cNvPr id="234" name="Freeform: Shape 253">
              <a:extLst>
                <a:ext uri="{FF2B5EF4-FFF2-40B4-BE49-F238E27FC236}">
                  <a16:creationId xmlns:a16="http://schemas.microsoft.com/office/drawing/2014/main" id="{972CBEA0-9E4E-4C69-9A7B-C61C0E35B6A2}"/>
                </a:ext>
              </a:extLst>
            </p:cNvPr>
            <p:cNvSpPr/>
            <p:nvPr/>
          </p:nvSpPr>
          <p:spPr>
            <a:xfrm>
              <a:off x="5547283" y="1823064"/>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FF0000"/>
              </a:solidFill>
              <a:prstDash val="solid"/>
              <a:miter lim="800000"/>
              <a:headEnd type="triangle" w="med" len="med"/>
              <a:tailEnd type="none" w="med" len="me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cxnSp>
          <p:nvCxnSpPr>
            <p:cNvPr id="220" name="Straight Arrow Connector 28">
              <a:extLst>
                <a:ext uri="{FF2B5EF4-FFF2-40B4-BE49-F238E27FC236}">
                  <a16:creationId xmlns:a16="http://schemas.microsoft.com/office/drawing/2014/main" id="{793EB983-3568-44D3-893A-2A51FF7C233B}"/>
                </a:ext>
              </a:extLst>
            </p:cNvPr>
            <p:cNvCxnSpPr/>
            <p:nvPr/>
          </p:nvCxnSpPr>
          <p:spPr>
            <a:xfrm flipV="1">
              <a:off x="5441867" y="4482010"/>
              <a:ext cx="1976" cy="378045"/>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21" name="Straight Arrow Connector 92">
              <a:extLst>
                <a:ext uri="{FF2B5EF4-FFF2-40B4-BE49-F238E27FC236}">
                  <a16:creationId xmlns:a16="http://schemas.microsoft.com/office/drawing/2014/main" id="{31D9529F-5B41-4244-96F2-7CC5BB0B4493}"/>
                </a:ext>
              </a:extLst>
            </p:cNvPr>
            <p:cNvCxnSpPr/>
            <p:nvPr/>
          </p:nvCxnSpPr>
          <p:spPr>
            <a:xfrm flipV="1">
              <a:off x="4650079" y="4954908"/>
              <a:ext cx="654594" cy="7667"/>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222" name="Straight Arrow Connector 11">
              <a:extLst>
                <a:ext uri="{FF2B5EF4-FFF2-40B4-BE49-F238E27FC236}">
                  <a16:creationId xmlns:a16="http://schemas.microsoft.com/office/drawing/2014/main" id="{997BE1A9-38F8-4B65-9213-2E24256E3E1C}"/>
                </a:ext>
              </a:extLst>
            </p:cNvPr>
            <p:cNvCxnSpPr>
              <a:cxnSpLocks/>
            </p:cNvCxnSpPr>
            <p:nvPr/>
          </p:nvCxnSpPr>
          <p:spPr>
            <a:xfrm flipV="1">
              <a:off x="4655921" y="4474696"/>
              <a:ext cx="310397" cy="411954"/>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223" name="Straight Arrow Connector 87">
              <a:extLst>
                <a:ext uri="{FF2B5EF4-FFF2-40B4-BE49-F238E27FC236}">
                  <a16:creationId xmlns:a16="http://schemas.microsoft.com/office/drawing/2014/main" id="{531B85D1-878D-487E-84DA-F43DC492FF0C}"/>
                </a:ext>
              </a:extLst>
            </p:cNvPr>
            <p:cNvCxnSpPr/>
            <p:nvPr/>
          </p:nvCxnSpPr>
          <p:spPr>
            <a:xfrm flipV="1">
              <a:off x="5429183" y="5083946"/>
              <a:ext cx="2705" cy="264186"/>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25" name="Straight Arrow Connector 127">
              <a:extLst>
                <a:ext uri="{FF2B5EF4-FFF2-40B4-BE49-F238E27FC236}">
                  <a16:creationId xmlns:a16="http://schemas.microsoft.com/office/drawing/2014/main" id="{8B1A0F4A-09A4-485F-A918-086C82D295B4}"/>
                </a:ext>
              </a:extLst>
            </p:cNvPr>
            <p:cNvCxnSpPr/>
            <p:nvPr/>
          </p:nvCxnSpPr>
          <p:spPr>
            <a:xfrm flipV="1">
              <a:off x="5427885" y="5559974"/>
              <a:ext cx="0" cy="131416"/>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26" name="Straight Arrow Connector 28">
              <a:extLst>
                <a:ext uri="{FF2B5EF4-FFF2-40B4-BE49-F238E27FC236}">
                  <a16:creationId xmlns:a16="http://schemas.microsoft.com/office/drawing/2014/main" id="{8A176BA9-FE6A-4E1D-A025-411775030042}"/>
                </a:ext>
              </a:extLst>
            </p:cNvPr>
            <p:cNvCxnSpPr/>
            <p:nvPr/>
          </p:nvCxnSpPr>
          <p:spPr>
            <a:xfrm flipV="1">
              <a:off x="5452808" y="2853638"/>
              <a:ext cx="1976" cy="378045"/>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27" name="Straight Arrow Connector 92">
              <a:extLst>
                <a:ext uri="{FF2B5EF4-FFF2-40B4-BE49-F238E27FC236}">
                  <a16:creationId xmlns:a16="http://schemas.microsoft.com/office/drawing/2014/main" id="{E2540031-29B7-4870-8814-9360B7F2BE4D}"/>
                </a:ext>
              </a:extLst>
            </p:cNvPr>
            <p:cNvCxnSpPr/>
            <p:nvPr/>
          </p:nvCxnSpPr>
          <p:spPr>
            <a:xfrm flipV="1">
              <a:off x="4652632" y="3338509"/>
              <a:ext cx="654594" cy="7667"/>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228" name="Straight Arrow Connector 11">
              <a:extLst>
                <a:ext uri="{FF2B5EF4-FFF2-40B4-BE49-F238E27FC236}">
                  <a16:creationId xmlns:a16="http://schemas.microsoft.com/office/drawing/2014/main" id="{FE8FE954-DF5E-41D0-AC82-F4699B736201}"/>
                </a:ext>
              </a:extLst>
            </p:cNvPr>
            <p:cNvCxnSpPr>
              <a:cxnSpLocks/>
            </p:cNvCxnSpPr>
            <p:nvPr/>
          </p:nvCxnSpPr>
          <p:spPr>
            <a:xfrm flipV="1">
              <a:off x="4673113" y="2844451"/>
              <a:ext cx="310397" cy="411954"/>
            </a:xfrm>
            <a:prstGeom prst="straightConnector1">
              <a:avLst/>
            </a:prstGeom>
            <a:noFill/>
            <a:ln w="6350" cap="flat" cmpd="sng" algn="ctr">
              <a:solidFill>
                <a:srgbClr val="FF0000"/>
              </a:solidFill>
              <a:prstDash val="solid"/>
              <a:miter lim="800000"/>
              <a:headEnd type="triangle" w="med" len="med"/>
              <a:tailEnd type="none" w="med" len="med"/>
            </a:ln>
            <a:effectLst/>
          </p:spPr>
        </p:cxnSp>
        <p:sp>
          <p:nvSpPr>
            <p:cNvPr id="235" name="Freeform: Shape 256">
              <a:extLst>
                <a:ext uri="{FF2B5EF4-FFF2-40B4-BE49-F238E27FC236}">
                  <a16:creationId xmlns:a16="http://schemas.microsoft.com/office/drawing/2014/main" id="{3E09C11E-9B93-4CEF-94AE-CFD182876939}"/>
                </a:ext>
              </a:extLst>
            </p:cNvPr>
            <p:cNvSpPr/>
            <p:nvPr/>
          </p:nvSpPr>
          <p:spPr>
            <a:xfrm>
              <a:off x="5535139" y="3440419"/>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FF0000"/>
              </a:solidFill>
              <a:prstDash val="solid"/>
              <a:miter lim="800000"/>
              <a:headEnd type="triangle" w="med" len="med"/>
              <a:tailEnd type="none" w="med" len="me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cxnSp>
          <p:nvCxnSpPr>
            <p:cNvPr id="237" name="Straight Arrow Connector 28">
              <a:extLst>
                <a:ext uri="{FF2B5EF4-FFF2-40B4-BE49-F238E27FC236}">
                  <a16:creationId xmlns:a16="http://schemas.microsoft.com/office/drawing/2014/main" id="{793EB983-3568-44D3-893A-2A51FF7C233B}"/>
                </a:ext>
              </a:extLst>
            </p:cNvPr>
            <p:cNvCxnSpPr/>
            <p:nvPr/>
          </p:nvCxnSpPr>
          <p:spPr>
            <a:xfrm flipV="1">
              <a:off x="4483136" y="4461802"/>
              <a:ext cx="1976" cy="378045"/>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38" name="Straight Arrow Connector 92">
              <a:extLst>
                <a:ext uri="{FF2B5EF4-FFF2-40B4-BE49-F238E27FC236}">
                  <a16:creationId xmlns:a16="http://schemas.microsoft.com/office/drawing/2014/main" id="{31D9529F-5B41-4244-96F2-7CC5BB0B4493}"/>
                </a:ext>
              </a:extLst>
            </p:cNvPr>
            <p:cNvCxnSpPr/>
            <p:nvPr/>
          </p:nvCxnSpPr>
          <p:spPr>
            <a:xfrm flipV="1">
              <a:off x="3710342" y="4959317"/>
              <a:ext cx="654594" cy="7667"/>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239" name="Straight Arrow Connector 11">
              <a:extLst>
                <a:ext uri="{FF2B5EF4-FFF2-40B4-BE49-F238E27FC236}">
                  <a16:creationId xmlns:a16="http://schemas.microsoft.com/office/drawing/2014/main" id="{997BE1A9-38F8-4B65-9213-2E24256E3E1C}"/>
                </a:ext>
              </a:extLst>
            </p:cNvPr>
            <p:cNvCxnSpPr>
              <a:cxnSpLocks/>
            </p:cNvCxnSpPr>
            <p:nvPr/>
          </p:nvCxnSpPr>
          <p:spPr>
            <a:xfrm flipV="1">
              <a:off x="3674809" y="4459943"/>
              <a:ext cx="310397" cy="411954"/>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240" name="Straight Arrow Connector 87">
              <a:extLst>
                <a:ext uri="{FF2B5EF4-FFF2-40B4-BE49-F238E27FC236}">
                  <a16:creationId xmlns:a16="http://schemas.microsoft.com/office/drawing/2014/main" id="{531B85D1-878D-487E-84DA-F43DC492FF0C}"/>
                </a:ext>
              </a:extLst>
            </p:cNvPr>
            <p:cNvCxnSpPr/>
            <p:nvPr/>
          </p:nvCxnSpPr>
          <p:spPr>
            <a:xfrm flipV="1">
              <a:off x="4487847" y="5095176"/>
              <a:ext cx="2705" cy="264186"/>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42" name="Straight Arrow Connector 127">
              <a:extLst>
                <a:ext uri="{FF2B5EF4-FFF2-40B4-BE49-F238E27FC236}">
                  <a16:creationId xmlns:a16="http://schemas.microsoft.com/office/drawing/2014/main" id="{8B1A0F4A-09A4-485F-A918-086C82D295B4}"/>
                </a:ext>
              </a:extLst>
            </p:cNvPr>
            <p:cNvCxnSpPr/>
            <p:nvPr/>
          </p:nvCxnSpPr>
          <p:spPr>
            <a:xfrm flipV="1">
              <a:off x="4495425" y="5564786"/>
              <a:ext cx="0" cy="131416"/>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43" name="Straight Arrow Connector 28">
              <a:extLst>
                <a:ext uri="{FF2B5EF4-FFF2-40B4-BE49-F238E27FC236}">
                  <a16:creationId xmlns:a16="http://schemas.microsoft.com/office/drawing/2014/main" id="{8A176BA9-FE6A-4E1D-A025-411775030042}"/>
                </a:ext>
              </a:extLst>
            </p:cNvPr>
            <p:cNvCxnSpPr/>
            <p:nvPr/>
          </p:nvCxnSpPr>
          <p:spPr>
            <a:xfrm flipV="1">
              <a:off x="4483136" y="2843246"/>
              <a:ext cx="1976" cy="378045"/>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44" name="Straight Arrow Connector 92">
              <a:extLst>
                <a:ext uri="{FF2B5EF4-FFF2-40B4-BE49-F238E27FC236}">
                  <a16:creationId xmlns:a16="http://schemas.microsoft.com/office/drawing/2014/main" id="{E2540031-29B7-4870-8814-9360B7F2BE4D}"/>
                </a:ext>
              </a:extLst>
            </p:cNvPr>
            <p:cNvCxnSpPr/>
            <p:nvPr/>
          </p:nvCxnSpPr>
          <p:spPr>
            <a:xfrm flipV="1">
              <a:off x="3713773" y="3347553"/>
              <a:ext cx="654594" cy="7667"/>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245" name="Straight Arrow Connector 11">
              <a:extLst>
                <a:ext uri="{FF2B5EF4-FFF2-40B4-BE49-F238E27FC236}">
                  <a16:creationId xmlns:a16="http://schemas.microsoft.com/office/drawing/2014/main" id="{FE8FE954-DF5E-41D0-AC82-F4699B736201}"/>
                </a:ext>
              </a:extLst>
            </p:cNvPr>
            <p:cNvCxnSpPr>
              <a:cxnSpLocks/>
            </p:cNvCxnSpPr>
            <p:nvPr/>
          </p:nvCxnSpPr>
          <p:spPr>
            <a:xfrm flipV="1">
              <a:off x="3674809" y="2841387"/>
              <a:ext cx="310397" cy="411954"/>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247" name="Straight Arrow Connector 28">
              <a:extLst>
                <a:ext uri="{FF2B5EF4-FFF2-40B4-BE49-F238E27FC236}">
                  <a16:creationId xmlns:a16="http://schemas.microsoft.com/office/drawing/2014/main" id="{D4F583DE-03E4-448A-ABB7-BADFF81163D5}"/>
                </a:ext>
              </a:extLst>
            </p:cNvPr>
            <p:cNvCxnSpPr/>
            <p:nvPr/>
          </p:nvCxnSpPr>
          <p:spPr>
            <a:xfrm flipV="1">
              <a:off x="4515109" y="1196549"/>
              <a:ext cx="1976" cy="378045"/>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48" name="Straight Arrow Connector 92">
              <a:extLst>
                <a:ext uri="{FF2B5EF4-FFF2-40B4-BE49-F238E27FC236}">
                  <a16:creationId xmlns:a16="http://schemas.microsoft.com/office/drawing/2014/main" id="{51FD1327-4EE3-4BBA-A7FE-DE8573CBA9DD}"/>
                </a:ext>
              </a:extLst>
            </p:cNvPr>
            <p:cNvCxnSpPr/>
            <p:nvPr/>
          </p:nvCxnSpPr>
          <p:spPr>
            <a:xfrm flipV="1">
              <a:off x="3698642" y="1692209"/>
              <a:ext cx="654594" cy="7667"/>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249" name="Straight Arrow Connector 11">
              <a:extLst>
                <a:ext uri="{FF2B5EF4-FFF2-40B4-BE49-F238E27FC236}">
                  <a16:creationId xmlns:a16="http://schemas.microsoft.com/office/drawing/2014/main" id="{DDE77E86-8AEB-45AC-9115-D728525A1DDC}"/>
                </a:ext>
              </a:extLst>
            </p:cNvPr>
            <p:cNvCxnSpPr>
              <a:cxnSpLocks/>
            </p:cNvCxnSpPr>
            <p:nvPr/>
          </p:nvCxnSpPr>
          <p:spPr>
            <a:xfrm flipV="1">
              <a:off x="3674809" y="1174622"/>
              <a:ext cx="310397" cy="411954"/>
            </a:xfrm>
            <a:prstGeom prst="straightConnector1">
              <a:avLst/>
            </a:prstGeom>
            <a:noFill/>
            <a:ln w="6350" cap="flat" cmpd="sng" algn="ctr">
              <a:solidFill>
                <a:srgbClr val="FF0000"/>
              </a:solidFill>
              <a:prstDash val="solid"/>
              <a:miter lim="800000"/>
              <a:headEnd type="triangle" w="med" len="med"/>
              <a:tailEnd type="none" w="med" len="med"/>
            </a:ln>
            <a:effectLst/>
          </p:spPr>
        </p:cxnSp>
        <p:sp>
          <p:nvSpPr>
            <p:cNvPr id="251" name="Freeform: Shape 253">
              <a:extLst>
                <a:ext uri="{FF2B5EF4-FFF2-40B4-BE49-F238E27FC236}">
                  <a16:creationId xmlns:a16="http://schemas.microsoft.com/office/drawing/2014/main" id="{972CBEA0-9E4E-4C69-9A7B-C61C0E35B6A2}"/>
                </a:ext>
              </a:extLst>
            </p:cNvPr>
            <p:cNvSpPr/>
            <p:nvPr/>
          </p:nvSpPr>
          <p:spPr>
            <a:xfrm>
              <a:off x="4642297" y="1781416"/>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FF0000"/>
              </a:solidFill>
              <a:prstDash val="solid"/>
              <a:miter lim="800000"/>
              <a:headEnd type="triangle" w="med" len="med"/>
              <a:tailEnd type="none" w="med" len="me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sp>
          <p:nvSpPr>
            <p:cNvPr id="252" name="Freeform: Shape 256">
              <a:extLst>
                <a:ext uri="{FF2B5EF4-FFF2-40B4-BE49-F238E27FC236}">
                  <a16:creationId xmlns:a16="http://schemas.microsoft.com/office/drawing/2014/main" id="{3E09C11E-9B93-4CEF-94AE-CFD182876939}"/>
                </a:ext>
              </a:extLst>
            </p:cNvPr>
            <p:cNvSpPr/>
            <p:nvPr/>
          </p:nvSpPr>
          <p:spPr>
            <a:xfrm>
              <a:off x="4624721" y="3424709"/>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FF0000"/>
              </a:solidFill>
              <a:prstDash val="solid"/>
              <a:miter lim="800000"/>
              <a:headEnd type="triangle" w="med" len="med"/>
              <a:tailEnd type="none" w="med" len="me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cxnSp>
          <p:nvCxnSpPr>
            <p:cNvPr id="254" name="Straight Arrow Connector 216">
              <a:extLst>
                <a:ext uri="{FF2B5EF4-FFF2-40B4-BE49-F238E27FC236}">
                  <a16:creationId xmlns:a16="http://schemas.microsoft.com/office/drawing/2014/main" id="{8A17A8E2-5481-4F75-B315-F1EF59ADCDDB}"/>
                </a:ext>
              </a:extLst>
            </p:cNvPr>
            <p:cNvCxnSpPr/>
            <p:nvPr/>
          </p:nvCxnSpPr>
          <p:spPr>
            <a:xfrm flipV="1">
              <a:off x="3576520" y="1236486"/>
              <a:ext cx="1976" cy="378044"/>
            </a:xfrm>
            <a:prstGeom prst="straightConnector1">
              <a:avLst/>
            </a:prstGeom>
            <a:noFill/>
            <a:ln w="6350" cap="flat" cmpd="sng" algn="ctr">
              <a:solidFill>
                <a:srgbClr val="FF0000"/>
              </a:solidFill>
              <a:prstDash val="solid"/>
              <a:miter lim="800000"/>
              <a:headEnd type="none" w="med" len="med"/>
              <a:tailEnd type="triangle" w="med" len="med"/>
            </a:ln>
            <a:effectLst/>
          </p:spPr>
        </p:cxnSp>
        <p:sp>
          <p:nvSpPr>
            <p:cNvPr id="257" name="Freeform: Shape 251">
              <a:extLst>
                <a:ext uri="{FF2B5EF4-FFF2-40B4-BE49-F238E27FC236}">
                  <a16:creationId xmlns:a16="http://schemas.microsoft.com/office/drawing/2014/main" id="{619E26CB-FF71-465A-8CA3-4BE3674F4236}"/>
                </a:ext>
              </a:extLst>
            </p:cNvPr>
            <p:cNvSpPr/>
            <p:nvPr/>
          </p:nvSpPr>
          <p:spPr>
            <a:xfrm>
              <a:off x="3648295" y="1803430"/>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FF0000"/>
              </a:solidFill>
              <a:prstDash val="solid"/>
              <a:miter lim="800000"/>
              <a:headEnd type="triangle" w="med" len="med"/>
              <a:tailEnd type="none" w="med" len="me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cxnSp>
          <p:nvCxnSpPr>
            <p:cNvPr id="259" name="Straight Arrow Connector 188">
              <a:extLst>
                <a:ext uri="{FF2B5EF4-FFF2-40B4-BE49-F238E27FC236}">
                  <a16:creationId xmlns:a16="http://schemas.microsoft.com/office/drawing/2014/main" id="{98616EB1-C3EB-4D49-A988-767A61C16179}"/>
                </a:ext>
              </a:extLst>
            </p:cNvPr>
            <p:cNvCxnSpPr/>
            <p:nvPr/>
          </p:nvCxnSpPr>
          <p:spPr>
            <a:xfrm flipV="1">
              <a:off x="3555007" y="2852952"/>
              <a:ext cx="1976" cy="378044"/>
            </a:xfrm>
            <a:prstGeom prst="straightConnector1">
              <a:avLst/>
            </a:prstGeom>
            <a:noFill/>
            <a:ln w="6350" cap="flat" cmpd="sng" algn="ctr">
              <a:solidFill>
                <a:srgbClr val="FF0000"/>
              </a:solidFill>
              <a:prstDash val="solid"/>
              <a:miter lim="800000"/>
              <a:headEnd type="none" w="med" len="med"/>
              <a:tailEnd type="triangle" w="med" len="med"/>
            </a:ln>
            <a:effectLst/>
          </p:spPr>
        </p:cxnSp>
        <p:sp>
          <p:nvSpPr>
            <p:cNvPr id="262" name="Freeform: Shape 255">
              <a:extLst>
                <a:ext uri="{FF2B5EF4-FFF2-40B4-BE49-F238E27FC236}">
                  <a16:creationId xmlns:a16="http://schemas.microsoft.com/office/drawing/2014/main" id="{CB9BBA98-7F5A-470D-9464-3DE6010A9B79}"/>
                </a:ext>
              </a:extLst>
            </p:cNvPr>
            <p:cNvSpPr/>
            <p:nvPr/>
          </p:nvSpPr>
          <p:spPr>
            <a:xfrm>
              <a:off x="3646193" y="3457103"/>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FF0000"/>
              </a:solidFill>
              <a:prstDash val="solid"/>
              <a:miter lim="800000"/>
              <a:headEnd type="triangle" w="med" len="med"/>
              <a:tailEnd type="none" w="med" len="me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cxnSp>
          <p:nvCxnSpPr>
            <p:cNvPr id="264" name="Straight Arrow Connector 66">
              <a:extLst>
                <a:ext uri="{FF2B5EF4-FFF2-40B4-BE49-F238E27FC236}">
                  <a16:creationId xmlns:a16="http://schemas.microsoft.com/office/drawing/2014/main" id="{7CDC9077-8D03-41C9-B4A7-5416A70DA4A9}"/>
                </a:ext>
              </a:extLst>
            </p:cNvPr>
            <p:cNvCxnSpPr/>
            <p:nvPr/>
          </p:nvCxnSpPr>
          <p:spPr>
            <a:xfrm flipV="1">
              <a:off x="3566980" y="5073161"/>
              <a:ext cx="2705" cy="264186"/>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65" name="Straight Arrow Connector 67">
              <a:extLst>
                <a:ext uri="{FF2B5EF4-FFF2-40B4-BE49-F238E27FC236}">
                  <a16:creationId xmlns:a16="http://schemas.microsoft.com/office/drawing/2014/main" id="{8932CD0B-3B03-40DF-82A6-8D75EFEEFC30}"/>
                </a:ext>
              </a:extLst>
            </p:cNvPr>
            <p:cNvCxnSpPr/>
            <p:nvPr/>
          </p:nvCxnSpPr>
          <p:spPr>
            <a:xfrm flipV="1">
              <a:off x="3573667" y="4488847"/>
              <a:ext cx="1976" cy="378044"/>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66" name="Straight Arrow Connector 71">
              <a:extLst>
                <a:ext uri="{FF2B5EF4-FFF2-40B4-BE49-F238E27FC236}">
                  <a16:creationId xmlns:a16="http://schemas.microsoft.com/office/drawing/2014/main" id="{8E0764D2-7632-4BB7-9757-B875E25C9B9B}"/>
                </a:ext>
              </a:extLst>
            </p:cNvPr>
            <p:cNvCxnSpPr/>
            <p:nvPr/>
          </p:nvCxnSpPr>
          <p:spPr>
            <a:xfrm flipV="1">
              <a:off x="3544547" y="5558709"/>
              <a:ext cx="0" cy="131416"/>
            </a:xfrm>
            <a:prstGeom prst="straightConnector1">
              <a:avLst/>
            </a:prstGeom>
            <a:noFill/>
            <a:ln w="6350" cap="flat" cmpd="sng" algn="ctr">
              <a:solidFill>
                <a:srgbClr val="FF0000"/>
              </a:solidFill>
              <a:prstDash val="solid"/>
              <a:miter lim="800000"/>
              <a:headEnd type="none" w="med" len="med"/>
              <a:tailEnd type="triangle" w="med" len="med"/>
            </a:ln>
            <a:effectLst/>
          </p:spPr>
        </p:cxnSp>
      </p:grpSp>
      <p:sp>
        <p:nvSpPr>
          <p:cNvPr id="132" name="テキスト ボックス 131"/>
          <p:cNvSpPr txBox="1"/>
          <p:nvPr/>
        </p:nvSpPr>
        <p:spPr>
          <a:xfrm>
            <a:off x="3686204" y="906034"/>
            <a:ext cx="4411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L3</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269" name="テキスト ボックス 268"/>
          <p:cNvSpPr txBox="1"/>
          <p:nvPr/>
        </p:nvSpPr>
        <p:spPr>
          <a:xfrm>
            <a:off x="3647901" y="2590056"/>
            <a:ext cx="4411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L2</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270" name="テキスト ボックス 269"/>
          <p:cNvSpPr txBox="1"/>
          <p:nvPr/>
        </p:nvSpPr>
        <p:spPr>
          <a:xfrm>
            <a:off x="3647728" y="4208841"/>
            <a:ext cx="4411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L1</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mc:AlternateContent xmlns:mc="http://schemas.openxmlformats.org/markup-compatibility/2006" xmlns:a14="http://schemas.microsoft.com/office/drawing/2010/main">
        <mc:Choice Requires="a14">
          <p:sp>
            <p:nvSpPr>
              <p:cNvPr id="253" name="TextBox 97">
                <a:extLst>
                  <a:ext uri="{FF2B5EF4-FFF2-40B4-BE49-F238E27FC236}">
                    <a16:creationId xmlns:a16="http://schemas.microsoft.com/office/drawing/2014/main" id="{6710757E-A22B-4BB7-8F7C-7D3CF6F2A2A1}"/>
                  </a:ext>
                </a:extLst>
              </p:cNvPr>
              <p:cNvSpPr txBox="1"/>
              <p:nvPr/>
            </p:nvSpPr>
            <p:spPr>
              <a:xfrm>
                <a:off x="7755488" y="4874181"/>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𝟒</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53" name="TextBox 97">
                <a:extLst>
                  <a:ext uri="{FF2B5EF4-FFF2-40B4-BE49-F238E27FC236}">
                    <a16:creationId xmlns:a16="http://schemas.microsoft.com/office/drawing/2014/main" id="{6710757E-A22B-4BB7-8F7C-7D3CF6F2A2A1}"/>
                  </a:ext>
                </a:extLst>
              </p:cNvPr>
              <p:cNvSpPr txBox="1">
                <a:spLocks noRot="1" noChangeAspect="1" noMove="1" noResize="1" noEditPoints="1" noAdjustHandles="1" noChangeArrowheads="1" noChangeShapeType="1" noTextEdit="1"/>
              </p:cNvSpPr>
              <p:nvPr/>
            </p:nvSpPr>
            <p:spPr>
              <a:xfrm>
                <a:off x="7755488" y="4874181"/>
                <a:ext cx="282623" cy="309187"/>
              </a:xfrm>
              <a:prstGeom prst="rect">
                <a:avLst/>
              </a:prstGeom>
              <a:blipFill>
                <a:blip r:embed="rId37"/>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6" name="TextBox 98">
                <a:extLst>
                  <a:ext uri="{FF2B5EF4-FFF2-40B4-BE49-F238E27FC236}">
                    <a16:creationId xmlns:a16="http://schemas.microsoft.com/office/drawing/2014/main" id="{F09AAB89-F3A2-4B64-8083-E975F0568D3B}"/>
                  </a:ext>
                </a:extLst>
              </p:cNvPr>
              <p:cNvSpPr txBox="1"/>
              <p:nvPr/>
            </p:nvSpPr>
            <p:spPr>
              <a:xfrm>
                <a:off x="7775740" y="5359752"/>
                <a:ext cx="257012" cy="292135"/>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𝒗𝒑</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𝟒</m:t>
                          </m:r>
                        </m:sub>
                      </m:sSub>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56" name="TextBox 98">
                <a:extLst>
                  <a:ext uri="{FF2B5EF4-FFF2-40B4-BE49-F238E27FC236}">
                    <a16:creationId xmlns:a16="http://schemas.microsoft.com/office/drawing/2014/main" id="{F09AAB89-F3A2-4B64-8083-E975F0568D3B}"/>
                  </a:ext>
                </a:extLst>
              </p:cNvPr>
              <p:cNvSpPr txBox="1">
                <a:spLocks noRot="1" noChangeAspect="1" noMove="1" noResize="1" noEditPoints="1" noAdjustHandles="1" noChangeArrowheads="1" noChangeShapeType="1" noTextEdit="1"/>
              </p:cNvSpPr>
              <p:nvPr/>
            </p:nvSpPr>
            <p:spPr>
              <a:xfrm>
                <a:off x="7775740" y="5359752"/>
                <a:ext cx="257012" cy="292135"/>
              </a:xfrm>
              <a:prstGeom prst="ellipse">
                <a:avLst/>
              </a:prstGeom>
              <a:blipFill>
                <a:blip r:embed="rId38"/>
                <a:stretch>
                  <a:fillRect l="-11628" r="-37209" b="-2041"/>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1" name="Oval 109">
                <a:extLst>
                  <a:ext uri="{FF2B5EF4-FFF2-40B4-BE49-F238E27FC236}">
                    <a16:creationId xmlns:a16="http://schemas.microsoft.com/office/drawing/2014/main" id="{A927F61C-82B5-42C4-B786-CD0F60EF1F77}"/>
                  </a:ext>
                </a:extLst>
              </p:cNvPr>
              <p:cNvSpPr/>
              <p:nvPr/>
            </p:nvSpPr>
            <p:spPr>
              <a:xfrm>
                <a:off x="7405082" y="4228814"/>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1,4</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71" name="Oval 109">
                <a:extLst>
                  <a:ext uri="{FF2B5EF4-FFF2-40B4-BE49-F238E27FC236}">
                    <a16:creationId xmlns:a16="http://schemas.microsoft.com/office/drawing/2014/main" id="{A927F61C-82B5-42C4-B786-CD0F60EF1F77}"/>
                  </a:ext>
                </a:extLst>
              </p:cNvPr>
              <p:cNvSpPr>
                <a:spLocks noRot="1" noChangeAspect="1" noMove="1" noResize="1" noEditPoints="1" noAdjustHandles="1" noChangeArrowheads="1" noChangeShapeType="1" noTextEdit="1"/>
              </p:cNvSpPr>
              <p:nvPr/>
            </p:nvSpPr>
            <p:spPr>
              <a:xfrm>
                <a:off x="7405082" y="4228814"/>
                <a:ext cx="261042" cy="261042"/>
              </a:xfrm>
              <a:prstGeom prst="ellipse">
                <a:avLst/>
              </a:prstGeom>
              <a:blipFill>
                <a:blip r:embed="rId39"/>
                <a:stretch>
                  <a:fillRect l="-22727"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3" name="TextBox 203">
                <a:extLst>
                  <a:ext uri="{FF2B5EF4-FFF2-40B4-BE49-F238E27FC236}">
                    <a16:creationId xmlns:a16="http://schemas.microsoft.com/office/drawing/2014/main" id="{9AB06622-57B6-4C27-A5DB-D8F478D1954F}"/>
                  </a:ext>
                </a:extLst>
              </p:cNvPr>
              <p:cNvSpPr txBox="1"/>
              <p:nvPr/>
            </p:nvSpPr>
            <p:spPr>
              <a:xfrm>
                <a:off x="7755488" y="3255625"/>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𝟒</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73" name="TextBox 203">
                <a:extLst>
                  <a:ext uri="{FF2B5EF4-FFF2-40B4-BE49-F238E27FC236}">
                    <a16:creationId xmlns:a16="http://schemas.microsoft.com/office/drawing/2014/main" id="{9AB06622-57B6-4C27-A5DB-D8F478D1954F}"/>
                  </a:ext>
                </a:extLst>
              </p:cNvPr>
              <p:cNvSpPr txBox="1">
                <a:spLocks noRot="1" noChangeAspect="1" noMove="1" noResize="1" noEditPoints="1" noAdjustHandles="1" noChangeArrowheads="1" noChangeShapeType="1" noTextEdit="1"/>
              </p:cNvSpPr>
              <p:nvPr/>
            </p:nvSpPr>
            <p:spPr>
              <a:xfrm>
                <a:off x="7755488" y="3255625"/>
                <a:ext cx="282623" cy="309187"/>
              </a:xfrm>
              <a:prstGeom prst="rect">
                <a:avLst/>
              </a:prstGeom>
              <a:blipFill>
                <a:blip r:embed="rId40"/>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6" name="Oval 207">
                <a:extLst>
                  <a:ext uri="{FF2B5EF4-FFF2-40B4-BE49-F238E27FC236}">
                    <a16:creationId xmlns:a16="http://schemas.microsoft.com/office/drawing/2014/main" id="{64567814-820E-4AEC-AA70-2ED2FD826A23}"/>
                  </a:ext>
                </a:extLst>
              </p:cNvPr>
              <p:cNvSpPr/>
              <p:nvPr/>
            </p:nvSpPr>
            <p:spPr>
              <a:xfrm>
                <a:off x="7405082" y="2610258"/>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2,4</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76" name="Oval 207">
                <a:extLst>
                  <a:ext uri="{FF2B5EF4-FFF2-40B4-BE49-F238E27FC236}">
                    <a16:creationId xmlns:a16="http://schemas.microsoft.com/office/drawing/2014/main" id="{64567814-820E-4AEC-AA70-2ED2FD826A23}"/>
                  </a:ext>
                </a:extLst>
              </p:cNvPr>
              <p:cNvSpPr>
                <a:spLocks noRot="1" noChangeAspect="1" noMove="1" noResize="1" noEditPoints="1" noAdjustHandles="1" noChangeArrowheads="1" noChangeShapeType="1" noTextEdit="1"/>
              </p:cNvSpPr>
              <p:nvPr/>
            </p:nvSpPr>
            <p:spPr>
              <a:xfrm>
                <a:off x="7405082" y="2610258"/>
                <a:ext cx="261042" cy="261042"/>
              </a:xfrm>
              <a:prstGeom prst="ellipse">
                <a:avLst/>
              </a:prstGeom>
              <a:blipFill>
                <a:blip r:embed="rId41"/>
                <a:stretch>
                  <a:fillRect l="-22727" r="-2273"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8" name="TextBox 231">
                <a:extLst>
                  <a:ext uri="{FF2B5EF4-FFF2-40B4-BE49-F238E27FC236}">
                    <a16:creationId xmlns:a16="http://schemas.microsoft.com/office/drawing/2014/main" id="{2F4B1BBB-3764-4C83-A334-C59FBD6A7ACC}"/>
                  </a:ext>
                </a:extLst>
              </p:cNvPr>
              <p:cNvSpPr txBox="1"/>
              <p:nvPr/>
            </p:nvSpPr>
            <p:spPr>
              <a:xfrm>
                <a:off x="7755488" y="1588860"/>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𝟒</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78" name="TextBox 231">
                <a:extLst>
                  <a:ext uri="{FF2B5EF4-FFF2-40B4-BE49-F238E27FC236}">
                    <a16:creationId xmlns:a16="http://schemas.microsoft.com/office/drawing/2014/main" id="{2F4B1BBB-3764-4C83-A334-C59FBD6A7ACC}"/>
                  </a:ext>
                </a:extLst>
              </p:cNvPr>
              <p:cNvSpPr txBox="1">
                <a:spLocks noRot="1" noChangeAspect="1" noMove="1" noResize="1" noEditPoints="1" noAdjustHandles="1" noChangeArrowheads="1" noChangeShapeType="1" noTextEdit="1"/>
              </p:cNvSpPr>
              <p:nvPr/>
            </p:nvSpPr>
            <p:spPr>
              <a:xfrm>
                <a:off x="7755488" y="1588860"/>
                <a:ext cx="282623" cy="309187"/>
              </a:xfrm>
              <a:prstGeom prst="rect">
                <a:avLst/>
              </a:prstGeom>
              <a:blipFill>
                <a:blip r:embed="rId42"/>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81" name="Oval 235">
                <a:extLst>
                  <a:ext uri="{FF2B5EF4-FFF2-40B4-BE49-F238E27FC236}">
                    <a16:creationId xmlns:a16="http://schemas.microsoft.com/office/drawing/2014/main" id="{D0073788-C431-4A52-A116-12DAE4999BC3}"/>
                  </a:ext>
                </a:extLst>
              </p:cNvPr>
              <p:cNvSpPr/>
              <p:nvPr/>
            </p:nvSpPr>
            <p:spPr>
              <a:xfrm>
                <a:off x="7405082" y="943493"/>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3,4</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81" name="Oval 235">
                <a:extLst>
                  <a:ext uri="{FF2B5EF4-FFF2-40B4-BE49-F238E27FC236}">
                    <a16:creationId xmlns:a16="http://schemas.microsoft.com/office/drawing/2014/main" id="{D0073788-C431-4A52-A116-12DAE4999BC3}"/>
                  </a:ext>
                </a:extLst>
              </p:cNvPr>
              <p:cNvSpPr>
                <a:spLocks noRot="1" noChangeAspect="1" noMove="1" noResize="1" noEditPoints="1" noAdjustHandles="1" noChangeArrowheads="1" noChangeShapeType="1" noTextEdit="1"/>
              </p:cNvSpPr>
              <p:nvPr/>
            </p:nvSpPr>
            <p:spPr>
              <a:xfrm>
                <a:off x="7405082" y="943493"/>
                <a:ext cx="261042" cy="261042"/>
              </a:xfrm>
              <a:prstGeom prst="ellipse">
                <a:avLst/>
              </a:prstGeom>
              <a:blipFill>
                <a:blip r:embed="rId43"/>
                <a:stretch>
                  <a:fillRect l="-22727" r="-2273"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7" name="TextBox 97">
                <a:extLst>
                  <a:ext uri="{FF2B5EF4-FFF2-40B4-BE49-F238E27FC236}">
                    <a16:creationId xmlns:a16="http://schemas.microsoft.com/office/drawing/2014/main" id="{6710757E-A22B-4BB7-8F7C-7D3CF6F2A2A1}"/>
                  </a:ext>
                </a:extLst>
              </p:cNvPr>
              <p:cNvSpPr txBox="1"/>
              <p:nvPr/>
            </p:nvSpPr>
            <p:spPr>
              <a:xfrm>
                <a:off x="8699109" y="4831474"/>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𝟓</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07" name="TextBox 97">
                <a:extLst>
                  <a:ext uri="{FF2B5EF4-FFF2-40B4-BE49-F238E27FC236}">
                    <a16:creationId xmlns:a16="http://schemas.microsoft.com/office/drawing/2014/main" id="{6710757E-A22B-4BB7-8F7C-7D3CF6F2A2A1}"/>
                  </a:ext>
                </a:extLst>
              </p:cNvPr>
              <p:cNvSpPr txBox="1">
                <a:spLocks noRot="1" noChangeAspect="1" noMove="1" noResize="1" noEditPoints="1" noAdjustHandles="1" noChangeArrowheads="1" noChangeShapeType="1" noTextEdit="1"/>
              </p:cNvSpPr>
              <p:nvPr/>
            </p:nvSpPr>
            <p:spPr>
              <a:xfrm>
                <a:off x="8699109" y="4831474"/>
                <a:ext cx="282623" cy="309187"/>
              </a:xfrm>
              <a:prstGeom prst="rect">
                <a:avLst/>
              </a:prstGeom>
              <a:blipFill>
                <a:blip r:embed="rId44"/>
                <a:stretch>
                  <a:fillRect l="-31915" r="-8511"/>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8" name="TextBox 98">
                <a:extLst>
                  <a:ext uri="{FF2B5EF4-FFF2-40B4-BE49-F238E27FC236}">
                    <a16:creationId xmlns:a16="http://schemas.microsoft.com/office/drawing/2014/main" id="{F09AAB89-F3A2-4B64-8083-E975F0568D3B}"/>
                  </a:ext>
                </a:extLst>
              </p:cNvPr>
              <p:cNvSpPr txBox="1"/>
              <p:nvPr/>
            </p:nvSpPr>
            <p:spPr>
              <a:xfrm>
                <a:off x="8719361" y="5317045"/>
                <a:ext cx="257012" cy="292135"/>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𝒗𝒑</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𝟓</m:t>
                          </m:r>
                        </m:sub>
                      </m:sSub>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08" name="TextBox 98">
                <a:extLst>
                  <a:ext uri="{FF2B5EF4-FFF2-40B4-BE49-F238E27FC236}">
                    <a16:creationId xmlns:a16="http://schemas.microsoft.com/office/drawing/2014/main" id="{F09AAB89-F3A2-4B64-8083-E975F0568D3B}"/>
                  </a:ext>
                </a:extLst>
              </p:cNvPr>
              <p:cNvSpPr txBox="1">
                <a:spLocks noRot="1" noChangeAspect="1" noMove="1" noResize="1" noEditPoints="1" noAdjustHandles="1" noChangeArrowheads="1" noChangeShapeType="1" noTextEdit="1"/>
              </p:cNvSpPr>
              <p:nvPr/>
            </p:nvSpPr>
            <p:spPr>
              <a:xfrm>
                <a:off x="8719361" y="5317045"/>
                <a:ext cx="257012" cy="292135"/>
              </a:xfrm>
              <a:prstGeom prst="ellipse">
                <a:avLst/>
              </a:prstGeom>
              <a:blipFill>
                <a:blip r:embed="rId45"/>
                <a:stretch>
                  <a:fillRect l="-9091" r="-36364" b="-2041"/>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9" name="Oval 109">
                <a:extLst>
                  <a:ext uri="{FF2B5EF4-FFF2-40B4-BE49-F238E27FC236}">
                    <a16:creationId xmlns:a16="http://schemas.microsoft.com/office/drawing/2014/main" id="{A927F61C-82B5-42C4-B786-CD0F60EF1F77}"/>
                  </a:ext>
                </a:extLst>
              </p:cNvPr>
              <p:cNvSpPr/>
              <p:nvPr/>
            </p:nvSpPr>
            <p:spPr>
              <a:xfrm>
                <a:off x="8331563" y="4194043"/>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1,4</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09" name="Oval 109">
                <a:extLst>
                  <a:ext uri="{FF2B5EF4-FFF2-40B4-BE49-F238E27FC236}">
                    <a16:creationId xmlns:a16="http://schemas.microsoft.com/office/drawing/2014/main" id="{A927F61C-82B5-42C4-B786-CD0F60EF1F77}"/>
                  </a:ext>
                </a:extLst>
              </p:cNvPr>
              <p:cNvSpPr>
                <a:spLocks noRot="1" noChangeAspect="1" noMove="1" noResize="1" noEditPoints="1" noAdjustHandles="1" noChangeArrowheads="1" noChangeShapeType="1" noTextEdit="1"/>
              </p:cNvSpPr>
              <p:nvPr/>
            </p:nvSpPr>
            <p:spPr>
              <a:xfrm>
                <a:off x="8331563" y="4194043"/>
                <a:ext cx="261042" cy="261042"/>
              </a:xfrm>
              <a:prstGeom prst="ellipse">
                <a:avLst/>
              </a:prstGeom>
              <a:blipFill>
                <a:blip r:embed="rId46"/>
                <a:stretch>
                  <a:fillRect l="-22727"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0" name="TextBox 203">
                <a:extLst>
                  <a:ext uri="{FF2B5EF4-FFF2-40B4-BE49-F238E27FC236}">
                    <a16:creationId xmlns:a16="http://schemas.microsoft.com/office/drawing/2014/main" id="{9AB06622-57B6-4C27-A5DB-D8F478D1954F}"/>
                  </a:ext>
                </a:extLst>
              </p:cNvPr>
              <p:cNvSpPr txBox="1"/>
              <p:nvPr/>
            </p:nvSpPr>
            <p:spPr>
              <a:xfrm>
                <a:off x="8699109" y="3212918"/>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𝟓</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10" name="TextBox 203">
                <a:extLst>
                  <a:ext uri="{FF2B5EF4-FFF2-40B4-BE49-F238E27FC236}">
                    <a16:creationId xmlns:a16="http://schemas.microsoft.com/office/drawing/2014/main" id="{9AB06622-57B6-4C27-A5DB-D8F478D1954F}"/>
                  </a:ext>
                </a:extLst>
              </p:cNvPr>
              <p:cNvSpPr txBox="1">
                <a:spLocks noRot="1" noChangeAspect="1" noMove="1" noResize="1" noEditPoints="1" noAdjustHandles="1" noChangeArrowheads="1" noChangeShapeType="1" noTextEdit="1"/>
              </p:cNvSpPr>
              <p:nvPr/>
            </p:nvSpPr>
            <p:spPr>
              <a:xfrm>
                <a:off x="8699109" y="3212918"/>
                <a:ext cx="282623" cy="309187"/>
              </a:xfrm>
              <a:prstGeom prst="rect">
                <a:avLst/>
              </a:prstGeom>
              <a:blipFill>
                <a:blip r:embed="rId47"/>
                <a:stretch>
                  <a:fillRect l="-31915" r="-8511"/>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1" name="Oval 207">
                <a:extLst>
                  <a:ext uri="{FF2B5EF4-FFF2-40B4-BE49-F238E27FC236}">
                    <a16:creationId xmlns:a16="http://schemas.microsoft.com/office/drawing/2014/main" id="{64567814-820E-4AEC-AA70-2ED2FD826A23}"/>
                  </a:ext>
                </a:extLst>
              </p:cNvPr>
              <p:cNvSpPr/>
              <p:nvPr/>
            </p:nvSpPr>
            <p:spPr>
              <a:xfrm>
                <a:off x="8345874" y="2569444"/>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2,5</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11" name="Oval 207">
                <a:extLst>
                  <a:ext uri="{FF2B5EF4-FFF2-40B4-BE49-F238E27FC236}">
                    <a16:creationId xmlns:a16="http://schemas.microsoft.com/office/drawing/2014/main" id="{64567814-820E-4AEC-AA70-2ED2FD826A23}"/>
                  </a:ext>
                </a:extLst>
              </p:cNvPr>
              <p:cNvSpPr>
                <a:spLocks noRot="1" noChangeAspect="1" noMove="1" noResize="1" noEditPoints="1" noAdjustHandles="1" noChangeArrowheads="1" noChangeShapeType="1" noTextEdit="1"/>
              </p:cNvSpPr>
              <p:nvPr/>
            </p:nvSpPr>
            <p:spPr>
              <a:xfrm>
                <a:off x="8345874" y="2569444"/>
                <a:ext cx="261042" cy="261042"/>
              </a:xfrm>
              <a:prstGeom prst="ellipse">
                <a:avLst/>
              </a:prstGeom>
              <a:blipFill>
                <a:blip r:embed="rId48"/>
                <a:stretch>
                  <a:fillRect l="-22727" r="-4545"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2" name="TextBox 231">
                <a:extLst>
                  <a:ext uri="{FF2B5EF4-FFF2-40B4-BE49-F238E27FC236}">
                    <a16:creationId xmlns:a16="http://schemas.microsoft.com/office/drawing/2014/main" id="{2F4B1BBB-3764-4C83-A334-C59FBD6A7ACC}"/>
                  </a:ext>
                </a:extLst>
              </p:cNvPr>
              <p:cNvSpPr txBox="1"/>
              <p:nvPr/>
            </p:nvSpPr>
            <p:spPr>
              <a:xfrm>
                <a:off x="8699109" y="1546153"/>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𝟓</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12" name="TextBox 231">
                <a:extLst>
                  <a:ext uri="{FF2B5EF4-FFF2-40B4-BE49-F238E27FC236}">
                    <a16:creationId xmlns:a16="http://schemas.microsoft.com/office/drawing/2014/main" id="{2F4B1BBB-3764-4C83-A334-C59FBD6A7ACC}"/>
                  </a:ext>
                </a:extLst>
              </p:cNvPr>
              <p:cNvSpPr txBox="1">
                <a:spLocks noRot="1" noChangeAspect="1" noMove="1" noResize="1" noEditPoints="1" noAdjustHandles="1" noChangeArrowheads="1" noChangeShapeType="1" noTextEdit="1"/>
              </p:cNvSpPr>
              <p:nvPr/>
            </p:nvSpPr>
            <p:spPr>
              <a:xfrm>
                <a:off x="8699109" y="1546153"/>
                <a:ext cx="282623" cy="309187"/>
              </a:xfrm>
              <a:prstGeom prst="rect">
                <a:avLst/>
              </a:prstGeom>
              <a:blipFill>
                <a:blip r:embed="rId49"/>
                <a:stretch>
                  <a:fillRect l="-31915" r="-8511"/>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3" name="Oval 235">
                <a:extLst>
                  <a:ext uri="{FF2B5EF4-FFF2-40B4-BE49-F238E27FC236}">
                    <a16:creationId xmlns:a16="http://schemas.microsoft.com/office/drawing/2014/main" id="{D0073788-C431-4A52-A116-12DAE4999BC3}"/>
                  </a:ext>
                </a:extLst>
              </p:cNvPr>
              <p:cNvSpPr/>
              <p:nvPr/>
            </p:nvSpPr>
            <p:spPr>
              <a:xfrm>
                <a:off x="8372809" y="907270"/>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3,5</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13" name="Oval 235">
                <a:extLst>
                  <a:ext uri="{FF2B5EF4-FFF2-40B4-BE49-F238E27FC236}">
                    <a16:creationId xmlns:a16="http://schemas.microsoft.com/office/drawing/2014/main" id="{D0073788-C431-4A52-A116-12DAE4999BC3}"/>
                  </a:ext>
                </a:extLst>
              </p:cNvPr>
              <p:cNvSpPr>
                <a:spLocks noRot="1" noChangeAspect="1" noMove="1" noResize="1" noEditPoints="1" noAdjustHandles="1" noChangeArrowheads="1" noChangeShapeType="1" noTextEdit="1"/>
              </p:cNvSpPr>
              <p:nvPr/>
            </p:nvSpPr>
            <p:spPr>
              <a:xfrm>
                <a:off x="8372809" y="907270"/>
                <a:ext cx="261042" cy="261042"/>
              </a:xfrm>
              <a:prstGeom prst="ellipse">
                <a:avLst/>
              </a:prstGeom>
              <a:blipFill>
                <a:blip r:embed="rId50"/>
                <a:stretch>
                  <a:fillRect l="-20455" r="-4545"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p:cxnSp>
        <p:nvCxnSpPr>
          <p:cNvPr id="3" name="直線コネクタ 2"/>
          <p:cNvCxnSpPr/>
          <p:nvPr/>
        </p:nvCxnSpPr>
        <p:spPr>
          <a:xfrm>
            <a:off x="7320136" y="332656"/>
            <a:ext cx="0" cy="5727554"/>
          </a:xfrm>
          <a:prstGeom prst="line">
            <a:avLst/>
          </a:prstGeom>
          <a:noFill/>
          <a:ln w="28575" cap="flat" cmpd="sng" algn="ctr">
            <a:solidFill>
              <a:srgbClr val="000000"/>
            </a:solidFill>
            <a:prstDash val="dashDot"/>
            <a:headEnd type="none" w="med" len="med"/>
            <a:tailEnd type="none" w="med" len="med"/>
          </a:ln>
          <a:effectLst/>
        </p:spPr>
      </p:cxnSp>
      <p:sp>
        <p:nvSpPr>
          <p:cNvPr id="4" name="テキスト ボックス 3"/>
          <p:cNvSpPr txBox="1"/>
          <p:nvPr/>
        </p:nvSpPr>
        <p:spPr>
          <a:xfrm>
            <a:off x="7001800" y="-1256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Now</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9" name="テキスト ボックス 8"/>
          <p:cNvSpPr txBox="1"/>
          <p:nvPr/>
        </p:nvSpPr>
        <p:spPr>
          <a:xfrm>
            <a:off x="4254937" y="6233245"/>
            <a:ext cx="30572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Error regression for the past</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282" name="テキスト ボックス 281"/>
          <p:cNvSpPr txBox="1"/>
          <p:nvPr/>
        </p:nvSpPr>
        <p:spPr>
          <a:xfrm>
            <a:off x="7405082" y="6223939"/>
            <a:ext cx="24545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Look ahead prediction</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grpSp>
        <p:nvGrpSpPr>
          <p:cNvPr id="27" name="グループ化 26"/>
          <p:cNvGrpSpPr/>
          <p:nvPr/>
        </p:nvGrpSpPr>
        <p:grpSpPr>
          <a:xfrm>
            <a:off x="4766044" y="695720"/>
            <a:ext cx="2596566" cy="3591684"/>
            <a:chOff x="3242044" y="695720"/>
            <a:chExt cx="2596566" cy="3591684"/>
          </a:xfrm>
        </p:grpSpPr>
        <p:grpSp>
          <p:nvGrpSpPr>
            <p:cNvPr id="24" name="グループ化 23"/>
            <p:cNvGrpSpPr/>
            <p:nvPr/>
          </p:nvGrpSpPr>
          <p:grpSpPr>
            <a:xfrm>
              <a:off x="3242044" y="3999980"/>
              <a:ext cx="2558920" cy="287424"/>
              <a:chOff x="3242044" y="3999980"/>
              <a:chExt cx="2558920" cy="287424"/>
            </a:xfrm>
          </p:grpSpPr>
          <p:sp>
            <p:nvSpPr>
              <p:cNvPr id="18" name="テキスト ボックス 17"/>
              <p:cNvSpPr txBox="1"/>
              <p:nvPr/>
            </p:nvSpPr>
            <p:spPr>
              <a:xfrm>
                <a:off x="5185090" y="4002285"/>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update</a:t>
                </a:r>
                <a:endParaRPr kumimoji="1" lang="ja-JP" altLang="en-US"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284" name="テキスト ボックス 283"/>
              <p:cNvSpPr txBox="1"/>
              <p:nvPr/>
            </p:nvSpPr>
            <p:spPr>
              <a:xfrm>
                <a:off x="4200765" y="4025794"/>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update</a:t>
                </a:r>
                <a:endParaRPr kumimoji="1" lang="ja-JP" altLang="en-US"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285" name="テキスト ボックス 284"/>
              <p:cNvSpPr txBox="1"/>
              <p:nvPr/>
            </p:nvSpPr>
            <p:spPr>
              <a:xfrm>
                <a:off x="3242044" y="3999980"/>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update</a:t>
                </a:r>
                <a:endParaRPr kumimoji="1" lang="ja-JP" altLang="en-US"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grpSp>
        <p:grpSp>
          <p:nvGrpSpPr>
            <p:cNvPr id="286" name="グループ化 285"/>
            <p:cNvGrpSpPr/>
            <p:nvPr/>
          </p:nvGrpSpPr>
          <p:grpSpPr>
            <a:xfrm>
              <a:off x="3260540" y="2371983"/>
              <a:ext cx="2558920" cy="287424"/>
              <a:chOff x="3242044" y="3999980"/>
              <a:chExt cx="2558920" cy="287424"/>
            </a:xfrm>
          </p:grpSpPr>
          <p:sp>
            <p:nvSpPr>
              <p:cNvPr id="290" name="テキスト ボックス 289"/>
              <p:cNvSpPr txBox="1"/>
              <p:nvPr/>
            </p:nvSpPr>
            <p:spPr>
              <a:xfrm>
                <a:off x="5185090" y="4002285"/>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update</a:t>
                </a:r>
                <a:endParaRPr kumimoji="1" lang="ja-JP" altLang="en-US"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292" name="テキスト ボックス 291"/>
              <p:cNvSpPr txBox="1"/>
              <p:nvPr/>
            </p:nvSpPr>
            <p:spPr>
              <a:xfrm>
                <a:off x="4200765" y="4025794"/>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update</a:t>
                </a:r>
                <a:endParaRPr kumimoji="1" lang="ja-JP" altLang="en-US"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295" name="テキスト ボックス 294"/>
              <p:cNvSpPr txBox="1"/>
              <p:nvPr/>
            </p:nvSpPr>
            <p:spPr>
              <a:xfrm>
                <a:off x="3242044" y="3999980"/>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update</a:t>
                </a:r>
                <a:endParaRPr kumimoji="1" lang="ja-JP" altLang="en-US"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grpSp>
        <p:grpSp>
          <p:nvGrpSpPr>
            <p:cNvPr id="296" name="グループ化 295"/>
            <p:cNvGrpSpPr/>
            <p:nvPr/>
          </p:nvGrpSpPr>
          <p:grpSpPr>
            <a:xfrm>
              <a:off x="3279690" y="695720"/>
              <a:ext cx="2558920" cy="287424"/>
              <a:chOff x="3242044" y="3999980"/>
              <a:chExt cx="2558920" cy="287424"/>
            </a:xfrm>
          </p:grpSpPr>
          <p:sp>
            <p:nvSpPr>
              <p:cNvPr id="299" name="テキスト ボックス 298"/>
              <p:cNvSpPr txBox="1"/>
              <p:nvPr/>
            </p:nvSpPr>
            <p:spPr>
              <a:xfrm>
                <a:off x="5185090" y="4002285"/>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update</a:t>
                </a:r>
                <a:endParaRPr kumimoji="1" lang="ja-JP" altLang="en-US"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300" name="テキスト ボックス 299"/>
              <p:cNvSpPr txBox="1"/>
              <p:nvPr/>
            </p:nvSpPr>
            <p:spPr>
              <a:xfrm>
                <a:off x="4200765" y="4025794"/>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update</a:t>
                </a:r>
                <a:endParaRPr kumimoji="1" lang="ja-JP" altLang="en-US"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301" name="テキスト ボックス 300"/>
              <p:cNvSpPr txBox="1"/>
              <p:nvPr/>
            </p:nvSpPr>
            <p:spPr>
              <a:xfrm>
                <a:off x="3242044" y="3999980"/>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update</a:t>
                </a:r>
                <a:endParaRPr kumimoji="1" lang="ja-JP" altLang="en-US"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grpSp>
      </p:grpSp>
      <p:grpSp>
        <p:nvGrpSpPr>
          <p:cNvPr id="6" name="グループ化 5">
            <a:extLst>
              <a:ext uri="{FF2B5EF4-FFF2-40B4-BE49-F238E27FC236}">
                <a16:creationId xmlns:a16="http://schemas.microsoft.com/office/drawing/2014/main" id="{7139D6E7-7410-41FE-9784-4034698A2806}"/>
              </a:ext>
            </a:extLst>
          </p:cNvPr>
          <p:cNvGrpSpPr/>
          <p:nvPr/>
        </p:nvGrpSpPr>
        <p:grpSpPr>
          <a:xfrm>
            <a:off x="7119044" y="1166209"/>
            <a:ext cx="2048672" cy="4598723"/>
            <a:chOff x="5595044" y="1166208"/>
            <a:chExt cx="2048672" cy="4598723"/>
          </a:xfrm>
        </p:grpSpPr>
        <p:grpSp>
          <p:nvGrpSpPr>
            <p:cNvPr id="14" name="グループ化 13"/>
            <p:cNvGrpSpPr/>
            <p:nvPr/>
          </p:nvGrpSpPr>
          <p:grpSpPr>
            <a:xfrm>
              <a:off x="5595044" y="1166208"/>
              <a:ext cx="2048672" cy="4598723"/>
              <a:chOff x="5593135" y="1166208"/>
              <a:chExt cx="2048672" cy="4598723"/>
            </a:xfrm>
          </p:grpSpPr>
          <p:cxnSp>
            <p:nvCxnSpPr>
              <p:cNvPr id="287" name="Straight Arrow Connector 92">
                <a:extLst>
                  <a:ext uri="{FF2B5EF4-FFF2-40B4-BE49-F238E27FC236}">
                    <a16:creationId xmlns:a16="http://schemas.microsoft.com/office/drawing/2014/main" id="{31D9529F-5B41-4244-96F2-7CC5BB0B4493}"/>
                  </a:ext>
                </a:extLst>
              </p:cNvPr>
              <p:cNvCxnSpPr/>
              <p:nvPr/>
            </p:nvCxnSpPr>
            <p:spPr>
              <a:xfrm flipV="1">
                <a:off x="5593135" y="5004865"/>
                <a:ext cx="654594" cy="7667"/>
              </a:xfrm>
              <a:prstGeom prst="straightConnector1">
                <a:avLst/>
              </a:prstGeom>
              <a:noFill/>
              <a:ln w="6350" cap="flat" cmpd="sng" algn="ctr">
                <a:solidFill>
                  <a:srgbClr val="0612FF"/>
                </a:solidFill>
                <a:prstDash val="solid"/>
                <a:miter lim="800000"/>
                <a:tailEnd type="triangle"/>
              </a:ln>
              <a:effectLst/>
            </p:spPr>
          </p:cxnSp>
          <p:cxnSp>
            <p:nvCxnSpPr>
              <p:cNvPr id="288" name="Straight Arrow Connector 11">
                <a:extLst>
                  <a:ext uri="{FF2B5EF4-FFF2-40B4-BE49-F238E27FC236}">
                    <a16:creationId xmlns:a16="http://schemas.microsoft.com/office/drawing/2014/main" id="{997BE1A9-38F8-4B65-9213-2E24256E3E1C}"/>
                  </a:ext>
                </a:extLst>
              </p:cNvPr>
              <p:cNvCxnSpPr>
                <a:cxnSpLocks/>
              </p:cNvCxnSpPr>
              <p:nvPr/>
            </p:nvCxnSpPr>
            <p:spPr>
              <a:xfrm flipV="1">
                <a:off x="5638222" y="4482066"/>
                <a:ext cx="310397" cy="411954"/>
              </a:xfrm>
              <a:prstGeom prst="straightConnector1">
                <a:avLst/>
              </a:prstGeom>
              <a:noFill/>
              <a:ln w="6350" cap="flat" cmpd="sng" algn="ctr">
                <a:solidFill>
                  <a:srgbClr val="0612FF"/>
                </a:solidFill>
                <a:prstDash val="solid"/>
                <a:miter lim="800000"/>
                <a:tailEnd type="triangle"/>
              </a:ln>
              <a:effectLst/>
            </p:spPr>
          </p:cxnSp>
          <p:cxnSp>
            <p:nvCxnSpPr>
              <p:cNvPr id="289" name="Straight Arrow Connector 87">
                <a:extLst>
                  <a:ext uri="{FF2B5EF4-FFF2-40B4-BE49-F238E27FC236}">
                    <a16:creationId xmlns:a16="http://schemas.microsoft.com/office/drawing/2014/main" id="{531B85D1-878D-487E-84DA-F43DC492FF0C}"/>
                  </a:ext>
                </a:extLst>
              </p:cNvPr>
              <p:cNvCxnSpPr/>
              <p:nvPr/>
            </p:nvCxnSpPr>
            <p:spPr>
              <a:xfrm flipV="1">
                <a:off x="6427488" y="5101812"/>
                <a:ext cx="2705" cy="264186"/>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91" name="Straight Arrow Connector 127">
                <a:extLst>
                  <a:ext uri="{FF2B5EF4-FFF2-40B4-BE49-F238E27FC236}">
                    <a16:creationId xmlns:a16="http://schemas.microsoft.com/office/drawing/2014/main" id="{8B1A0F4A-09A4-485F-A918-086C82D295B4}"/>
                  </a:ext>
                </a:extLst>
              </p:cNvPr>
              <p:cNvCxnSpPr/>
              <p:nvPr/>
            </p:nvCxnSpPr>
            <p:spPr>
              <a:xfrm flipV="1">
                <a:off x="6427488" y="5594954"/>
                <a:ext cx="0" cy="131416"/>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93" name="Straight Arrow Connector 92">
                <a:extLst>
                  <a:ext uri="{FF2B5EF4-FFF2-40B4-BE49-F238E27FC236}">
                    <a16:creationId xmlns:a16="http://schemas.microsoft.com/office/drawing/2014/main" id="{E2540031-29B7-4870-8814-9360B7F2BE4D}"/>
                  </a:ext>
                </a:extLst>
              </p:cNvPr>
              <p:cNvCxnSpPr/>
              <p:nvPr/>
            </p:nvCxnSpPr>
            <p:spPr>
              <a:xfrm flipV="1">
                <a:off x="5596664" y="3404829"/>
                <a:ext cx="654594" cy="7667"/>
              </a:xfrm>
              <a:prstGeom prst="straightConnector1">
                <a:avLst/>
              </a:prstGeom>
              <a:noFill/>
              <a:ln w="6350" cap="flat" cmpd="sng" algn="ctr">
                <a:solidFill>
                  <a:srgbClr val="0612FF"/>
                </a:solidFill>
                <a:prstDash val="solid"/>
                <a:miter lim="800000"/>
                <a:tailEnd type="triangle"/>
              </a:ln>
              <a:effectLst/>
            </p:spPr>
          </p:cxnSp>
          <p:cxnSp>
            <p:nvCxnSpPr>
              <p:cNvPr id="294" name="Straight Arrow Connector 11">
                <a:extLst>
                  <a:ext uri="{FF2B5EF4-FFF2-40B4-BE49-F238E27FC236}">
                    <a16:creationId xmlns:a16="http://schemas.microsoft.com/office/drawing/2014/main" id="{FE8FE954-DF5E-41D0-AC82-F4699B736201}"/>
                  </a:ext>
                </a:extLst>
              </p:cNvPr>
              <p:cNvCxnSpPr>
                <a:cxnSpLocks/>
              </p:cNvCxnSpPr>
              <p:nvPr/>
            </p:nvCxnSpPr>
            <p:spPr>
              <a:xfrm flipV="1">
                <a:off x="5661019" y="2842983"/>
                <a:ext cx="310397" cy="411954"/>
              </a:xfrm>
              <a:prstGeom prst="straightConnector1">
                <a:avLst/>
              </a:prstGeom>
              <a:noFill/>
              <a:ln w="6350" cap="flat" cmpd="sng" algn="ctr">
                <a:solidFill>
                  <a:srgbClr val="0612FF"/>
                </a:solidFill>
                <a:prstDash val="solid"/>
                <a:miter lim="800000"/>
                <a:tailEnd type="triangle"/>
              </a:ln>
              <a:effectLst/>
            </p:spPr>
          </p:cxnSp>
          <p:cxnSp>
            <p:nvCxnSpPr>
              <p:cNvPr id="297" name="Straight Arrow Connector 92">
                <a:extLst>
                  <a:ext uri="{FF2B5EF4-FFF2-40B4-BE49-F238E27FC236}">
                    <a16:creationId xmlns:a16="http://schemas.microsoft.com/office/drawing/2014/main" id="{51FD1327-4EE3-4BBA-A7FE-DE8573CBA9DD}"/>
                  </a:ext>
                </a:extLst>
              </p:cNvPr>
              <p:cNvCxnSpPr/>
              <p:nvPr/>
            </p:nvCxnSpPr>
            <p:spPr>
              <a:xfrm flipV="1">
                <a:off x="5593135" y="1743677"/>
                <a:ext cx="654594" cy="7667"/>
              </a:xfrm>
              <a:prstGeom prst="straightConnector1">
                <a:avLst/>
              </a:prstGeom>
              <a:noFill/>
              <a:ln w="6350" cap="flat" cmpd="sng" algn="ctr">
                <a:solidFill>
                  <a:srgbClr val="0612FF"/>
                </a:solidFill>
                <a:prstDash val="solid"/>
                <a:miter lim="800000"/>
                <a:tailEnd type="triangle"/>
              </a:ln>
              <a:effectLst/>
            </p:spPr>
          </p:cxnSp>
          <p:cxnSp>
            <p:nvCxnSpPr>
              <p:cNvPr id="298" name="Straight Arrow Connector 11">
                <a:extLst>
                  <a:ext uri="{FF2B5EF4-FFF2-40B4-BE49-F238E27FC236}">
                    <a16:creationId xmlns:a16="http://schemas.microsoft.com/office/drawing/2014/main" id="{DDE77E86-8AEB-45AC-9115-D728525A1DDC}"/>
                  </a:ext>
                </a:extLst>
              </p:cNvPr>
              <p:cNvCxnSpPr>
                <a:cxnSpLocks/>
              </p:cNvCxnSpPr>
              <p:nvPr/>
            </p:nvCxnSpPr>
            <p:spPr>
              <a:xfrm flipV="1">
                <a:off x="5645767" y="1166208"/>
                <a:ext cx="310397" cy="411954"/>
              </a:xfrm>
              <a:prstGeom prst="straightConnector1">
                <a:avLst/>
              </a:prstGeom>
              <a:noFill/>
              <a:ln w="6350" cap="flat" cmpd="sng" algn="ctr">
                <a:solidFill>
                  <a:srgbClr val="0612FF"/>
                </a:solidFill>
                <a:prstDash val="solid"/>
                <a:miter lim="800000"/>
                <a:tailEnd type="triangle"/>
              </a:ln>
              <a:effectLst/>
            </p:spPr>
          </p:cxnSp>
          <p:cxnSp>
            <p:nvCxnSpPr>
              <p:cNvPr id="318" name="Straight Arrow Connector 100">
                <a:extLst>
                  <a:ext uri="{FF2B5EF4-FFF2-40B4-BE49-F238E27FC236}">
                    <a16:creationId xmlns:a16="http://schemas.microsoft.com/office/drawing/2014/main" id="{65067561-8A97-4421-B16F-EB64582C4765}"/>
                  </a:ext>
                </a:extLst>
              </p:cNvPr>
              <p:cNvCxnSpPr/>
              <p:nvPr/>
            </p:nvCxnSpPr>
            <p:spPr>
              <a:xfrm flipH="1" flipV="1">
                <a:off x="6046588" y="4495695"/>
                <a:ext cx="251011" cy="35410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319" name="Straight Arrow Connector 232">
                <a:extLst>
                  <a:ext uri="{FF2B5EF4-FFF2-40B4-BE49-F238E27FC236}">
                    <a16:creationId xmlns:a16="http://schemas.microsoft.com/office/drawing/2014/main" id="{AEF1144B-13F9-4F86-9AAE-05C59140F38B}"/>
                  </a:ext>
                </a:extLst>
              </p:cNvPr>
              <p:cNvCxnSpPr/>
              <p:nvPr/>
            </p:nvCxnSpPr>
            <p:spPr>
              <a:xfrm flipH="1" flipV="1">
                <a:off x="6066806" y="1213407"/>
                <a:ext cx="237502" cy="358669"/>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320" name="Straight Arrow Connector 232">
                <a:extLst>
                  <a:ext uri="{FF2B5EF4-FFF2-40B4-BE49-F238E27FC236}">
                    <a16:creationId xmlns:a16="http://schemas.microsoft.com/office/drawing/2014/main" id="{AEF1144B-13F9-4F86-9AAE-05C59140F38B}"/>
                  </a:ext>
                </a:extLst>
              </p:cNvPr>
              <p:cNvCxnSpPr/>
              <p:nvPr/>
            </p:nvCxnSpPr>
            <p:spPr>
              <a:xfrm flipH="1" flipV="1">
                <a:off x="6061952" y="2885472"/>
                <a:ext cx="247210" cy="365761"/>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15" name="Straight Arrow Connector 92">
                <a:extLst>
                  <a:ext uri="{FF2B5EF4-FFF2-40B4-BE49-F238E27FC236}">
                    <a16:creationId xmlns:a16="http://schemas.microsoft.com/office/drawing/2014/main" id="{B5EB4BD9-A22C-4826-957F-F4CCDB7F504E}"/>
                  </a:ext>
                </a:extLst>
              </p:cNvPr>
              <p:cNvCxnSpPr>
                <a:cxnSpLocks/>
              </p:cNvCxnSpPr>
              <p:nvPr/>
            </p:nvCxnSpPr>
            <p:spPr>
              <a:xfrm flipV="1">
                <a:off x="6534535" y="3411523"/>
                <a:ext cx="618309" cy="4270"/>
              </a:xfrm>
              <a:prstGeom prst="straightConnector1">
                <a:avLst/>
              </a:prstGeom>
              <a:noFill/>
              <a:ln w="6350" cap="flat" cmpd="sng" algn="ctr">
                <a:solidFill>
                  <a:srgbClr val="0612FF"/>
                </a:solidFill>
                <a:prstDash val="solid"/>
                <a:miter lim="800000"/>
                <a:tailEnd type="triangle"/>
              </a:ln>
              <a:effectLst/>
            </p:spPr>
          </p:cxnSp>
          <p:cxnSp>
            <p:nvCxnSpPr>
              <p:cNvPr id="217" name="Straight Arrow Connector 104">
                <a:extLst>
                  <a:ext uri="{FF2B5EF4-FFF2-40B4-BE49-F238E27FC236}">
                    <a16:creationId xmlns:a16="http://schemas.microsoft.com/office/drawing/2014/main" id="{9FB9DD2E-4C40-4F0A-9E7A-2BA91FBFA69F}"/>
                  </a:ext>
                </a:extLst>
              </p:cNvPr>
              <p:cNvCxnSpPr/>
              <p:nvPr/>
            </p:nvCxnSpPr>
            <p:spPr>
              <a:xfrm flipV="1">
                <a:off x="7325838" y="5633515"/>
                <a:ext cx="0" cy="131416"/>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18" name="Straight Arrow Connector 99">
                <a:extLst>
                  <a:ext uri="{FF2B5EF4-FFF2-40B4-BE49-F238E27FC236}">
                    <a16:creationId xmlns:a16="http://schemas.microsoft.com/office/drawing/2014/main" id="{E8C88CBA-9005-4035-BDC2-CCC8128453C7}"/>
                  </a:ext>
                </a:extLst>
              </p:cNvPr>
              <p:cNvCxnSpPr/>
              <p:nvPr/>
            </p:nvCxnSpPr>
            <p:spPr>
              <a:xfrm flipV="1">
                <a:off x="7288456" y="5060525"/>
                <a:ext cx="2705" cy="26418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58" name="Straight Arrow Connector 100">
                <a:extLst>
                  <a:ext uri="{FF2B5EF4-FFF2-40B4-BE49-F238E27FC236}">
                    <a16:creationId xmlns:a16="http://schemas.microsoft.com/office/drawing/2014/main" id="{65067561-8A97-4421-B16F-EB64582C4765}"/>
                  </a:ext>
                </a:extLst>
              </p:cNvPr>
              <p:cNvCxnSpPr/>
              <p:nvPr/>
            </p:nvCxnSpPr>
            <p:spPr>
              <a:xfrm flipH="1" flipV="1">
                <a:off x="7024138" y="4455460"/>
                <a:ext cx="251011" cy="35410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61" name="Straight Arrow Connector 92">
                <a:extLst>
                  <a:ext uri="{FF2B5EF4-FFF2-40B4-BE49-F238E27FC236}">
                    <a16:creationId xmlns:a16="http://schemas.microsoft.com/office/drawing/2014/main" id="{7FFAC6B9-69A7-4FF2-9D4B-F27F7FBAD1AA}"/>
                  </a:ext>
                </a:extLst>
              </p:cNvPr>
              <p:cNvCxnSpPr>
                <a:cxnSpLocks/>
              </p:cNvCxnSpPr>
              <p:nvPr/>
            </p:nvCxnSpPr>
            <p:spPr>
              <a:xfrm flipV="1">
                <a:off x="6516542" y="4993709"/>
                <a:ext cx="618309" cy="4270"/>
              </a:xfrm>
              <a:prstGeom prst="straightConnector1">
                <a:avLst/>
              </a:prstGeom>
              <a:noFill/>
              <a:ln w="6350" cap="flat" cmpd="sng" algn="ctr">
                <a:solidFill>
                  <a:srgbClr val="0612FF"/>
                </a:solidFill>
                <a:prstDash val="solid"/>
                <a:miter lim="800000"/>
                <a:tailEnd type="triangle"/>
              </a:ln>
              <a:effectLst/>
            </p:spPr>
          </p:cxnSp>
          <p:cxnSp>
            <p:nvCxnSpPr>
              <p:cNvPr id="263" name="Straight Arrow Connector 11">
                <a:extLst>
                  <a:ext uri="{FF2B5EF4-FFF2-40B4-BE49-F238E27FC236}">
                    <a16:creationId xmlns:a16="http://schemas.microsoft.com/office/drawing/2014/main" id="{BC2C6736-F6B6-4BC2-8980-246406060733}"/>
                  </a:ext>
                </a:extLst>
              </p:cNvPr>
              <p:cNvCxnSpPr>
                <a:cxnSpLocks/>
              </p:cNvCxnSpPr>
              <p:nvPr/>
            </p:nvCxnSpPr>
            <p:spPr>
              <a:xfrm flipV="1">
                <a:off x="6519915" y="4484664"/>
                <a:ext cx="346446" cy="429906"/>
              </a:xfrm>
              <a:prstGeom prst="straightConnector1">
                <a:avLst/>
              </a:prstGeom>
              <a:noFill/>
              <a:ln w="6350" cap="flat" cmpd="sng" algn="ctr">
                <a:solidFill>
                  <a:srgbClr val="0612FF"/>
                </a:solidFill>
                <a:prstDash val="solid"/>
                <a:miter lim="800000"/>
                <a:tailEnd type="triangle"/>
              </a:ln>
              <a:effectLst/>
            </p:spPr>
          </p:cxnSp>
          <p:cxnSp>
            <p:nvCxnSpPr>
              <p:cNvPr id="268" name="Straight Arrow Connector 11">
                <a:extLst>
                  <a:ext uri="{FF2B5EF4-FFF2-40B4-BE49-F238E27FC236}">
                    <a16:creationId xmlns:a16="http://schemas.microsoft.com/office/drawing/2014/main" id="{7ECDCED0-27A1-48E3-994E-6A65348C0F8B}"/>
                  </a:ext>
                </a:extLst>
              </p:cNvPr>
              <p:cNvCxnSpPr>
                <a:cxnSpLocks/>
              </p:cNvCxnSpPr>
              <p:nvPr/>
            </p:nvCxnSpPr>
            <p:spPr>
              <a:xfrm flipV="1">
                <a:off x="6536582" y="2856058"/>
                <a:ext cx="400118" cy="417097"/>
              </a:xfrm>
              <a:prstGeom prst="straightConnector1">
                <a:avLst/>
              </a:prstGeom>
              <a:noFill/>
              <a:ln w="6350" cap="flat" cmpd="sng" algn="ctr">
                <a:solidFill>
                  <a:srgbClr val="0612FF"/>
                </a:solidFill>
                <a:prstDash val="solid"/>
                <a:miter lim="800000"/>
                <a:tailEnd type="triangle"/>
              </a:ln>
              <a:effectLst/>
            </p:spPr>
          </p:cxnSp>
          <p:cxnSp>
            <p:nvCxnSpPr>
              <p:cNvPr id="272" name="Straight Arrow Connector 232">
                <a:extLst>
                  <a:ext uri="{FF2B5EF4-FFF2-40B4-BE49-F238E27FC236}">
                    <a16:creationId xmlns:a16="http://schemas.microsoft.com/office/drawing/2014/main" id="{AEF1144B-13F9-4F86-9AAE-05C59140F38B}"/>
                  </a:ext>
                </a:extLst>
              </p:cNvPr>
              <p:cNvCxnSpPr/>
              <p:nvPr/>
            </p:nvCxnSpPr>
            <p:spPr>
              <a:xfrm flipH="1" flipV="1">
                <a:off x="7044356" y="1173172"/>
                <a:ext cx="237502" cy="358669"/>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74" name="Straight Arrow Connector 92">
                <a:extLst>
                  <a:ext uri="{FF2B5EF4-FFF2-40B4-BE49-F238E27FC236}">
                    <a16:creationId xmlns:a16="http://schemas.microsoft.com/office/drawing/2014/main" id="{EA9F475A-642A-4307-9C3A-C1C9D4E29AF9}"/>
                  </a:ext>
                </a:extLst>
              </p:cNvPr>
              <p:cNvCxnSpPr>
                <a:cxnSpLocks/>
              </p:cNvCxnSpPr>
              <p:nvPr/>
            </p:nvCxnSpPr>
            <p:spPr>
              <a:xfrm flipV="1">
                <a:off x="6536582" y="1744599"/>
                <a:ext cx="618309" cy="4270"/>
              </a:xfrm>
              <a:prstGeom prst="straightConnector1">
                <a:avLst/>
              </a:prstGeom>
              <a:noFill/>
              <a:ln w="6350" cap="flat" cmpd="sng" algn="ctr">
                <a:solidFill>
                  <a:srgbClr val="0612FF"/>
                </a:solidFill>
                <a:prstDash val="solid"/>
                <a:miter lim="800000"/>
                <a:tailEnd type="triangle"/>
              </a:ln>
              <a:effectLst/>
            </p:spPr>
          </p:cxnSp>
          <p:cxnSp>
            <p:nvCxnSpPr>
              <p:cNvPr id="275" name="Straight Arrow Connector 11">
                <a:extLst>
                  <a:ext uri="{FF2B5EF4-FFF2-40B4-BE49-F238E27FC236}">
                    <a16:creationId xmlns:a16="http://schemas.microsoft.com/office/drawing/2014/main" id="{0A6A6027-2057-4F84-869A-7BC3DA400070}"/>
                  </a:ext>
                </a:extLst>
              </p:cNvPr>
              <p:cNvCxnSpPr>
                <a:cxnSpLocks/>
              </p:cNvCxnSpPr>
              <p:nvPr/>
            </p:nvCxnSpPr>
            <p:spPr>
              <a:xfrm flipV="1">
                <a:off x="6538352" y="1189577"/>
                <a:ext cx="425401" cy="423802"/>
              </a:xfrm>
              <a:prstGeom prst="straightConnector1">
                <a:avLst/>
              </a:prstGeom>
              <a:noFill/>
              <a:ln w="6350" cap="flat" cmpd="sng" algn="ctr">
                <a:solidFill>
                  <a:srgbClr val="0612FF"/>
                </a:solidFill>
                <a:prstDash val="solid"/>
                <a:miter lim="800000"/>
                <a:tailEnd type="triangle"/>
              </a:ln>
              <a:effectLst/>
            </p:spPr>
          </p:cxnSp>
          <p:sp>
            <p:nvSpPr>
              <p:cNvPr id="277" name="Freeform: Shape 254">
                <a:extLst>
                  <a:ext uri="{FF2B5EF4-FFF2-40B4-BE49-F238E27FC236}">
                    <a16:creationId xmlns:a16="http://schemas.microsoft.com/office/drawing/2014/main" id="{6B6F4945-8176-4CDC-B83A-FCD00B665789}"/>
                  </a:ext>
                </a:extLst>
              </p:cNvPr>
              <p:cNvSpPr/>
              <p:nvPr/>
            </p:nvSpPr>
            <p:spPr>
              <a:xfrm>
                <a:off x="7483206" y="1773065"/>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0612FF"/>
                </a:solidFill>
                <a:prstDash val="solid"/>
                <a:miter lim="800000"/>
                <a:tailEnd type="triangl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sp>
            <p:nvSpPr>
              <p:cNvPr id="279" name="Freeform: Shape 257">
                <a:extLst>
                  <a:ext uri="{FF2B5EF4-FFF2-40B4-BE49-F238E27FC236}">
                    <a16:creationId xmlns:a16="http://schemas.microsoft.com/office/drawing/2014/main" id="{DAAF6A15-A299-48F8-A227-5158CAC58BA6}"/>
                  </a:ext>
                </a:extLst>
              </p:cNvPr>
              <p:cNvSpPr/>
              <p:nvPr/>
            </p:nvSpPr>
            <p:spPr>
              <a:xfrm>
                <a:off x="7481627" y="3431495"/>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0612FF"/>
                </a:solidFill>
                <a:prstDash val="solid"/>
                <a:miter lim="800000"/>
                <a:tailEnd type="triangl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cxnSp>
            <p:nvCxnSpPr>
              <p:cNvPr id="280" name="Straight Arrow Connector 232">
                <a:extLst>
                  <a:ext uri="{FF2B5EF4-FFF2-40B4-BE49-F238E27FC236}">
                    <a16:creationId xmlns:a16="http://schemas.microsoft.com/office/drawing/2014/main" id="{AEF1144B-13F9-4F86-9AAE-05C59140F38B}"/>
                  </a:ext>
                </a:extLst>
              </p:cNvPr>
              <p:cNvCxnSpPr/>
              <p:nvPr/>
            </p:nvCxnSpPr>
            <p:spPr>
              <a:xfrm flipH="1" flipV="1">
                <a:off x="7039502" y="2845237"/>
                <a:ext cx="247210" cy="365761"/>
              </a:xfrm>
              <a:prstGeom prst="straightConnector1">
                <a:avLst/>
              </a:prstGeom>
              <a:noFill/>
              <a:ln w="6350" cap="flat" cmpd="sng" algn="ctr">
                <a:solidFill>
                  <a:srgbClr val="0612FF"/>
                </a:solidFill>
                <a:prstDash val="solid"/>
                <a:miter lim="800000"/>
                <a:headEnd type="triangle" w="med" len="med"/>
                <a:tailEnd type="none" w="med" len="med"/>
              </a:ln>
              <a:effectLst/>
            </p:spPr>
          </p:cxnSp>
        </p:grpSp>
        <p:sp>
          <p:nvSpPr>
            <p:cNvPr id="200" name="Freeform: Shape 254">
              <a:extLst>
                <a:ext uri="{FF2B5EF4-FFF2-40B4-BE49-F238E27FC236}">
                  <a16:creationId xmlns:a16="http://schemas.microsoft.com/office/drawing/2014/main" id="{C0B25FD6-D71F-4390-B2C1-7417810B8365}"/>
                </a:ext>
              </a:extLst>
            </p:cNvPr>
            <p:cNvSpPr/>
            <p:nvPr/>
          </p:nvSpPr>
          <p:spPr>
            <a:xfrm>
              <a:off x="6514961" y="1856380"/>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0612FF"/>
              </a:solidFill>
              <a:prstDash val="solid"/>
              <a:miter lim="800000"/>
              <a:tailEnd type="triangl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sp>
          <p:nvSpPr>
            <p:cNvPr id="204" name="Freeform: Shape 254">
              <a:extLst>
                <a:ext uri="{FF2B5EF4-FFF2-40B4-BE49-F238E27FC236}">
                  <a16:creationId xmlns:a16="http://schemas.microsoft.com/office/drawing/2014/main" id="{E07285B7-EDC0-4EC6-8DF1-00C5EC45088C}"/>
                </a:ext>
              </a:extLst>
            </p:cNvPr>
            <p:cNvSpPr/>
            <p:nvPr/>
          </p:nvSpPr>
          <p:spPr>
            <a:xfrm>
              <a:off x="6513286" y="3469998"/>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0612FF"/>
              </a:solidFill>
              <a:prstDash val="solid"/>
              <a:miter lim="800000"/>
              <a:tailEnd type="triangl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grpSp>
      <p:sp>
        <p:nvSpPr>
          <p:cNvPr id="214" name="テキスト ボックス 213">
            <a:extLst>
              <a:ext uri="{FF2B5EF4-FFF2-40B4-BE49-F238E27FC236}">
                <a16:creationId xmlns:a16="http://schemas.microsoft.com/office/drawing/2014/main" id="{D837FAA4-18A5-4B7E-BB4D-9AF4FE418ADC}"/>
              </a:ext>
            </a:extLst>
          </p:cNvPr>
          <p:cNvSpPr txBox="1"/>
          <p:nvPr/>
        </p:nvSpPr>
        <p:spPr>
          <a:xfrm>
            <a:off x="1924923" y="925841"/>
            <a:ext cx="155042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Slow dynamics</a:t>
            </a:r>
            <a:endParaRPr kumimoji="1" lang="ja-JP" altLang="en-US"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216" name="テキスト ボックス 215">
            <a:extLst>
              <a:ext uri="{FF2B5EF4-FFF2-40B4-BE49-F238E27FC236}">
                <a16:creationId xmlns:a16="http://schemas.microsoft.com/office/drawing/2014/main" id="{CB4F39FF-0AC5-48B0-B66F-DF00649737E9}"/>
              </a:ext>
            </a:extLst>
          </p:cNvPr>
          <p:cNvSpPr txBox="1"/>
          <p:nvPr/>
        </p:nvSpPr>
        <p:spPr>
          <a:xfrm>
            <a:off x="1606378" y="2593085"/>
            <a:ext cx="20614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Intermediate dynamics</a:t>
            </a:r>
            <a:endParaRPr kumimoji="1" lang="ja-JP" altLang="en-US"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219" name="テキスト ボックス 218">
            <a:extLst>
              <a:ext uri="{FF2B5EF4-FFF2-40B4-BE49-F238E27FC236}">
                <a16:creationId xmlns:a16="http://schemas.microsoft.com/office/drawing/2014/main" id="{447ED2F6-0F26-4928-811F-D7BD583554DA}"/>
              </a:ext>
            </a:extLst>
          </p:cNvPr>
          <p:cNvSpPr txBox="1"/>
          <p:nvPr/>
        </p:nvSpPr>
        <p:spPr>
          <a:xfrm>
            <a:off x="1970254" y="4216223"/>
            <a:ext cx="150714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Fast dynamics</a:t>
            </a:r>
            <a:endParaRPr kumimoji="1" lang="ja-JP" altLang="en-US"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grpSp>
        <p:nvGrpSpPr>
          <p:cNvPr id="224" name="グループ化 223">
            <a:extLst>
              <a:ext uri="{FF2B5EF4-FFF2-40B4-BE49-F238E27FC236}">
                <a16:creationId xmlns:a16="http://schemas.microsoft.com/office/drawing/2014/main" id="{8BA04DDA-1C3B-4FC2-A970-917B06BA77EA}"/>
              </a:ext>
            </a:extLst>
          </p:cNvPr>
          <p:cNvGrpSpPr/>
          <p:nvPr/>
        </p:nvGrpSpPr>
        <p:grpSpPr>
          <a:xfrm>
            <a:off x="1654599" y="5192065"/>
            <a:ext cx="2744787" cy="1031875"/>
            <a:chOff x="6156176" y="4197325"/>
            <a:chExt cx="2744787" cy="1031875"/>
          </a:xfrm>
        </p:grpSpPr>
        <p:pic>
          <p:nvPicPr>
            <p:cNvPr id="229" name="Picture 20">
              <a:extLst>
                <a:ext uri="{FF2B5EF4-FFF2-40B4-BE49-F238E27FC236}">
                  <a16:creationId xmlns:a16="http://schemas.microsoft.com/office/drawing/2014/main" id="{FBDBAA70-756C-4178-8478-07822E5454D5}"/>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6156176" y="4197325"/>
              <a:ext cx="2744787"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33" name="Object 87">
              <a:extLst>
                <a:ext uri="{FF2B5EF4-FFF2-40B4-BE49-F238E27FC236}">
                  <a16:creationId xmlns:a16="http://schemas.microsoft.com/office/drawing/2014/main" id="{568D3514-E362-4C88-BEF7-5543ADF1459B}"/>
                </a:ext>
              </a:extLst>
            </p:cNvPr>
            <p:cNvGraphicFramePr>
              <a:graphicFrameLocks noChangeAspect="1"/>
            </p:cNvGraphicFramePr>
            <p:nvPr/>
          </p:nvGraphicFramePr>
          <p:xfrm>
            <a:off x="6383188" y="4827563"/>
            <a:ext cx="1849438" cy="401637"/>
          </p:xfrm>
          <a:graphic>
            <a:graphicData uri="http://schemas.openxmlformats.org/presentationml/2006/ole">
              <mc:AlternateContent xmlns:mc="http://schemas.openxmlformats.org/markup-compatibility/2006">
                <mc:Choice xmlns:v="urn:schemas-microsoft-com:vml" Requires="v">
                  <p:oleObj name="数式" r:id="rId52" imgW="1041120" imgH="228600" progId="Equation.3">
                    <p:embed/>
                  </p:oleObj>
                </mc:Choice>
                <mc:Fallback>
                  <p:oleObj name="数式" r:id="rId52" imgW="1041120" imgH="228600" progId="Equation.3">
                    <p:embed/>
                    <p:pic>
                      <p:nvPicPr>
                        <p:cNvPr id="233" name="Object 87">
                          <a:extLst>
                            <a:ext uri="{FF2B5EF4-FFF2-40B4-BE49-F238E27FC236}">
                              <a16:creationId xmlns:a16="http://schemas.microsoft.com/office/drawing/2014/main" id="{568D3514-E362-4C88-BEF7-5543ADF1459B}"/>
                            </a:ext>
                          </a:extLst>
                        </p:cNvPr>
                        <p:cNvPicPr>
                          <a:picLocks noChangeAspect="1" noChangeArrowheads="1"/>
                        </p:cNvPicPr>
                        <p:nvPr/>
                      </p:nvPicPr>
                      <p:blipFill>
                        <a:blip r:embed="rId53"/>
                        <a:srcRect/>
                        <a:stretch>
                          <a:fillRect/>
                        </a:stretch>
                      </p:blipFill>
                      <p:spPr bwMode="auto">
                        <a:xfrm>
                          <a:off x="6383188" y="4827563"/>
                          <a:ext cx="18494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36" name="正方形/長方形 235">
            <a:extLst>
              <a:ext uri="{FF2B5EF4-FFF2-40B4-BE49-F238E27FC236}">
                <a16:creationId xmlns:a16="http://schemas.microsoft.com/office/drawing/2014/main" id="{DD1498E4-D261-4AC5-AB25-74287DBAEABE}"/>
              </a:ext>
            </a:extLst>
          </p:cNvPr>
          <p:cNvSpPr/>
          <p:nvPr/>
        </p:nvSpPr>
        <p:spPr>
          <a:xfrm>
            <a:off x="1654598" y="5189521"/>
            <a:ext cx="2593626" cy="10344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50" charset="-128"/>
              <a:cs typeface="+mn-cs"/>
            </a:endParaRPr>
          </a:p>
        </p:txBody>
      </p:sp>
      <p:sp>
        <p:nvSpPr>
          <p:cNvPr id="241" name="正方形/長方形 240">
            <a:extLst>
              <a:ext uri="{FF2B5EF4-FFF2-40B4-BE49-F238E27FC236}">
                <a16:creationId xmlns:a16="http://schemas.microsoft.com/office/drawing/2014/main" id="{49B83AA7-AC31-473D-998C-1C2D364DE3EC}"/>
              </a:ext>
            </a:extLst>
          </p:cNvPr>
          <p:cNvSpPr/>
          <p:nvPr/>
        </p:nvSpPr>
        <p:spPr>
          <a:xfrm>
            <a:off x="1684919" y="5351206"/>
            <a:ext cx="242144" cy="29646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50" charset="-128"/>
              <a:cs typeface="+mn-cs"/>
            </a:endParaRPr>
          </a:p>
        </p:txBody>
      </p:sp>
      <p:sp>
        <p:nvSpPr>
          <p:cNvPr id="5" name="テキスト ボックス 4">
            <a:extLst>
              <a:ext uri="{FF2B5EF4-FFF2-40B4-BE49-F238E27FC236}">
                <a16:creationId xmlns:a16="http://schemas.microsoft.com/office/drawing/2014/main" id="{C3D78EA2-AF37-289D-C05E-BBF0665D2CC2}"/>
              </a:ext>
            </a:extLst>
          </p:cNvPr>
          <p:cNvSpPr txBox="1"/>
          <p:nvPr/>
        </p:nvSpPr>
        <p:spPr>
          <a:xfrm>
            <a:off x="9043142" y="5337348"/>
            <a:ext cx="157812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Visuo-proprioceptive</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26" name="Straight Arrow Connector 25">
            <a:extLst>
              <a:ext uri="{FF2B5EF4-FFF2-40B4-BE49-F238E27FC236}">
                <a16:creationId xmlns:a16="http://schemas.microsoft.com/office/drawing/2014/main" id="{A22D8F8D-FEEC-C386-5339-EFE62AE58B36}"/>
              </a:ext>
            </a:extLst>
          </p:cNvPr>
          <p:cNvCxnSpPr/>
          <p:nvPr/>
        </p:nvCxnSpPr>
        <p:spPr>
          <a:xfrm>
            <a:off x="4324143" y="6223557"/>
            <a:ext cx="4969898" cy="93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41A056E-7E9C-20FD-C3FD-0D8524A78644}"/>
              </a:ext>
            </a:extLst>
          </p:cNvPr>
          <p:cNvCxnSpPr/>
          <p:nvPr/>
        </p:nvCxnSpPr>
        <p:spPr>
          <a:xfrm>
            <a:off x="4321457" y="6223557"/>
            <a:ext cx="4969898" cy="93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4185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6" name="グループ化 245">
            <a:extLst>
              <a:ext uri="{FF2B5EF4-FFF2-40B4-BE49-F238E27FC236}">
                <a16:creationId xmlns:a16="http://schemas.microsoft.com/office/drawing/2014/main" id="{91590182-E16A-4296-9EA3-5707E9B095C5}"/>
              </a:ext>
            </a:extLst>
          </p:cNvPr>
          <p:cNvGrpSpPr/>
          <p:nvPr/>
        </p:nvGrpSpPr>
        <p:grpSpPr>
          <a:xfrm>
            <a:off x="1654599" y="5192065"/>
            <a:ext cx="2744787" cy="1031875"/>
            <a:chOff x="6156176" y="4197325"/>
            <a:chExt cx="2744787" cy="1031875"/>
          </a:xfrm>
        </p:grpSpPr>
        <p:pic>
          <p:nvPicPr>
            <p:cNvPr id="250" name="Picture 20">
              <a:extLst>
                <a:ext uri="{FF2B5EF4-FFF2-40B4-BE49-F238E27FC236}">
                  <a16:creationId xmlns:a16="http://schemas.microsoft.com/office/drawing/2014/main" id="{5BD7672C-ABCF-4814-80C6-A9879C9790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4197325"/>
              <a:ext cx="2744787"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72" name="Object 87">
              <a:extLst>
                <a:ext uri="{FF2B5EF4-FFF2-40B4-BE49-F238E27FC236}">
                  <a16:creationId xmlns:a16="http://schemas.microsoft.com/office/drawing/2014/main" id="{AFD5452D-E5E5-409E-BA48-0AD768E8F877}"/>
                </a:ext>
              </a:extLst>
            </p:cNvPr>
            <p:cNvGraphicFramePr>
              <a:graphicFrameLocks noChangeAspect="1"/>
            </p:cNvGraphicFramePr>
            <p:nvPr/>
          </p:nvGraphicFramePr>
          <p:xfrm>
            <a:off x="6383188" y="4827563"/>
            <a:ext cx="1849438" cy="401637"/>
          </p:xfrm>
          <a:graphic>
            <a:graphicData uri="http://schemas.openxmlformats.org/presentationml/2006/ole">
              <mc:AlternateContent xmlns:mc="http://schemas.openxmlformats.org/markup-compatibility/2006">
                <mc:Choice xmlns:v="urn:schemas-microsoft-com:vml" Requires="v">
                  <p:oleObj name="数式" r:id="rId4" imgW="1041120" imgH="228600" progId="Equation.3">
                    <p:embed/>
                  </p:oleObj>
                </mc:Choice>
                <mc:Fallback>
                  <p:oleObj name="数式" r:id="rId4" imgW="1041120" imgH="228600" progId="Equation.3">
                    <p:embed/>
                    <p:pic>
                      <p:nvPicPr>
                        <p:cNvPr id="272" name="Object 87">
                          <a:extLst>
                            <a:ext uri="{FF2B5EF4-FFF2-40B4-BE49-F238E27FC236}">
                              <a16:creationId xmlns:a16="http://schemas.microsoft.com/office/drawing/2014/main" id="{AFD5452D-E5E5-409E-BA48-0AD768E8F877}"/>
                            </a:ext>
                          </a:extLst>
                        </p:cNvPr>
                        <p:cNvPicPr>
                          <a:picLocks noChangeAspect="1" noChangeArrowheads="1"/>
                        </p:cNvPicPr>
                        <p:nvPr/>
                      </p:nvPicPr>
                      <p:blipFill>
                        <a:blip r:embed="rId5"/>
                        <a:srcRect/>
                        <a:stretch>
                          <a:fillRect/>
                        </a:stretch>
                      </p:blipFill>
                      <p:spPr bwMode="auto">
                        <a:xfrm>
                          <a:off x="6383188" y="4827563"/>
                          <a:ext cx="18494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mc:AlternateContent xmlns:mc="http://schemas.openxmlformats.org/markup-compatibility/2006" xmlns:a14="http://schemas.microsoft.com/office/drawing/2010/main">
        <mc:Choice Requires="a14">
          <p:sp>
            <p:nvSpPr>
              <p:cNvPr id="7" name="TextBox 64">
                <a:extLst>
                  <a:ext uri="{FF2B5EF4-FFF2-40B4-BE49-F238E27FC236}">
                    <a16:creationId xmlns:a16="http://schemas.microsoft.com/office/drawing/2014/main" id="{11EA52C7-7846-4EDB-93C0-4F18CF2C6245}"/>
                  </a:ext>
                </a:extLst>
              </p:cNvPr>
              <p:cNvSpPr txBox="1"/>
              <p:nvPr/>
            </p:nvSpPr>
            <p:spPr>
              <a:xfrm>
                <a:off x="4942665" y="4874181"/>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7" name="TextBox 64">
                <a:extLst>
                  <a:ext uri="{FF2B5EF4-FFF2-40B4-BE49-F238E27FC236}">
                    <a16:creationId xmlns:a16="http://schemas.microsoft.com/office/drawing/2014/main" id="{11EA52C7-7846-4EDB-93C0-4F18CF2C6245}"/>
                  </a:ext>
                </a:extLst>
              </p:cNvPr>
              <p:cNvSpPr txBox="1">
                <a:spLocks noRot="1" noChangeAspect="1" noMove="1" noResize="1" noEditPoints="1" noAdjustHandles="1" noChangeArrowheads="1" noChangeShapeType="1" noTextEdit="1"/>
              </p:cNvSpPr>
              <p:nvPr/>
            </p:nvSpPr>
            <p:spPr>
              <a:xfrm>
                <a:off x="4942665" y="4874181"/>
                <a:ext cx="282623" cy="309187"/>
              </a:xfrm>
              <a:prstGeom prst="rect">
                <a:avLst/>
              </a:prstGeom>
              <a:blipFill>
                <a:blip r:embed="rId6"/>
                <a:stretch>
                  <a:fillRect l="-31915" r="-6383"/>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TextBox 65">
                <a:extLst>
                  <a:ext uri="{FF2B5EF4-FFF2-40B4-BE49-F238E27FC236}">
                    <a16:creationId xmlns:a16="http://schemas.microsoft.com/office/drawing/2014/main" id="{E4F8F958-7485-47C7-BBB5-1ED9A4A71F14}"/>
                  </a:ext>
                </a:extLst>
              </p:cNvPr>
              <p:cNvSpPr txBox="1"/>
              <p:nvPr/>
            </p:nvSpPr>
            <p:spPr>
              <a:xfrm>
                <a:off x="4964706" y="5350702"/>
                <a:ext cx="257012" cy="292135"/>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𝒗𝒑</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sub>
                      </m:sSub>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8" name="TextBox 65">
                <a:extLst>
                  <a:ext uri="{FF2B5EF4-FFF2-40B4-BE49-F238E27FC236}">
                    <a16:creationId xmlns:a16="http://schemas.microsoft.com/office/drawing/2014/main" id="{E4F8F958-7485-47C7-BBB5-1ED9A4A71F14}"/>
                  </a:ext>
                </a:extLst>
              </p:cNvPr>
              <p:cNvSpPr txBox="1">
                <a:spLocks noRot="1" noChangeAspect="1" noMove="1" noResize="1" noEditPoints="1" noAdjustHandles="1" noChangeArrowheads="1" noChangeShapeType="1" noTextEdit="1"/>
              </p:cNvSpPr>
              <p:nvPr/>
            </p:nvSpPr>
            <p:spPr>
              <a:xfrm>
                <a:off x="4964706" y="5350702"/>
                <a:ext cx="257012" cy="292135"/>
              </a:xfrm>
              <a:prstGeom prst="ellipse">
                <a:avLst/>
              </a:prstGeom>
              <a:blipFill>
                <a:blip r:embed="rId7"/>
                <a:stretch>
                  <a:fillRect l="-9091" r="-36364"/>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Oval 68">
                <a:extLst>
                  <a:ext uri="{FF2B5EF4-FFF2-40B4-BE49-F238E27FC236}">
                    <a16:creationId xmlns:a16="http://schemas.microsoft.com/office/drawing/2014/main" id="{6FC92B38-14E3-41C2-B5BC-3B70E3D80269}"/>
                  </a:ext>
                </a:extLst>
              </p:cNvPr>
              <p:cNvSpPr/>
              <p:nvPr/>
            </p:nvSpPr>
            <p:spPr>
              <a:xfrm>
                <a:off x="5025236" y="4221619"/>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1,1</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11" name="Oval 68">
                <a:extLst>
                  <a:ext uri="{FF2B5EF4-FFF2-40B4-BE49-F238E27FC236}">
                    <a16:creationId xmlns:a16="http://schemas.microsoft.com/office/drawing/2014/main" id="{6FC92B38-14E3-41C2-B5BC-3B70E3D80269}"/>
                  </a:ext>
                </a:extLst>
              </p:cNvPr>
              <p:cNvSpPr>
                <a:spLocks noRot="1" noChangeAspect="1" noMove="1" noResize="1" noEditPoints="1" noAdjustHandles="1" noChangeArrowheads="1" noChangeShapeType="1" noTextEdit="1"/>
              </p:cNvSpPr>
              <p:nvPr/>
            </p:nvSpPr>
            <p:spPr>
              <a:xfrm>
                <a:off x="5025236" y="4221619"/>
                <a:ext cx="261042" cy="261042"/>
              </a:xfrm>
              <a:prstGeom prst="ellipse">
                <a:avLst/>
              </a:prstGeom>
              <a:blipFill>
                <a:blip r:embed="rId8"/>
                <a:stretch>
                  <a:fillRect l="-20455" r="-2273" b="-6977"/>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TextBox 69">
                <a:extLst>
                  <a:ext uri="{FF2B5EF4-FFF2-40B4-BE49-F238E27FC236}">
                    <a16:creationId xmlns:a16="http://schemas.microsoft.com/office/drawing/2014/main" id="{64C96927-FFCF-4EF4-896E-0CB3E05BE38B}"/>
                  </a:ext>
                </a:extLst>
              </p:cNvPr>
              <p:cNvSpPr txBox="1"/>
              <p:nvPr/>
            </p:nvSpPr>
            <p:spPr>
              <a:xfrm>
                <a:off x="4823709" y="4271263"/>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12" name="TextBox 69">
                <a:extLst>
                  <a:ext uri="{FF2B5EF4-FFF2-40B4-BE49-F238E27FC236}">
                    <a16:creationId xmlns:a16="http://schemas.microsoft.com/office/drawing/2014/main" id="{64C96927-FFCF-4EF4-896E-0CB3E05BE38B}"/>
                  </a:ext>
                </a:extLst>
              </p:cNvPr>
              <p:cNvSpPr txBox="1">
                <a:spLocks noRot="1" noChangeAspect="1" noMove="1" noResize="1" noEditPoints="1" noAdjustHandles="1" noChangeArrowheads="1" noChangeShapeType="1" noTextEdit="1"/>
              </p:cNvSpPr>
              <p:nvPr/>
            </p:nvSpPr>
            <p:spPr>
              <a:xfrm>
                <a:off x="4823709" y="4271263"/>
                <a:ext cx="127675" cy="300082"/>
              </a:xfrm>
              <a:prstGeom prst="rect">
                <a:avLst/>
              </a:prstGeom>
              <a:blipFill>
                <a:blip r:embed="rId9"/>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TextBox 70">
                <a:extLst>
                  <a:ext uri="{FF2B5EF4-FFF2-40B4-BE49-F238E27FC236}">
                    <a16:creationId xmlns:a16="http://schemas.microsoft.com/office/drawing/2014/main" id="{37FAA68A-B1CB-4BBA-9C4C-9AAF116576AD}"/>
                  </a:ext>
                </a:extLst>
              </p:cNvPr>
              <p:cNvSpPr txBox="1"/>
              <p:nvPr/>
            </p:nvSpPr>
            <p:spPr>
              <a:xfrm>
                <a:off x="4961704" y="5864429"/>
                <a:ext cx="257012" cy="292135"/>
              </a:xfrm>
              <a:prstGeom prst="ellipse">
                <a:avLst/>
              </a:prstGeom>
              <a:solidFill>
                <a:sysClr val="window" lastClr="FFFFFF"/>
              </a:solidFill>
              <a:ln w="6350" cap="flat" cmpd="sng" algn="ctr">
                <a:solidFill>
                  <a:srgbClr val="A5A5A5"/>
                </a:solidFill>
                <a:prstDash val="solid"/>
                <a:miter lim="800000"/>
              </a:ln>
              <a:effectLst/>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𝒗𝒑</m:t>
                              </m:r>
                            </m:e>
                          </m:acc>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sub>
                      </m:sSub>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13" name="TextBox 70">
                <a:extLst>
                  <a:ext uri="{FF2B5EF4-FFF2-40B4-BE49-F238E27FC236}">
                    <a16:creationId xmlns:a16="http://schemas.microsoft.com/office/drawing/2014/main" id="{37FAA68A-B1CB-4BBA-9C4C-9AAF116576AD}"/>
                  </a:ext>
                </a:extLst>
              </p:cNvPr>
              <p:cNvSpPr txBox="1">
                <a:spLocks noRot="1" noChangeAspect="1" noMove="1" noResize="1" noEditPoints="1" noAdjustHandles="1" noChangeArrowheads="1" noChangeShapeType="1" noTextEdit="1"/>
              </p:cNvSpPr>
              <p:nvPr/>
            </p:nvSpPr>
            <p:spPr>
              <a:xfrm>
                <a:off x="4961704" y="5864429"/>
                <a:ext cx="257012" cy="292135"/>
              </a:xfrm>
              <a:prstGeom prst="ellipse">
                <a:avLst/>
              </a:prstGeom>
              <a:blipFill>
                <a:blip r:embed="rId10"/>
                <a:stretch>
                  <a:fillRect l="-9302" r="-37209" b="-2041"/>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15" name="Straight Arrow Connector 72">
            <a:extLst>
              <a:ext uri="{FF2B5EF4-FFF2-40B4-BE49-F238E27FC236}">
                <a16:creationId xmlns:a16="http://schemas.microsoft.com/office/drawing/2014/main" id="{32F24678-BCCD-4767-9251-36E50E825116}"/>
              </a:ext>
            </a:extLst>
          </p:cNvPr>
          <p:cNvCxnSpPr/>
          <p:nvPr/>
        </p:nvCxnSpPr>
        <p:spPr>
          <a:xfrm flipV="1">
            <a:off x="5091502" y="5744572"/>
            <a:ext cx="0" cy="131416"/>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mc:AlternateContent xmlns:mc="http://schemas.openxmlformats.org/markup-compatibility/2006" xmlns:a14="http://schemas.microsoft.com/office/drawing/2010/main">
        <mc:Choice Requires="a14">
          <p:sp>
            <p:nvSpPr>
              <p:cNvPr id="19" name="Oval 85">
                <a:extLst>
                  <a:ext uri="{FF2B5EF4-FFF2-40B4-BE49-F238E27FC236}">
                    <a16:creationId xmlns:a16="http://schemas.microsoft.com/office/drawing/2014/main" id="{3095FC0E-8638-4F9B-BD5B-69429C07E60C}"/>
                  </a:ext>
                </a:extLst>
              </p:cNvPr>
              <p:cNvSpPr/>
              <p:nvPr/>
            </p:nvSpPr>
            <p:spPr>
              <a:xfrm>
                <a:off x="5514836" y="4231178"/>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1,2</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19" name="Oval 85">
                <a:extLst>
                  <a:ext uri="{FF2B5EF4-FFF2-40B4-BE49-F238E27FC236}">
                    <a16:creationId xmlns:a16="http://schemas.microsoft.com/office/drawing/2014/main" id="{3095FC0E-8638-4F9B-BD5B-69429C07E60C}"/>
                  </a:ext>
                </a:extLst>
              </p:cNvPr>
              <p:cNvSpPr>
                <a:spLocks noRot="1" noChangeAspect="1" noMove="1" noResize="1" noEditPoints="1" noAdjustHandles="1" noChangeArrowheads="1" noChangeShapeType="1" noTextEdit="1"/>
              </p:cNvSpPr>
              <p:nvPr/>
            </p:nvSpPr>
            <p:spPr>
              <a:xfrm>
                <a:off x="5514836" y="4231178"/>
                <a:ext cx="261042" cy="261042"/>
              </a:xfrm>
              <a:prstGeom prst="ellipse">
                <a:avLst/>
              </a:prstGeom>
              <a:blipFill>
                <a:blip r:embed="rId11"/>
                <a:stretch>
                  <a:fillRect l="-23256" r="-2326"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Oval 87">
                <a:extLst>
                  <a:ext uri="{FF2B5EF4-FFF2-40B4-BE49-F238E27FC236}">
                    <a16:creationId xmlns:a16="http://schemas.microsoft.com/office/drawing/2014/main" id="{018F3A4B-3431-4618-A1AF-764FA4B58CC0}"/>
                  </a:ext>
                </a:extLst>
              </p:cNvPr>
              <p:cNvSpPr/>
              <p:nvPr/>
            </p:nvSpPr>
            <p:spPr>
              <a:xfrm>
                <a:off x="5914067" y="4229901"/>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1,2</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0" name="Oval 87">
                <a:extLst>
                  <a:ext uri="{FF2B5EF4-FFF2-40B4-BE49-F238E27FC236}">
                    <a16:creationId xmlns:a16="http://schemas.microsoft.com/office/drawing/2014/main" id="{018F3A4B-3431-4618-A1AF-764FA4B58CC0}"/>
                  </a:ext>
                </a:extLst>
              </p:cNvPr>
              <p:cNvSpPr>
                <a:spLocks noRot="1" noChangeAspect="1" noMove="1" noResize="1" noEditPoints="1" noAdjustHandles="1" noChangeArrowheads="1" noChangeShapeType="1" noTextEdit="1"/>
              </p:cNvSpPr>
              <p:nvPr/>
            </p:nvSpPr>
            <p:spPr>
              <a:xfrm>
                <a:off x="5914067" y="4229901"/>
                <a:ext cx="261042" cy="261042"/>
              </a:xfrm>
              <a:prstGeom prst="ellipse">
                <a:avLst/>
              </a:prstGeom>
              <a:blipFill>
                <a:blip r:embed="rId12"/>
                <a:stretch>
                  <a:fillRect l="-20455" r="-2273"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TextBox 90">
                <a:extLst>
                  <a:ext uri="{FF2B5EF4-FFF2-40B4-BE49-F238E27FC236}">
                    <a16:creationId xmlns:a16="http://schemas.microsoft.com/office/drawing/2014/main" id="{50D39E84-8922-46B1-8630-719B98CDDA96}"/>
                  </a:ext>
                </a:extLst>
              </p:cNvPr>
              <p:cNvSpPr txBox="1"/>
              <p:nvPr/>
            </p:nvSpPr>
            <p:spPr>
              <a:xfrm>
                <a:off x="5751020" y="4270914"/>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1" name="TextBox 90">
                <a:extLst>
                  <a:ext uri="{FF2B5EF4-FFF2-40B4-BE49-F238E27FC236}">
                    <a16:creationId xmlns:a16="http://schemas.microsoft.com/office/drawing/2014/main" id="{50D39E84-8922-46B1-8630-719B98CDDA96}"/>
                  </a:ext>
                </a:extLst>
              </p:cNvPr>
              <p:cNvSpPr txBox="1">
                <a:spLocks noRot="1" noChangeAspect="1" noMove="1" noResize="1" noEditPoints="1" noAdjustHandles="1" noChangeArrowheads="1" noChangeShapeType="1" noTextEdit="1"/>
              </p:cNvSpPr>
              <p:nvPr/>
            </p:nvSpPr>
            <p:spPr>
              <a:xfrm>
                <a:off x="5751020" y="4270914"/>
                <a:ext cx="127675" cy="300082"/>
              </a:xfrm>
              <a:prstGeom prst="rect">
                <a:avLst/>
              </a:prstGeom>
              <a:blipFill>
                <a:blip r:embed="rId9"/>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TextBox 85">
                <a:extLst>
                  <a:ext uri="{FF2B5EF4-FFF2-40B4-BE49-F238E27FC236}">
                    <a16:creationId xmlns:a16="http://schemas.microsoft.com/office/drawing/2014/main" id="{78D68AD3-D7E4-41A9-8063-5908A942A582}"/>
                  </a:ext>
                </a:extLst>
              </p:cNvPr>
              <p:cNvSpPr txBox="1"/>
              <p:nvPr/>
            </p:nvSpPr>
            <p:spPr>
              <a:xfrm>
                <a:off x="5908652" y="4860307"/>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2" name="TextBox 85">
                <a:extLst>
                  <a:ext uri="{FF2B5EF4-FFF2-40B4-BE49-F238E27FC236}">
                    <a16:creationId xmlns:a16="http://schemas.microsoft.com/office/drawing/2014/main" id="{78D68AD3-D7E4-41A9-8063-5908A942A582}"/>
                  </a:ext>
                </a:extLst>
              </p:cNvPr>
              <p:cNvSpPr txBox="1">
                <a:spLocks noRot="1" noChangeAspect="1" noMove="1" noResize="1" noEditPoints="1" noAdjustHandles="1" noChangeArrowheads="1" noChangeShapeType="1" noTextEdit="1"/>
              </p:cNvSpPr>
              <p:nvPr/>
            </p:nvSpPr>
            <p:spPr>
              <a:xfrm>
                <a:off x="5908652" y="4860307"/>
                <a:ext cx="282623" cy="309187"/>
              </a:xfrm>
              <a:prstGeom prst="rect">
                <a:avLst/>
              </a:prstGeom>
              <a:blipFill>
                <a:blip r:embed="rId13"/>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TextBox 86">
                <a:extLst>
                  <a:ext uri="{FF2B5EF4-FFF2-40B4-BE49-F238E27FC236}">
                    <a16:creationId xmlns:a16="http://schemas.microsoft.com/office/drawing/2014/main" id="{1C645B81-E6A7-43C1-8662-18D9584C0938}"/>
                  </a:ext>
                </a:extLst>
              </p:cNvPr>
              <p:cNvSpPr txBox="1"/>
              <p:nvPr/>
            </p:nvSpPr>
            <p:spPr>
              <a:xfrm>
                <a:off x="5926539" y="5355725"/>
                <a:ext cx="257012" cy="292135"/>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𝒗𝒑</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sub>
                      </m:sSub>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3" name="TextBox 86">
                <a:extLst>
                  <a:ext uri="{FF2B5EF4-FFF2-40B4-BE49-F238E27FC236}">
                    <a16:creationId xmlns:a16="http://schemas.microsoft.com/office/drawing/2014/main" id="{1C645B81-E6A7-43C1-8662-18D9584C0938}"/>
                  </a:ext>
                </a:extLst>
              </p:cNvPr>
              <p:cNvSpPr txBox="1">
                <a:spLocks noRot="1" noChangeAspect="1" noMove="1" noResize="1" noEditPoints="1" noAdjustHandles="1" noChangeArrowheads="1" noChangeShapeType="1" noTextEdit="1"/>
              </p:cNvSpPr>
              <p:nvPr/>
            </p:nvSpPr>
            <p:spPr>
              <a:xfrm>
                <a:off x="5926539" y="5355725"/>
                <a:ext cx="257012" cy="292135"/>
              </a:xfrm>
              <a:prstGeom prst="ellipse">
                <a:avLst/>
              </a:prstGeom>
              <a:blipFill>
                <a:blip r:embed="rId14"/>
                <a:stretch>
                  <a:fillRect l="-9302" r="-37209" b="-2083"/>
                </a:stretch>
              </a:blipFill>
              <a:ln w="6350" cap="flat" cmpd="sng" algn="ctr">
                <a:solidFill>
                  <a:srgbClr val="A5A5A5"/>
                </a:solidFill>
                <a:prstDash val="solid"/>
                <a:miter lim="800000"/>
              </a:ln>
              <a:effectLst/>
            </p:spPr>
            <p:txBody>
              <a:bodyPr/>
              <a:lstStyle/>
              <a:p>
                <a:r>
                  <a:rPr lang="ja-JP" altLang="en-US">
                    <a:noFill/>
                  </a:rPr>
                  <a:t> </a:t>
                </a:r>
              </a:p>
            </p:txBody>
          </p:sp>
        </mc:Fallback>
      </mc:AlternateContent>
      <p:sp>
        <p:nvSpPr>
          <p:cNvPr id="25" name="Oval 88">
            <a:extLst>
              <a:ext uri="{FF2B5EF4-FFF2-40B4-BE49-F238E27FC236}">
                <a16:creationId xmlns:a16="http://schemas.microsoft.com/office/drawing/2014/main" id="{9CD0E34F-1555-4717-BADD-B964CA6C4C78}"/>
              </a:ext>
            </a:extLst>
          </p:cNvPr>
          <p:cNvSpPr/>
          <p:nvPr/>
        </p:nvSpPr>
        <p:spPr>
          <a:xfrm>
            <a:off x="4592260" y="4228814"/>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AlternateContent xmlns:mc="http://schemas.openxmlformats.org/markup-compatibility/2006" xmlns:a14="http://schemas.microsoft.com/office/drawing/2010/main">
        <mc:Choice Requires="a14">
          <p:sp>
            <p:nvSpPr>
              <p:cNvPr id="44" name="TextBox 126">
                <a:extLst>
                  <a:ext uri="{FF2B5EF4-FFF2-40B4-BE49-F238E27FC236}">
                    <a16:creationId xmlns:a16="http://schemas.microsoft.com/office/drawing/2014/main" id="{46631EBE-7340-44D1-8FFA-8DCC1422380A}"/>
                  </a:ext>
                </a:extLst>
              </p:cNvPr>
              <p:cNvSpPr txBox="1"/>
              <p:nvPr/>
            </p:nvSpPr>
            <p:spPr>
              <a:xfrm>
                <a:off x="5923835" y="5875989"/>
                <a:ext cx="257012" cy="292135"/>
              </a:xfrm>
              <a:prstGeom prst="ellipse">
                <a:avLst/>
              </a:prstGeom>
              <a:solidFill>
                <a:sysClr val="window" lastClr="FFFFFF"/>
              </a:solidFill>
              <a:ln w="6350" cap="flat" cmpd="sng" algn="ctr">
                <a:solidFill>
                  <a:srgbClr val="A5A5A5"/>
                </a:solidFill>
                <a:prstDash val="solid"/>
                <a:miter lim="800000"/>
              </a:ln>
              <a:effectLst/>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𝒗𝒑</m:t>
                              </m:r>
                            </m:e>
                          </m:acc>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sub>
                      </m:sSub>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44" name="TextBox 126">
                <a:extLst>
                  <a:ext uri="{FF2B5EF4-FFF2-40B4-BE49-F238E27FC236}">
                    <a16:creationId xmlns:a16="http://schemas.microsoft.com/office/drawing/2014/main" id="{46631EBE-7340-44D1-8FFA-8DCC1422380A}"/>
                  </a:ext>
                </a:extLst>
              </p:cNvPr>
              <p:cNvSpPr txBox="1">
                <a:spLocks noRot="1" noChangeAspect="1" noMove="1" noResize="1" noEditPoints="1" noAdjustHandles="1" noChangeArrowheads="1" noChangeShapeType="1" noTextEdit="1"/>
              </p:cNvSpPr>
              <p:nvPr/>
            </p:nvSpPr>
            <p:spPr>
              <a:xfrm>
                <a:off x="5923835" y="5875989"/>
                <a:ext cx="257012" cy="292135"/>
              </a:xfrm>
              <a:prstGeom prst="ellipse">
                <a:avLst/>
              </a:prstGeom>
              <a:blipFill>
                <a:blip r:embed="rId15"/>
                <a:stretch>
                  <a:fillRect l="-11628" r="-37209"/>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46" name="Straight Arrow Connector 128">
            <a:extLst>
              <a:ext uri="{FF2B5EF4-FFF2-40B4-BE49-F238E27FC236}">
                <a16:creationId xmlns:a16="http://schemas.microsoft.com/office/drawing/2014/main" id="{357DD109-4884-415C-AD72-BB7E74ADDF08}"/>
              </a:ext>
            </a:extLst>
          </p:cNvPr>
          <p:cNvCxnSpPr/>
          <p:nvPr/>
        </p:nvCxnSpPr>
        <p:spPr>
          <a:xfrm flipV="1">
            <a:off x="6053632" y="5756131"/>
            <a:ext cx="0" cy="131416"/>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mc:AlternateContent xmlns:mc="http://schemas.openxmlformats.org/markup-compatibility/2006" xmlns:a14="http://schemas.microsoft.com/office/drawing/2010/main">
        <mc:Choice Requires="a14">
          <p:sp>
            <p:nvSpPr>
              <p:cNvPr id="50" name="TextBox 187">
                <a:extLst>
                  <a:ext uri="{FF2B5EF4-FFF2-40B4-BE49-F238E27FC236}">
                    <a16:creationId xmlns:a16="http://schemas.microsoft.com/office/drawing/2014/main" id="{CCF68BAD-6B16-43D5-A071-869EE4DC8EA7}"/>
                  </a:ext>
                </a:extLst>
              </p:cNvPr>
              <p:cNvSpPr txBox="1"/>
              <p:nvPr/>
            </p:nvSpPr>
            <p:spPr>
              <a:xfrm>
                <a:off x="4942665" y="3255625"/>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50" name="TextBox 187">
                <a:extLst>
                  <a:ext uri="{FF2B5EF4-FFF2-40B4-BE49-F238E27FC236}">
                    <a16:creationId xmlns:a16="http://schemas.microsoft.com/office/drawing/2014/main" id="{CCF68BAD-6B16-43D5-A071-869EE4DC8EA7}"/>
                  </a:ext>
                </a:extLst>
              </p:cNvPr>
              <p:cNvSpPr txBox="1">
                <a:spLocks noRot="1" noChangeAspect="1" noMove="1" noResize="1" noEditPoints="1" noAdjustHandles="1" noChangeArrowheads="1" noChangeShapeType="1" noTextEdit="1"/>
              </p:cNvSpPr>
              <p:nvPr/>
            </p:nvSpPr>
            <p:spPr>
              <a:xfrm>
                <a:off x="4942665" y="3255625"/>
                <a:ext cx="282623" cy="309187"/>
              </a:xfrm>
              <a:prstGeom prst="rect">
                <a:avLst/>
              </a:prstGeom>
              <a:blipFill>
                <a:blip r:embed="rId16"/>
                <a:stretch>
                  <a:fillRect l="-31915" r="-6383"/>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2" name="Oval 189">
                <a:extLst>
                  <a:ext uri="{FF2B5EF4-FFF2-40B4-BE49-F238E27FC236}">
                    <a16:creationId xmlns:a16="http://schemas.microsoft.com/office/drawing/2014/main" id="{1F4F5B4A-1926-43CA-96A6-837F0CD2AAE6}"/>
                  </a:ext>
                </a:extLst>
              </p:cNvPr>
              <p:cNvSpPr/>
              <p:nvPr/>
            </p:nvSpPr>
            <p:spPr>
              <a:xfrm>
                <a:off x="4993421" y="2610258"/>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2,1</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52" name="Oval 189">
                <a:extLst>
                  <a:ext uri="{FF2B5EF4-FFF2-40B4-BE49-F238E27FC236}">
                    <a16:creationId xmlns:a16="http://schemas.microsoft.com/office/drawing/2014/main" id="{1F4F5B4A-1926-43CA-96A6-837F0CD2AAE6}"/>
                  </a:ext>
                </a:extLst>
              </p:cNvPr>
              <p:cNvSpPr>
                <a:spLocks noRot="1" noChangeAspect="1" noMove="1" noResize="1" noEditPoints="1" noAdjustHandles="1" noChangeArrowheads="1" noChangeShapeType="1" noTextEdit="1"/>
              </p:cNvSpPr>
              <p:nvPr/>
            </p:nvSpPr>
            <p:spPr>
              <a:xfrm>
                <a:off x="4993421" y="2610258"/>
                <a:ext cx="261042" cy="261042"/>
              </a:xfrm>
              <a:prstGeom prst="ellipse">
                <a:avLst/>
              </a:prstGeom>
              <a:blipFill>
                <a:blip r:embed="rId17"/>
                <a:stretch>
                  <a:fillRect l="-22727" r="-2273"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3" name="TextBox 190">
                <a:extLst>
                  <a:ext uri="{FF2B5EF4-FFF2-40B4-BE49-F238E27FC236}">
                    <a16:creationId xmlns:a16="http://schemas.microsoft.com/office/drawing/2014/main" id="{802ECA30-5855-4408-92D1-24C72D27E960}"/>
                  </a:ext>
                </a:extLst>
              </p:cNvPr>
              <p:cNvSpPr txBox="1"/>
              <p:nvPr/>
            </p:nvSpPr>
            <p:spPr>
              <a:xfrm>
                <a:off x="4823709" y="2652707"/>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53" name="TextBox 190">
                <a:extLst>
                  <a:ext uri="{FF2B5EF4-FFF2-40B4-BE49-F238E27FC236}">
                    <a16:creationId xmlns:a16="http://schemas.microsoft.com/office/drawing/2014/main" id="{802ECA30-5855-4408-92D1-24C72D27E960}"/>
                  </a:ext>
                </a:extLst>
              </p:cNvPr>
              <p:cNvSpPr txBox="1">
                <a:spLocks noRot="1" noChangeAspect="1" noMove="1" noResize="1" noEditPoints="1" noAdjustHandles="1" noChangeArrowheads="1" noChangeShapeType="1" noTextEdit="1"/>
              </p:cNvSpPr>
              <p:nvPr/>
            </p:nvSpPr>
            <p:spPr>
              <a:xfrm>
                <a:off x="4823709" y="2652707"/>
                <a:ext cx="127675" cy="300082"/>
              </a:xfrm>
              <a:prstGeom prst="rect">
                <a:avLst/>
              </a:prstGeom>
              <a:blipFill>
                <a:blip r:embed="rId18"/>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7" name="Oval 85">
                <a:extLst>
                  <a:ext uri="{FF2B5EF4-FFF2-40B4-BE49-F238E27FC236}">
                    <a16:creationId xmlns:a16="http://schemas.microsoft.com/office/drawing/2014/main" id="{05B95C0D-5B22-4BAE-A06A-962A939B353A}"/>
                  </a:ext>
                </a:extLst>
              </p:cNvPr>
              <p:cNvSpPr/>
              <p:nvPr/>
            </p:nvSpPr>
            <p:spPr>
              <a:xfrm>
                <a:off x="5514836" y="2612622"/>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2,2</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57" name="Oval 85">
                <a:extLst>
                  <a:ext uri="{FF2B5EF4-FFF2-40B4-BE49-F238E27FC236}">
                    <a16:creationId xmlns:a16="http://schemas.microsoft.com/office/drawing/2014/main" id="{05B95C0D-5B22-4BAE-A06A-962A939B353A}"/>
                  </a:ext>
                </a:extLst>
              </p:cNvPr>
              <p:cNvSpPr>
                <a:spLocks noRot="1" noChangeAspect="1" noMove="1" noResize="1" noEditPoints="1" noAdjustHandles="1" noChangeArrowheads="1" noChangeShapeType="1" noTextEdit="1"/>
              </p:cNvSpPr>
              <p:nvPr/>
            </p:nvSpPr>
            <p:spPr>
              <a:xfrm>
                <a:off x="5514836" y="2612622"/>
                <a:ext cx="261042" cy="261042"/>
              </a:xfrm>
              <a:prstGeom prst="ellipse">
                <a:avLst/>
              </a:prstGeom>
              <a:blipFill>
                <a:blip r:embed="rId19"/>
                <a:stretch>
                  <a:fillRect l="-23256" r="-4651" b="-6977"/>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8" name="Oval 87">
                <a:extLst>
                  <a:ext uri="{FF2B5EF4-FFF2-40B4-BE49-F238E27FC236}">
                    <a16:creationId xmlns:a16="http://schemas.microsoft.com/office/drawing/2014/main" id="{07517A02-B52C-4B09-9B82-7DB9A927023D}"/>
                  </a:ext>
                </a:extLst>
              </p:cNvPr>
              <p:cNvSpPr/>
              <p:nvPr/>
            </p:nvSpPr>
            <p:spPr>
              <a:xfrm>
                <a:off x="5914067" y="2611345"/>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2,2</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58" name="Oval 87">
                <a:extLst>
                  <a:ext uri="{FF2B5EF4-FFF2-40B4-BE49-F238E27FC236}">
                    <a16:creationId xmlns:a16="http://schemas.microsoft.com/office/drawing/2014/main" id="{07517A02-B52C-4B09-9B82-7DB9A927023D}"/>
                  </a:ext>
                </a:extLst>
              </p:cNvPr>
              <p:cNvSpPr>
                <a:spLocks noRot="1" noChangeAspect="1" noMove="1" noResize="1" noEditPoints="1" noAdjustHandles="1" noChangeArrowheads="1" noChangeShapeType="1" noTextEdit="1"/>
              </p:cNvSpPr>
              <p:nvPr/>
            </p:nvSpPr>
            <p:spPr>
              <a:xfrm>
                <a:off x="5914067" y="2611345"/>
                <a:ext cx="261042" cy="261042"/>
              </a:xfrm>
              <a:prstGeom prst="ellipse">
                <a:avLst/>
              </a:prstGeom>
              <a:blipFill>
                <a:blip r:embed="rId20"/>
                <a:stretch>
                  <a:fillRect l="-22727" r="-2273"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9" name="TextBox 90">
                <a:extLst>
                  <a:ext uri="{FF2B5EF4-FFF2-40B4-BE49-F238E27FC236}">
                    <a16:creationId xmlns:a16="http://schemas.microsoft.com/office/drawing/2014/main" id="{07EFFDBE-83CA-43D9-B599-0200A80B4166}"/>
                  </a:ext>
                </a:extLst>
              </p:cNvPr>
              <p:cNvSpPr txBox="1"/>
              <p:nvPr/>
            </p:nvSpPr>
            <p:spPr>
              <a:xfrm>
                <a:off x="5751020" y="2652358"/>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59" name="TextBox 90">
                <a:extLst>
                  <a:ext uri="{FF2B5EF4-FFF2-40B4-BE49-F238E27FC236}">
                    <a16:creationId xmlns:a16="http://schemas.microsoft.com/office/drawing/2014/main" id="{07EFFDBE-83CA-43D9-B599-0200A80B4166}"/>
                  </a:ext>
                </a:extLst>
              </p:cNvPr>
              <p:cNvSpPr txBox="1">
                <a:spLocks noRot="1" noChangeAspect="1" noMove="1" noResize="1" noEditPoints="1" noAdjustHandles="1" noChangeArrowheads="1" noChangeShapeType="1" noTextEdit="1"/>
              </p:cNvSpPr>
              <p:nvPr/>
            </p:nvSpPr>
            <p:spPr>
              <a:xfrm>
                <a:off x="5751020" y="2652358"/>
                <a:ext cx="127675" cy="300082"/>
              </a:xfrm>
              <a:prstGeom prst="rect">
                <a:avLst/>
              </a:prstGeom>
              <a:blipFill>
                <a:blip r:embed="rId18"/>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0" name="TextBox 197">
                <a:extLst>
                  <a:ext uri="{FF2B5EF4-FFF2-40B4-BE49-F238E27FC236}">
                    <a16:creationId xmlns:a16="http://schemas.microsoft.com/office/drawing/2014/main" id="{783A4AA2-6C82-4F44-8D4A-6954AEFF6203}"/>
                  </a:ext>
                </a:extLst>
              </p:cNvPr>
              <p:cNvSpPr txBox="1"/>
              <p:nvPr/>
            </p:nvSpPr>
            <p:spPr>
              <a:xfrm>
                <a:off x="5908652" y="3241751"/>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60" name="TextBox 197">
                <a:extLst>
                  <a:ext uri="{FF2B5EF4-FFF2-40B4-BE49-F238E27FC236}">
                    <a16:creationId xmlns:a16="http://schemas.microsoft.com/office/drawing/2014/main" id="{783A4AA2-6C82-4F44-8D4A-6954AEFF6203}"/>
                  </a:ext>
                </a:extLst>
              </p:cNvPr>
              <p:cNvSpPr txBox="1">
                <a:spLocks noRot="1" noChangeAspect="1" noMove="1" noResize="1" noEditPoints="1" noAdjustHandles="1" noChangeArrowheads="1" noChangeShapeType="1" noTextEdit="1"/>
              </p:cNvSpPr>
              <p:nvPr/>
            </p:nvSpPr>
            <p:spPr>
              <a:xfrm>
                <a:off x="5908652" y="3241751"/>
                <a:ext cx="282623" cy="309187"/>
              </a:xfrm>
              <a:prstGeom prst="rect">
                <a:avLst/>
              </a:prstGeom>
              <a:blipFill>
                <a:blip r:embed="rId21"/>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p:sp>
        <p:nvSpPr>
          <p:cNvPr id="61" name="Oval 198">
            <a:extLst>
              <a:ext uri="{FF2B5EF4-FFF2-40B4-BE49-F238E27FC236}">
                <a16:creationId xmlns:a16="http://schemas.microsoft.com/office/drawing/2014/main" id="{BCC2E69A-536B-417B-8E20-AC8D4F26D841}"/>
              </a:ext>
            </a:extLst>
          </p:cNvPr>
          <p:cNvSpPr/>
          <p:nvPr/>
        </p:nvSpPr>
        <p:spPr>
          <a:xfrm>
            <a:off x="4592260" y="2610258"/>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AlternateContent xmlns:mc="http://schemas.openxmlformats.org/markup-compatibility/2006" xmlns:a14="http://schemas.microsoft.com/office/drawing/2010/main">
        <mc:Choice Requires="a14">
          <p:sp>
            <p:nvSpPr>
              <p:cNvPr id="78" name="TextBox 215">
                <a:extLst>
                  <a:ext uri="{FF2B5EF4-FFF2-40B4-BE49-F238E27FC236}">
                    <a16:creationId xmlns:a16="http://schemas.microsoft.com/office/drawing/2014/main" id="{94996464-350D-40E2-B5F1-8891260F1C6B}"/>
                  </a:ext>
                </a:extLst>
              </p:cNvPr>
              <p:cNvSpPr txBox="1"/>
              <p:nvPr/>
            </p:nvSpPr>
            <p:spPr>
              <a:xfrm>
                <a:off x="4942665" y="1588860"/>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78" name="TextBox 215">
                <a:extLst>
                  <a:ext uri="{FF2B5EF4-FFF2-40B4-BE49-F238E27FC236}">
                    <a16:creationId xmlns:a16="http://schemas.microsoft.com/office/drawing/2014/main" id="{94996464-350D-40E2-B5F1-8891260F1C6B}"/>
                  </a:ext>
                </a:extLst>
              </p:cNvPr>
              <p:cNvSpPr txBox="1">
                <a:spLocks noRot="1" noChangeAspect="1" noMove="1" noResize="1" noEditPoints="1" noAdjustHandles="1" noChangeArrowheads="1" noChangeShapeType="1" noTextEdit="1"/>
              </p:cNvSpPr>
              <p:nvPr/>
            </p:nvSpPr>
            <p:spPr>
              <a:xfrm>
                <a:off x="4942665" y="1588860"/>
                <a:ext cx="282623" cy="309187"/>
              </a:xfrm>
              <a:prstGeom prst="rect">
                <a:avLst/>
              </a:prstGeom>
              <a:blipFill>
                <a:blip r:embed="rId22"/>
                <a:stretch>
                  <a:fillRect l="-31915" r="-6383"/>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0" name="Oval 217">
                <a:extLst>
                  <a:ext uri="{FF2B5EF4-FFF2-40B4-BE49-F238E27FC236}">
                    <a16:creationId xmlns:a16="http://schemas.microsoft.com/office/drawing/2014/main" id="{1E2E13EE-9454-4F7D-BE00-CF005455C59C}"/>
                  </a:ext>
                </a:extLst>
              </p:cNvPr>
              <p:cNvSpPr/>
              <p:nvPr/>
            </p:nvSpPr>
            <p:spPr>
              <a:xfrm>
                <a:off x="4993421" y="943493"/>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3,1</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80" name="Oval 217">
                <a:extLst>
                  <a:ext uri="{FF2B5EF4-FFF2-40B4-BE49-F238E27FC236}">
                    <a16:creationId xmlns:a16="http://schemas.microsoft.com/office/drawing/2014/main" id="{1E2E13EE-9454-4F7D-BE00-CF005455C59C}"/>
                  </a:ext>
                </a:extLst>
              </p:cNvPr>
              <p:cNvSpPr>
                <a:spLocks noRot="1" noChangeAspect="1" noMove="1" noResize="1" noEditPoints="1" noAdjustHandles="1" noChangeArrowheads="1" noChangeShapeType="1" noTextEdit="1"/>
              </p:cNvSpPr>
              <p:nvPr/>
            </p:nvSpPr>
            <p:spPr>
              <a:xfrm>
                <a:off x="4993421" y="943493"/>
                <a:ext cx="261042" cy="261042"/>
              </a:xfrm>
              <a:prstGeom prst="ellipse">
                <a:avLst/>
              </a:prstGeom>
              <a:blipFill>
                <a:blip r:embed="rId23"/>
                <a:stretch>
                  <a:fillRect l="-22727" r="-2273"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1" name="TextBox 218">
                <a:extLst>
                  <a:ext uri="{FF2B5EF4-FFF2-40B4-BE49-F238E27FC236}">
                    <a16:creationId xmlns:a16="http://schemas.microsoft.com/office/drawing/2014/main" id="{CAFBC9E0-3424-4270-A7EA-7725D6FE58A4}"/>
                  </a:ext>
                </a:extLst>
              </p:cNvPr>
              <p:cNvSpPr txBox="1"/>
              <p:nvPr/>
            </p:nvSpPr>
            <p:spPr>
              <a:xfrm>
                <a:off x="4823709" y="985942"/>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81" name="TextBox 218">
                <a:extLst>
                  <a:ext uri="{FF2B5EF4-FFF2-40B4-BE49-F238E27FC236}">
                    <a16:creationId xmlns:a16="http://schemas.microsoft.com/office/drawing/2014/main" id="{CAFBC9E0-3424-4270-A7EA-7725D6FE58A4}"/>
                  </a:ext>
                </a:extLst>
              </p:cNvPr>
              <p:cNvSpPr txBox="1">
                <a:spLocks noRot="1" noChangeAspect="1" noMove="1" noResize="1" noEditPoints="1" noAdjustHandles="1" noChangeArrowheads="1" noChangeShapeType="1" noTextEdit="1"/>
              </p:cNvSpPr>
              <p:nvPr/>
            </p:nvSpPr>
            <p:spPr>
              <a:xfrm>
                <a:off x="4823709" y="985942"/>
                <a:ext cx="127675" cy="300082"/>
              </a:xfrm>
              <a:prstGeom prst="rect">
                <a:avLst/>
              </a:prstGeom>
              <a:blipFill>
                <a:blip r:embed="rId9"/>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5" name="Oval 85">
                <a:extLst>
                  <a:ext uri="{FF2B5EF4-FFF2-40B4-BE49-F238E27FC236}">
                    <a16:creationId xmlns:a16="http://schemas.microsoft.com/office/drawing/2014/main" id="{441664D9-1567-4554-B133-A87A4E8120A0}"/>
                  </a:ext>
                </a:extLst>
              </p:cNvPr>
              <p:cNvSpPr/>
              <p:nvPr/>
            </p:nvSpPr>
            <p:spPr>
              <a:xfrm>
                <a:off x="5514836" y="945857"/>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3,2</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85" name="Oval 85">
                <a:extLst>
                  <a:ext uri="{FF2B5EF4-FFF2-40B4-BE49-F238E27FC236}">
                    <a16:creationId xmlns:a16="http://schemas.microsoft.com/office/drawing/2014/main" id="{441664D9-1567-4554-B133-A87A4E8120A0}"/>
                  </a:ext>
                </a:extLst>
              </p:cNvPr>
              <p:cNvSpPr>
                <a:spLocks noRot="1" noChangeAspect="1" noMove="1" noResize="1" noEditPoints="1" noAdjustHandles="1" noChangeArrowheads="1" noChangeShapeType="1" noTextEdit="1"/>
              </p:cNvSpPr>
              <p:nvPr/>
            </p:nvSpPr>
            <p:spPr>
              <a:xfrm>
                <a:off x="5514836" y="945857"/>
                <a:ext cx="261042" cy="261042"/>
              </a:xfrm>
              <a:prstGeom prst="ellipse">
                <a:avLst/>
              </a:prstGeom>
              <a:blipFill>
                <a:blip r:embed="rId24"/>
                <a:stretch>
                  <a:fillRect l="-23256" r="-4651"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6" name="Oval 87">
                <a:extLst>
                  <a:ext uri="{FF2B5EF4-FFF2-40B4-BE49-F238E27FC236}">
                    <a16:creationId xmlns:a16="http://schemas.microsoft.com/office/drawing/2014/main" id="{AF6C40FC-4B76-4410-AB65-7A70C2F624F6}"/>
                  </a:ext>
                </a:extLst>
              </p:cNvPr>
              <p:cNvSpPr/>
              <p:nvPr/>
            </p:nvSpPr>
            <p:spPr>
              <a:xfrm>
                <a:off x="5914067" y="944580"/>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3,2</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86" name="Oval 87">
                <a:extLst>
                  <a:ext uri="{FF2B5EF4-FFF2-40B4-BE49-F238E27FC236}">
                    <a16:creationId xmlns:a16="http://schemas.microsoft.com/office/drawing/2014/main" id="{AF6C40FC-4B76-4410-AB65-7A70C2F624F6}"/>
                  </a:ext>
                </a:extLst>
              </p:cNvPr>
              <p:cNvSpPr>
                <a:spLocks noRot="1" noChangeAspect="1" noMove="1" noResize="1" noEditPoints="1" noAdjustHandles="1" noChangeArrowheads="1" noChangeShapeType="1" noTextEdit="1"/>
              </p:cNvSpPr>
              <p:nvPr/>
            </p:nvSpPr>
            <p:spPr>
              <a:xfrm>
                <a:off x="5914067" y="944580"/>
                <a:ext cx="261042" cy="261042"/>
              </a:xfrm>
              <a:prstGeom prst="ellipse">
                <a:avLst/>
              </a:prstGeom>
              <a:blipFill>
                <a:blip r:embed="rId25"/>
                <a:stretch>
                  <a:fillRect l="-22727" r="-2273"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7" name="TextBox 90">
                <a:extLst>
                  <a:ext uri="{FF2B5EF4-FFF2-40B4-BE49-F238E27FC236}">
                    <a16:creationId xmlns:a16="http://schemas.microsoft.com/office/drawing/2014/main" id="{88A4BEAE-B2AA-4A55-B734-38C7F989FF08}"/>
                  </a:ext>
                </a:extLst>
              </p:cNvPr>
              <p:cNvSpPr txBox="1"/>
              <p:nvPr/>
            </p:nvSpPr>
            <p:spPr>
              <a:xfrm>
                <a:off x="5751020" y="985593"/>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87" name="TextBox 90">
                <a:extLst>
                  <a:ext uri="{FF2B5EF4-FFF2-40B4-BE49-F238E27FC236}">
                    <a16:creationId xmlns:a16="http://schemas.microsoft.com/office/drawing/2014/main" id="{88A4BEAE-B2AA-4A55-B734-38C7F989FF08}"/>
                  </a:ext>
                </a:extLst>
              </p:cNvPr>
              <p:cNvSpPr txBox="1">
                <a:spLocks noRot="1" noChangeAspect="1" noMove="1" noResize="1" noEditPoints="1" noAdjustHandles="1" noChangeArrowheads="1" noChangeShapeType="1" noTextEdit="1"/>
              </p:cNvSpPr>
              <p:nvPr/>
            </p:nvSpPr>
            <p:spPr>
              <a:xfrm>
                <a:off x="5751020" y="985593"/>
                <a:ext cx="127675" cy="300082"/>
              </a:xfrm>
              <a:prstGeom prst="rect">
                <a:avLst/>
              </a:prstGeom>
              <a:blipFill>
                <a:blip r:embed="rId9"/>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8" name="TextBox 225">
                <a:extLst>
                  <a:ext uri="{FF2B5EF4-FFF2-40B4-BE49-F238E27FC236}">
                    <a16:creationId xmlns:a16="http://schemas.microsoft.com/office/drawing/2014/main" id="{3B6A137A-A38F-4356-9E82-AA74940039BA}"/>
                  </a:ext>
                </a:extLst>
              </p:cNvPr>
              <p:cNvSpPr txBox="1"/>
              <p:nvPr/>
            </p:nvSpPr>
            <p:spPr>
              <a:xfrm>
                <a:off x="5908652" y="1574986"/>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88" name="TextBox 225">
                <a:extLst>
                  <a:ext uri="{FF2B5EF4-FFF2-40B4-BE49-F238E27FC236}">
                    <a16:creationId xmlns:a16="http://schemas.microsoft.com/office/drawing/2014/main" id="{3B6A137A-A38F-4356-9E82-AA74940039BA}"/>
                  </a:ext>
                </a:extLst>
              </p:cNvPr>
              <p:cNvSpPr txBox="1">
                <a:spLocks noRot="1" noChangeAspect="1" noMove="1" noResize="1" noEditPoints="1" noAdjustHandles="1" noChangeArrowheads="1" noChangeShapeType="1" noTextEdit="1"/>
              </p:cNvSpPr>
              <p:nvPr/>
            </p:nvSpPr>
            <p:spPr>
              <a:xfrm>
                <a:off x="5908652" y="1574986"/>
                <a:ext cx="282623" cy="309187"/>
              </a:xfrm>
              <a:prstGeom prst="rect">
                <a:avLst/>
              </a:prstGeom>
              <a:blipFill>
                <a:blip r:embed="rId26"/>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p:sp>
        <p:nvSpPr>
          <p:cNvPr id="89" name="Oval 226">
            <a:extLst>
              <a:ext uri="{FF2B5EF4-FFF2-40B4-BE49-F238E27FC236}">
                <a16:creationId xmlns:a16="http://schemas.microsoft.com/office/drawing/2014/main" id="{32F6FA37-5D91-416D-A9B8-B0AC1BE3C999}"/>
              </a:ext>
            </a:extLst>
          </p:cNvPr>
          <p:cNvSpPr/>
          <p:nvPr/>
        </p:nvSpPr>
        <p:spPr>
          <a:xfrm>
            <a:off x="4592260" y="943493"/>
            <a:ext cx="279304"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p:sp>
        <p:nvSpPr>
          <p:cNvPr id="118" name="テキスト ボックス 117"/>
          <p:cNvSpPr txBox="1"/>
          <p:nvPr/>
        </p:nvSpPr>
        <p:spPr>
          <a:xfrm>
            <a:off x="4515408" y="943775"/>
            <a:ext cx="4539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UG</a:t>
            </a:r>
            <a:endParaRPr kumimoji="1" lang="ja-JP" altLang="en-US" sz="14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19" name="テキスト ボックス 118"/>
          <p:cNvSpPr txBox="1"/>
          <p:nvPr/>
        </p:nvSpPr>
        <p:spPr>
          <a:xfrm>
            <a:off x="4502235" y="2590057"/>
            <a:ext cx="4539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UG</a:t>
            </a:r>
            <a:endParaRPr kumimoji="1" lang="ja-JP" altLang="en-US" sz="14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20" name="テキスト ボックス 119"/>
          <p:cNvSpPr txBox="1"/>
          <p:nvPr/>
        </p:nvSpPr>
        <p:spPr>
          <a:xfrm>
            <a:off x="4489062" y="4236339"/>
            <a:ext cx="4539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UG</a:t>
            </a:r>
            <a:endParaRPr kumimoji="1" lang="ja-JP" altLang="en-US" sz="14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mc:AlternateContent xmlns:mc="http://schemas.openxmlformats.org/markup-compatibility/2006" xmlns:a14="http://schemas.microsoft.com/office/drawing/2010/main">
        <mc:Choice Requires="a14">
          <p:sp>
            <p:nvSpPr>
              <p:cNvPr id="30" name="TextBox 97">
                <a:extLst>
                  <a:ext uri="{FF2B5EF4-FFF2-40B4-BE49-F238E27FC236}">
                    <a16:creationId xmlns:a16="http://schemas.microsoft.com/office/drawing/2014/main" id="{6710757E-A22B-4BB7-8F7C-7D3CF6F2A2A1}"/>
                  </a:ext>
                </a:extLst>
              </p:cNvPr>
              <p:cNvSpPr txBox="1"/>
              <p:nvPr/>
            </p:nvSpPr>
            <p:spPr>
              <a:xfrm>
                <a:off x="6828674" y="4874181"/>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30" name="TextBox 97">
                <a:extLst>
                  <a:ext uri="{FF2B5EF4-FFF2-40B4-BE49-F238E27FC236}">
                    <a16:creationId xmlns:a16="http://schemas.microsoft.com/office/drawing/2014/main" id="{6710757E-A22B-4BB7-8F7C-7D3CF6F2A2A1}"/>
                  </a:ext>
                </a:extLst>
              </p:cNvPr>
              <p:cNvSpPr txBox="1">
                <a:spLocks noRot="1" noChangeAspect="1" noMove="1" noResize="1" noEditPoints="1" noAdjustHandles="1" noChangeArrowheads="1" noChangeShapeType="1" noTextEdit="1"/>
              </p:cNvSpPr>
              <p:nvPr/>
            </p:nvSpPr>
            <p:spPr>
              <a:xfrm>
                <a:off x="6828674" y="4874181"/>
                <a:ext cx="282623" cy="309187"/>
              </a:xfrm>
              <a:prstGeom prst="rect">
                <a:avLst/>
              </a:prstGeom>
              <a:blipFill>
                <a:blip r:embed="rId27"/>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TextBox 98">
                <a:extLst>
                  <a:ext uri="{FF2B5EF4-FFF2-40B4-BE49-F238E27FC236}">
                    <a16:creationId xmlns:a16="http://schemas.microsoft.com/office/drawing/2014/main" id="{F09AAB89-F3A2-4B64-8083-E975F0568D3B}"/>
                  </a:ext>
                </a:extLst>
              </p:cNvPr>
              <p:cNvSpPr txBox="1"/>
              <p:nvPr/>
            </p:nvSpPr>
            <p:spPr>
              <a:xfrm>
                <a:off x="6848926" y="5359752"/>
                <a:ext cx="257012" cy="292135"/>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𝒗𝒑</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sub>
                      </m:sSub>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31" name="TextBox 98">
                <a:extLst>
                  <a:ext uri="{FF2B5EF4-FFF2-40B4-BE49-F238E27FC236}">
                    <a16:creationId xmlns:a16="http://schemas.microsoft.com/office/drawing/2014/main" id="{F09AAB89-F3A2-4B64-8083-E975F0568D3B}"/>
                  </a:ext>
                </a:extLst>
              </p:cNvPr>
              <p:cNvSpPr txBox="1">
                <a:spLocks noRot="1" noChangeAspect="1" noMove="1" noResize="1" noEditPoints="1" noAdjustHandles="1" noChangeArrowheads="1" noChangeShapeType="1" noTextEdit="1"/>
              </p:cNvSpPr>
              <p:nvPr/>
            </p:nvSpPr>
            <p:spPr>
              <a:xfrm>
                <a:off x="6848926" y="5359752"/>
                <a:ext cx="257012" cy="292135"/>
              </a:xfrm>
              <a:prstGeom prst="ellipse">
                <a:avLst/>
              </a:prstGeom>
              <a:blipFill>
                <a:blip r:embed="rId28"/>
                <a:stretch>
                  <a:fillRect l="-11628" r="-37209" b="-2041"/>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4" name="Oval 101">
                <a:extLst>
                  <a:ext uri="{FF2B5EF4-FFF2-40B4-BE49-F238E27FC236}">
                    <a16:creationId xmlns:a16="http://schemas.microsoft.com/office/drawing/2014/main" id="{159389F3-0A3C-453D-893B-FC515E41BC4A}"/>
                  </a:ext>
                </a:extLst>
              </p:cNvPr>
              <p:cNvSpPr/>
              <p:nvPr/>
            </p:nvSpPr>
            <p:spPr>
              <a:xfrm>
                <a:off x="6879430" y="4228814"/>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1,3</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34" name="Oval 101">
                <a:extLst>
                  <a:ext uri="{FF2B5EF4-FFF2-40B4-BE49-F238E27FC236}">
                    <a16:creationId xmlns:a16="http://schemas.microsoft.com/office/drawing/2014/main" id="{159389F3-0A3C-453D-893B-FC515E41BC4A}"/>
                  </a:ext>
                </a:extLst>
              </p:cNvPr>
              <p:cNvSpPr>
                <a:spLocks noRot="1" noChangeAspect="1" noMove="1" noResize="1" noEditPoints="1" noAdjustHandles="1" noChangeArrowheads="1" noChangeShapeType="1" noTextEdit="1"/>
              </p:cNvSpPr>
              <p:nvPr/>
            </p:nvSpPr>
            <p:spPr>
              <a:xfrm>
                <a:off x="6879430" y="4228814"/>
                <a:ext cx="261042" cy="261042"/>
              </a:xfrm>
              <a:prstGeom prst="ellipse">
                <a:avLst/>
              </a:prstGeom>
              <a:blipFill>
                <a:blip r:embed="rId29"/>
                <a:stretch>
                  <a:fillRect l="-23256" r="-2326"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5" name="TextBox 102">
                <a:extLst>
                  <a:ext uri="{FF2B5EF4-FFF2-40B4-BE49-F238E27FC236}">
                    <a16:creationId xmlns:a16="http://schemas.microsoft.com/office/drawing/2014/main" id="{5C0461EA-92C5-4CFB-9C42-C312741D251F}"/>
                  </a:ext>
                </a:extLst>
              </p:cNvPr>
              <p:cNvSpPr txBox="1"/>
              <p:nvPr/>
            </p:nvSpPr>
            <p:spPr>
              <a:xfrm>
                <a:off x="6709717" y="4271263"/>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35" name="TextBox 102">
                <a:extLst>
                  <a:ext uri="{FF2B5EF4-FFF2-40B4-BE49-F238E27FC236}">
                    <a16:creationId xmlns:a16="http://schemas.microsoft.com/office/drawing/2014/main" id="{5C0461EA-92C5-4CFB-9C42-C312741D251F}"/>
                  </a:ext>
                </a:extLst>
              </p:cNvPr>
              <p:cNvSpPr txBox="1">
                <a:spLocks noRot="1" noChangeAspect="1" noMove="1" noResize="1" noEditPoints="1" noAdjustHandles="1" noChangeArrowheads="1" noChangeShapeType="1" noTextEdit="1"/>
              </p:cNvSpPr>
              <p:nvPr/>
            </p:nvSpPr>
            <p:spPr>
              <a:xfrm>
                <a:off x="6709717" y="4271263"/>
                <a:ext cx="127675" cy="300082"/>
              </a:xfrm>
              <a:prstGeom prst="rect">
                <a:avLst/>
              </a:prstGeom>
              <a:blipFill>
                <a:blip r:embed="rId30"/>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6" name="TextBox 103">
                <a:extLst>
                  <a:ext uri="{FF2B5EF4-FFF2-40B4-BE49-F238E27FC236}">
                    <a16:creationId xmlns:a16="http://schemas.microsoft.com/office/drawing/2014/main" id="{180DE533-FAFC-4F3E-BB0E-E4CB274A3A04}"/>
                  </a:ext>
                </a:extLst>
              </p:cNvPr>
              <p:cNvSpPr txBox="1"/>
              <p:nvPr/>
            </p:nvSpPr>
            <p:spPr>
              <a:xfrm>
                <a:off x="6847713" y="5864429"/>
                <a:ext cx="257012" cy="292135"/>
              </a:xfrm>
              <a:prstGeom prst="ellipse">
                <a:avLst/>
              </a:prstGeom>
              <a:solidFill>
                <a:sysClr val="window" lastClr="FFFFFF"/>
              </a:solidFill>
              <a:ln w="6350" cap="flat" cmpd="sng" algn="ctr">
                <a:solidFill>
                  <a:srgbClr val="A5A5A5"/>
                </a:solidFill>
                <a:prstDash val="solid"/>
                <a:miter lim="800000"/>
              </a:ln>
              <a:effectLst/>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𝒗𝒑</m:t>
                              </m:r>
                            </m:e>
                          </m:acc>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sub>
                      </m:sSub>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36" name="TextBox 103">
                <a:extLst>
                  <a:ext uri="{FF2B5EF4-FFF2-40B4-BE49-F238E27FC236}">
                    <a16:creationId xmlns:a16="http://schemas.microsoft.com/office/drawing/2014/main" id="{180DE533-FAFC-4F3E-BB0E-E4CB274A3A04}"/>
                  </a:ext>
                </a:extLst>
              </p:cNvPr>
              <p:cNvSpPr txBox="1">
                <a:spLocks noRot="1" noChangeAspect="1" noMove="1" noResize="1" noEditPoints="1" noAdjustHandles="1" noChangeArrowheads="1" noChangeShapeType="1" noTextEdit="1"/>
              </p:cNvSpPr>
              <p:nvPr/>
            </p:nvSpPr>
            <p:spPr>
              <a:xfrm>
                <a:off x="6847713" y="5864429"/>
                <a:ext cx="257012" cy="292135"/>
              </a:xfrm>
              <a:prstGeom prst="ellipse">
                <a:avLst/>
              </a:prstGeom>
              <a:blipFill>
                <a:blip r:embed="rId31"/>
                <a:stretch>
                  <a:fillRect l="-9302" r="-37209" b="-2041"/>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38" name="Straight Arrow Connector 105">
            <a:extLst>
              <a:ext uri="{FF2B5EF4-FFF2-40B4-BE49-F238E27FC236}">
                <a16:creationId xmlns:a16="http://schemas.microsoft.com/office/drawing/2014/main" id="{A0A9D800-A96E-484D-97FD-849DD94F7216}"/>
              </a:ext>
            </a:extLst>
          </p:cNvPr>
          <p:cNvCxnSpPr/>
          <p:nvPr/>
        </p:nvCxnSpPr>
        <p:spPr>
          <a:xfrm flipV="1">
            <a:off x="6977510" y="5744572"/>
            <a:ext cx="0" cy="131416"/>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mc:AlternateContent xmlns:mc="http://schemas.openxmlformats.org/markup-compatibility/2006" xmlns:a14="http://schemas.microsoft.com/office/drawing/2010/main">
        <mc:Choice Requires="a14">
          <p:sp>
            <p:nvSpPr>
              <p:cNvPr id="39" name="Oval 109">
                <a:extLst>
                  <a:ext uri="{FF2B5EF4-FFF2-40B4-BE49-F238E27FC236}">
                    <a16:creationId xmlns:a16="http://schemas.microsoft.com/office/drawing/2014/main" id="{A927F61C-82B5-42C4-B786-CD0F60EF1F77}"/>
                  </a:ext>
                </a:extLst>
              </p:cNvPr>
              <p:cNvSpPr/>
              <p:nvPr/>
            </p:nvSpPr>
            <p:spPr>
              <a:xfrm>
                <a:off x="6478268" y="4228814"/>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1,3</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39" name="Oval 109">
                <a:extLst>
                  <a:ext uri="{FF2B5EF4-FFF2-40B4-BE49-F238E27FC236}">
                    <a16:creationId xmlns:a16="http://schemas.microsoft.com/office/drawing/2014/main" id="{A927F61C-82B5-42C4-B786-CD0F60EF1F77}"/>
                  </a:ext>
                </a:extLst>
              </p:cNvPr>
              <p:cNvSpPr>
                <a:spLocks noRot="1" noChangeAspect="1" noMove="1" noResize="1" noEditPoints="1" noAdjustHandles="1" noChangeArrowheads="1" noChangeShapeType="1" noTextEdit="1"/>
              </p:cNvSpPr>
              <p:nvPr/>
            </p:nvSpPr>
            <p:spPr>
              <a:xfrm>
                <a:off x="6478268" y="4228814"/>
                <a:ext cx="261042" cy="261042"/>
              </a:xfrm>
              <a:prstGeom prst="ellipse">
                <a:avLst/>
              </a:prstGeom>
              <a:blipFill>
                <a:blip r:embed="rId32"/>
                <a:stretch>
                  <a:fillRect l="-22727"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6" name="TextBox 203">
                <a:extLst>
                  <a:ext uri="{FF2B5EF4-FFF2-40B4-BE49-F238E27FC236}">
                    <a16:creationId xmlns:a16="http://schemas.microsoft.com/office/drawing/2014/main" id="{9AB06622-57B6-4C27-A5DB-D8F478D1954F}"/>
                  </a:ext>
                </a:extLst>
              </p:cNvPr>
              <p:cNvSpPr txBox="1"/>
              <p:nvPr/>
            </p:nvSpPr>
            <p:spPr>
              <a:xfrm>
                <a:off x="6828674" y="3255625"/>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66" name="TextBox 203">
                <a:extLst>
                  <a:ext uri="{FF2B5EF4-FFF2-40B4-BE49-F238E27FC236}">
                    <a16:creationId xmlns:a16="http://schemas.microsoft.com/office/drawing/2014/main" id="{9AB06622-57B6-4C27-A5DB-D8F478D1954F}"/>
                  </a:ext>
                </a:extLst>
              </p:cNvPr>
              <p:cNvSpPr txBox="1">
                <a:spLocks noRot="1" noChangeAspect="1" noMove="1" noResize="1" noEditPoints="1" noAdjustHandles="1" noChangeArrowheads="1" noChangeShapeType="1" noTextEdit="1"/>
              </p:cNvSpPr>
              <p:nvPr/>
            </p:nvSpPr>
            <p:spPr>
              <a:xfrm>
                <a:off x="6828674" y="3255625"/>
                <a:ext cx="282623" cy="309187"/>
              </a:xfrm>
              <a:prstGeom prst="rect">
                <a:avLst/>
              </a:prstGeom>
              <a:blipFill>
                <a:blip r:embed="rId33"/>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8" name="Oval 205">
                <a:extLst>
                  <a:ext uri="{FF2B5EF4-FFF2-40B4-BE49-F238E27FC236}">
                    <a16:creationId xmlns:a16="http://schemas.microsoft.com/office/drawing/2014/main" id="{8FA5F5AE-E290-4692-82B4-72860CD1CC7E}"/>
                  </a:ext>
                </a:extLst>
              </p:cNvPr>
              <p:cNvSpPr/>
              <p:nvPr/>
            </p:nvSpPr>
            <p:spPr>
              <a:xfrm>
                <a:off x="6879430" y="2610258"/>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2,3</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68" name="Oval 205">
                <a:extLst>
                  <a:ext uri="{FF2B5EF4-FFF2-40B4-BE49-F238E27FC236}">
                    <a16:creationId xmlns:a16="http://schemas.microsoft.com/office/drawing/2014/main" id="{8FA5F5AE-E290-4692-82B4-72860CD1CC7E}"/>
                  </a:ext>
                </a:extLst>
              </p:cNvPr>
              <p:cNvSpPr>
                <a:spLocks noRot="1" noChangeAspect="1" noMove="1" noResize="1" noEditPoints="1" noAdjustHandles="1" noChangeArrowheads="1" noChangeShapeType="1" noTextEdit="1"/>
              </p:cNvSpPr>
              <p:nvPr/>
            </p:nvSpPr>
            <p:spPr>
              <a:xfrm>
                <a:off x="6879430" y="2610258"/>
                <a:ext cx="261042" cy="261042"/>
              </a:xfrm>
              <a:prstGeom prst="ellipse">
                <a:avLst/>
              </a:prstGeom>
              <a:blipFill>
                <a:blip r:embed="rId34"/>
                <a:stretch>
                  <a:fillRect l="-23256" r="-4651"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9" name="TextBox 206">
                <a:extLst>
                  <a:ext uri="{FF2B5EF4-FFF2-40B4-BE49-F238E27FC236}">
                    <a16:creationId xmlns:a16="http://schemas.microsoft.com/office/drawing/2014/main" id="{85C16075-7412-4443-80F7-06231AFC626B}"/>
                  </a:ext>
                </a:extLst>
              </p:cNvPr>
              <p:cNvSpPr txBox="1"/>
              <p:nvPr/>
            </p:nvSpPr>
            <p:spPr>
              <a:xfrm>
                <a:off x="6709717" y="2652707"/>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69" name="TextBox 206">
                <a:extLst>
                  <a:ext uri="{FF2B5EF4-FFF2-40B4-BE49-F238E27FC236}">
                    <a16:creationId xmlns:a16="http://schemas.microsoft.com/office/drawing/2014/main" id="{85C16075-7412-4443-80F7-06231AFC626B}"/>
                  </a:ext>
                </a:extLst>
              </p:cNvPr>
              <p:cNvSpPr txBox="1">
                <a:spLocks noRot="1" noChangeAspect="1" noMove="1" noResize="1" noEditPoints="1" noAdjustHandles="1" noChangeArrowheads="1" noChangeShapeType="1" noTextEdit="1"/>
              </p:cNvSpPr>
              <p:nvPr/>
            </p:nvSpPr>
            <p:spPr>
              <a:xfrm>
                <a:off x="6709717" y="2652707"/>
                <a:ext cx="127675" cy="300082"/>
              </a:xfrm>
              <a:prstGeom prst="rect">
                <a:avLst/>
              </a:prstGeom>
              <a:blipFill>
                <a:blip r:embed="rId35"/>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0" name="Oval 207">
                <a:extLst>
                  <a:ext uri="{FF2B5EF4-FFF2-40B4-BE49-F238E27FC236}">
                    <a16:creationId xmlns:a16="http://schemas.microsoft.com/office/drawing/2014/main" id="{64567814-820E-4AEC-AA70-2ED2FD826A23}"/>
                  </a:ext>
                </a:extLst>
              </p:cNvPr>
              <p:cNvSpPr/>
              <p:nvPr/>
            </p:nvSpPr>
            <p:spPr>
              <a:xfrm>
                <a:off x="6478268" y="2610258"/>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2,3</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70" name="Oval 207">
                <a:extLst>
                  <a:ext uri="{FF2B5EF4-FFF2-40B4-BE49-F238E27FC236}">
                    <a16:creationId xmlns:a16="http://schemas.microsoft.com/office/drawing/2014/main" id="{64567814-820E-4AEC-AA70-2ED2FD826A23}"/>
                  </a:ext>
                </a:extLst>
              </p:cNvPr>
              <p:cNvSpPr>
                <a:spLocks noRot="1" noChangeAspect="1" noMove="1" noResize="1" noEditPoints="1" noAdjustHandles="1" noChangeArrowheads="1" noChangeShapeType="1" noTextEdit="1"/>
              </p:cNvSpPr>
              <p:nvPr/>
            </p:nvSpPr>
            <p:spPr>
              <a:xfrm>
                <a:off x="6478268" y="2610258"/>
                <a:ext cx="261042" cy="261042"/>
              </a:xfrm>
              <a:prstGeom prst="ellipse">
                <a:avLst/>
              </a:prstGeom>
              <a:blipFill>
                <a:blip r:embed="rId36"/>
                <a:stretch>
                  <a:fillRect l="-22727" r="-2273"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4" name="TextBox 231">
                <a:extLst>
                  <a:ext uri="{FF2B5EF4-FFF2-40B4-BE49-F238E27FC236}">
                    <a16:creationId xmlns:a16="http://schemas.microsoft.com/office/drawing/2014/main" id="{2F4B1BBB-3764-4C83-A334-C59FBD6A7ACC}"/>
                  </a:ext>
                </a:extLst>
              </p:cNvPr>
              <p:cNvSpPr txBox="1"/>
              <p:nvPr/>
            </p:nvSpPr>
            <p:spPr>
              <a:xfrm>
                <a:off x="6828674" y="1588860"/>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94" name="TextBox 231">
                <a:extLst>
                  <a:ext uri="{FF2B5EF4-FFF2-40B4-BE49-F238E27FC236}">
                    <a16:creationId xmlns:a16="http://schemas.microsoft.com/office/drawing/2014/main" id="{2F4B1BBB-3764-4C83-A334-C59FBD6A7ACC}"/>
                  </a:ext>
                </a:extLst>
              </p:cNvPr>
              <p:cNvSpPr txBox="1">
                <a:spLocks noRot="1" noChangeAspect="1" noMove="1" noResize="1" noEditPoints="1" noAdjustHandles="1" noChangeArrowheads="1" noChangeShapeType="1" noTextEdit="1"/>
              </p:cNvSpPr>
              <p:nvPr/>
            </p:nvSpPr>
            <p:spPr>
              <a:xfrm>
                <a:off x="6828674" y="1588860"/>
                <a:ext cx="282623" cy="309187"/>
              </a:xfrm>
              <a:prstGeom prst="rect">
                <a:avLst/>
              </a:prstGeom>
              <a:blipFill>
                <a:blip r:embed="rId37"/>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6" name="Oval 233">
                <a:extLst>
                  <a:ext uri="{FF2B5EF4-FFF2-40B4-BE49-F238E27FC236}">
                    <a16:creationId xmlns:a16="http://schemas.microsoft.com/office/drawing/2014/main" id="{F2AA790E-28AF-467C-B082-34A0B0EF3F8F}"/>
                  </a:ext>
                </a:extLst>
              </p:cNvPr>
              <p:cNvSpPr/>
              <p:nvPr/>
            </p:nvSpPr>
            <p:spPr>
              <a:xfrm>
                <a:off x="6879430" y="943493"/>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3,3</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96" name="Oval 233">
                <a:extLst>
                  <a:ext uri="{FF2B5EF4-FFF2-40B4-BE49-F238E27FC236}">
                    <a16:creationId xmlns:a16="http://schemas.microsoft.com/office/drawing/2014/main" id="{F2AA790E-28AF-467C-B082-34A0B0EF3F8F}"/>
                  </a:ext>
                </a:extLst>
              </p:cNvPr>
              <p:cNvSpPr>
                <a:spLocks noRot="1" noChangeAspect="1" noMove="1" noResize="1" noEditPoints="1" noAdjustHandles="1" noChangeArrowheads="1" noChangeShapeType="1" noTextEdit="1"/>
              </p:cNvSpPr>
              <p:nvPr/>
            </p:nvSpPr>
            <p:spPr>
              <a:xfrm>
                <a:off x="6879430" y="943493"/>
                <a:ext cx="261042" cy="261042"/>
              </a:xfrm>
              <a:prstGeom prst="ellipse">
                <a:avLst/>
              </a:prstGeom>
              <a:blipFill>
                <a:blip r:embed="rId38"/>
                <a:stretch>
                  <a:fillRect l="-23256" r="-4651"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7" name="TextBox 234">
                <a:extLst>
                  <a:ext uri="{FF2B5EF4-FFF2-40B4-BE49-F238E27FC236}">
                    <a16:creationId xmlns:a16="http://schemas.microsoft.com/office/drawing/2014/main" id="{F1AED2D0-F857-4B3B-B42F-9041C42EF9BC}"/>
                  </a:ext>
                </a:extLst>
              </p:cNvPr>
              <p:cNvSpPr txBox="1"/>
              <p:nvPr/>
            </p:nvSpPr>
            <p:spPr>
              <a:xfrm>
                <a:off x="6709717" y="985942"/>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97" name="TextBox 234">
                <a:extLst>
                  <a:ext uri="{FF2B5EF4-FFF2-40B4-BE49-F238E27FC236}">
                    <a16:creationId xmlns:a16="http://schemas.microsoft.com/office/drawing/2014/main" id="{F1AED2D0-F857-4B3B-B42F-9041C42EF9BC}"/>
                  </a:ext>
                </a:extLst>
              </p:cNvPr>
              <p:cNvSpPr txBox="1">
                <a:spLocks noRot="1" noChangeAspect="1" noMove="1" noResize="1" noEditPoints="1" noAdjustHandles="1" noChangeArrowheads="1" noChangeShapeType="1" noTextEdit="1"/>
              </p:cNvSpPr>
              <p:nvPr/>
            </p:nvSpPr>
            <p:spPr>
              <a:xfrm>
                <a:off x="6709717" y="985942"/>
                <a:ext cx="127675" cy="300082"/>
              </a:xfrm>
              <a:prstGeom prst="rect">
                <a:avLst/>
              </a:prstGeom>
              <a:blipFill>
                <a:blip r:embed="rId30"/>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8" name="Oval 235">
                <a:extLst>
                  <a:ext uri="{FF2B5EF4-FFF2-40B4-BE49-F238E27FC236}">
                    <a16:creationId xmlns:a16="http://schemas.microsoft.com/office/drawing/2014/main" id="{D0073788-C431-4A52-A116-12DAE4999BC3}"/>
                  </a:ext>
                </a:extLst>
              </p:cNvPr>
              <p:cNvSpPr/>
              <p:nvPr/>
            </p:nvSpPr>
            <p:spPr>
              <a:xfrm>
                <a:off x="6478268" y="943493"/>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3,3</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98" name="Oval 235">
                <a:extLst>
                  <a:ext uri="{FF2B5EF4-FFF2-40B4-BE49-F238E27FC236}">
                    <a16:creationId xmlns:a16="http://schemas.microsoft.com/office/drawing/2014/main" id="{D0073788-C431-4A52-A116-12DAE4999BC3}"/>
                  </a:ext>
                </a:extLst>
              </p:cNvPr>
              <p:cNvSpPr>
                <a:spLocks noRot="1" noChangeAspect="1" noMove="1" noResize="1" noEditPoints="1" noAdjustHandles="1" noChangeArrowheads="1" noChangeShapeType="1" noTextEdit="1"/>
              </p:cNvSpPr>
              <p:nvPr/>
            </p:nvSpPr>
            <p:spPr>
              <a:xfrm>
                <a:off x="6478268" y="943493"/>
                <a:ext cx="261042" cy="261042"/>
              </a:xfrm>
              <a:prstGeom prst="ellipse">
                <a:avLst/>
              </a:prstGeom>
              <a:blipFill>
                <a:blip r:embed="rId39"/>
                <a:stretch>
                  <a:fillRect l="-22727" r="-2273"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3" name="TextBox 97">
                <a:extLst>
                  <a:ext uri="{FF2B5EF4-FFF2-40B4-BE49-F238E27FC236}">
                    <a16:creationId xmlns:a16="http://schemas.microsoft.com/office/drawing/2014/main" id="{6710757E-A22B-4BB7-8F7C-7D3CF6F2A2A1}"/>
                  </a:ext>
                </a:extLst>
              </p:cNvPr>
              <p:cNvSpPr txBox="1"/>
              <p:nvPr/>
            </p:nvSpPr>
            <p:spPr>
              <a:xfrm>
                <a:off x="8699109" y="4831474"/>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𝟓</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133" name="TextBox 97">
                <a:extLst>
                  <a:ext uri="{FF2B5EF4-FFF2-40B4-BE49-F238E27FC236}">
                    <a16:creationId xmlns:a16="http://schemas.microsoft.com/office/drawing/2014/main" id="{6710757E-A22B-4BB7-8F7C-7D3CF6F2A2A1}"/>
                  </a:ext>
                </a:extLst>
              </p:cNvPr>
              <p:cNvSpPr txBox="1">
                <a:spLocks noRot="1" noChangeAspect="1" noMove="1" noResize="1" noEditPoints="1" noAdjustHandles="1" noChangeArrowheads="1" noChangeShapeType="1" noTextEdit="1"/>
              </p:cNvSpPr>
              <p:nvPr/>
            </p:nvSpPr>
            <p:spPr>
              <a:xfrm>
                <a:off x="8699109" y="4831474"/>
                <a:ext cx="282623" cy="309187"/>
              </a:xfrm>
              <a:prstGeom prst="rect">
                <a:avLst/>
              </a:prstGeom>
              <a:blipFill>
                <a:blip r:embed="rId40"/>
                <a:stretch>
                  <a:fillRect l="-31915" r="-8511"/>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4" name="TextBox 98">
                <a:extLst>
                  <a:ext uri="{FF2B5EF4-FFF2-40B4-BE49-F238E27FC236}">
                    <a16:creationId xmlns:a16="http://schemas.microsoft.com/office/drawing/2014/main" id="{F09AAB89-F3A2-4B64-8083-E975F0568D3B}"/>
                  </a:ext>
                </a:extLst>
              </p:cNvPr>
              <p:cNvSpPr txBox="1"/>
              <p:nvPr/>
            </p:nvSpPr>
            <p:spPr>
              <a:xfrm>
                <a:off x="8719361" y="5317045"/>
                <a:ext cx="257012" cy="292135"/>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𝒗𝒑</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𝟓</m:t>
                          </m:r>
                        </m:sub>
                      </m:sSub>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134" name="TextBox 98">
                <a:extLst>
                  <a:ext uri="{FF2B5EF4-FFF2-40B4-BE49-F238E27FC236}">
                    <a16:creationId xmlns:a16="http://schemas.microsoft.com/office/drawing/2014/main" id="{F09AAB89-F3A2-4B64-8083-E975F0568D3B}"/>
                  </a:ext>
                </a:extLst>
              </p:cNvPr>
              <p:cNvSpPr txBox="1">
                <a:spLocks noRot="1" noChangeAspect="1" noMove="1" noResize="1" noEditPoints="1" noAdjustHandles="1" noChangeArrowheads="1" noChangeShapeType="1" noTextEdit="1"/>
              </p:cNvSpPr>
              <p:nvPr/>
            </p:nvSpPr>
            <p:spPr>
              <a:xfrm>
                <a:off x="8719361" y="5317045"/>
                <a:ext cx="257012" cy="292135"/>
              </a:xfrm>
              <a:prstGeom prst="ellipse">
                <a:avLst/>
              </a:prstGeom>
              <a:blipFill>
                <a:blip r:embed="rId41"/>
                <a:stretch>
                  <a:fillRect l="-9091" r="-36364" b="-2041"/>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2" name="Oval 109">
                <a:extLst>
                  <a:ext uri="{FF2B5EF4-FFF2-40B4-BE49-F238E27FC236}">
                    <a16:creationId xmlns:a16="http://schemas.microsoft.com/office/drawing/2014/main" id="{A927F61C-82B5-42C4-B786-CD0F60EF1F77}"/>
                  </a:ext>
                </a:extLst>
              </p:cNvPr>
              <p:cNvSpPr/>
              <p:nvPr/>
            </p:nvSpPr>
            <p:spPr>
              <a:xfrm>
                <a:off x="8331563" y="4194043"/>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1,5</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142" name="Oval 109">
                <a:extLst>
                  <a:ext uri="{FF2B5EF4-FFF2-40B4-BE49-F238E27FC236}">
                    <a16:creationId xmlns:a16="http://schemas.microsoft.com/office/drawing/2014/main" id="{A927F61C-82B5-42C4-B786-CD0F60EF1F77}"/>
                  </a:ext>
                </a:extLst>
              </p:cNvPr>
              <p:cNvSpPr>
                <a:spLocks noRot="1" noChangeAspect="1" noMove="1" noResize="1" noEditPoints="1" noAdjustHandles="1" noChangeArrowheads="1" noChangeShapeType="1" noTextEdit="1"/>
              </p:cNvSpPr>
              <p:nvPr/>
            </p:nvSpPr>
            <p:spPr>
              <a:xfrm>
                <a:off x="8331563" y="4194043"/>
                <a:ext cx="261042" cy="261042"/>
              </a:xfrm>
              <a:prstGeom prst="ellipse">
                <a:avLst/>
              </a:prstGeom>
              <a:blipFill>
                <a:blip r:embed="rId42"/>
                <a:stretch>
                  <a:fillRect l="-22727" r="-2273"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7" name="TextBox 203">
                <a:extLst>
                  <a:ext uri="{FF2B5EF4-FFF2-40B4-BE49-F238E27FC236}">
                    <a16:creationId xmlns:a16="http://schemas.microsoft.com/office/drawing/2014/main" id="{9AB06622-57B6-4C27-A5DB-D8F478D1954F}"/>
                  </a:ext>
                </a:extLst>
              </p:cNvPr>
              <p:cNvSpPr txBox="1"/>
              <p:nvPr/>
            </p:nvSpPr>
            <p:spPr>
              <a:xfrm>
                <a:off x="8699109" y="3212918"/>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𝟓</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147" name="TextBox 203">
                <a:extLst>
                  <a:ext uri="{FF2B5EF4-FFF2-40B4-BE49-F238E27FC236}">
                    <a16:creationId xmlns:a16="http://schemas.microsoft.com/office/drawing/2014/main" id="{9AB06622-57B6-4C27-A5DB-D8F478D1954F}"/>
                  </a:ext>
                </a:extLst>
              </p:cNvPr>
              <p:cNvSpPr txBox="1">
                <a:spLocks noRot="1" noChangeAspect="1" noMove="1" noResize="1" noEditPoints="1" noAdjustHandles="1" noChangeArrowheads="1" noChangeShapeType="1" noTextEdit="1"/>
              </p:cNvSpPr>
              <p:nvPr/>
            </p:nvSpPr>
            <p:spPr>
              <a:xfrm>
                <a:off x="8699109" y="3212918"/>
                <a:ext cx="282623" cy="309187"/>
              </a:xfrm>
              <a:prstGeom prst="rect">
                <a:avLst/>
              </a:prstGeom>
              <a:blipFill>
                <a:blip r:embed="rId43"/>
                <a:stretch>
                  <a:fillRect l="-31915" r="-8511"/>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1" name="Oval 207">
                <a:extLst>
                  <a:ext uri="{FF2B5EF4-FFF2-40B4-BE49-F238E27FC236}">
                    <a16:creationId xmlns:a16="http://schemas.microsoft.com/office/drawing/2014/main" id="{64567814-820E-4AEC-AA70-2ED2FD826A23}"/>
                  </a:ext>
                </a:extLst>
              </p:cNvPr>
              <p:cNvSpPr/>
              <p:nvPr/>
            </p:nvSpPr>
            <p:spPr>
              <a:xfrm>
                <a:off x="8345874" y="2569444"/>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2,5</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151" name="Oval 207">
                <a:extLst>
                  <a:ext uri="{FF2B5EF4-FFF2-40B4-BE49-F238E27FC236}">
                    <a16:creationId xmlns:a16="http://schemas.microsoft.com/office/drawing/2014/main" id="{64567814-820E-4AEC-AA70-2ED2FD826A23}"/>
                  </a:ext>
                </a:extLst>
              </p:cNvPr>
              <p:cNvSpPr>
                <a:spLocks noRot="1" noChangeAspect="1" noMove="1" noResize="1" noEditPoints="1" noAdjustHandles="1" noChangeArrowheads="1" noChangeShapeType="1" noTextEdit="1"/>
              </p:cNvSpPr>
              <p:nvPr/>
            </p:nvSpPr>
            <p:spPr>
              <a:xfrm>
                <a:off x="8345874" y="2569444"/>
                <a:ext cx="261042" cy="261042"/>
              </a:xfrm>
              <a:prstGeom prst="ellipse">
                <a:avLst/>
              </a:prstGeom>
              <a:blipFill>
                <a:blip r:embed="rId44"/>
                <a:stretch>
                  <a:fillRect l="-22727" r="-4545"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6" name="TextBox 231">
                <a:extLst>
                  <a:ext uri="{FF2B5EF4-FFF2-40B4-BE49-F238E27FC236}">
                    <a16:creationId xmlns:a16="http://schemas.microsoft.com/office/drawing/2014/main" id="{2F4B1BBB-3764-4C83-A334-C59FBD6A7ACC}"/>
                  </a:ext>
                </a:extLst>
              </p:cNvPr>
              <p:cNvSpPr txBox="1"/>
              <p:nvPr/>
            </p:nvSpPr>
            <p:spPr>
              <a:xfrm>
                <a:off x="8699109" y="1546153"/>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𝟓</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156" name="TextBox 231">
                <a:extLst>
                  <a:ext uri="{FF2B5EF4-FFF2-40B4-BE49-F238E27FC236}">
                    <a16:creationId xmlns:a16="http://schemas.microsoft.com/office/drawing/2014/main" id="{2F4B1BBB-3764-4C83-A334-C59FBD6A7ACC}"/>
                  </a:ext>
                </a:extLst>
              </p:cNvPr>
              <p:cNvSpPr txBox="1">
                <a:spLocks noRot="1" noChangeAspect="1" noMove="1" noResize="1" noEditPoints="1" noAdjustHandles="1" noChangeArrowheads="1" noChangeShapeType="1" noTextEdit="1"/>
              </p:cNvSpPr>
              <p:nvPr/>
            </p:nvSpPr>
            <p:spPr>
              <a:xfrm>
                <a:off x="8699109" y="1546153"/>
                <a:ext cx="282623" cy="309187"/>
              </a:xfrm>
              <a:prstGeom prst="rect">
                <a:avLst/>
              </a:prstGeom>
              <a:blipFill>
                <a:blip r:embed="rId45"/>
                <a:stretch>
                  <a:fillRect l="-31915" r="-8511"/>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0" name="Oval 235">
                <a:extLst>
                  <a:ext uri="{FF2B5EF4-FFF2-40B4-BE49-F238E27FC236}">
                    <a16:creationId xmlns:a16="http://schemas.microsoft.com/office/drawing/2014/main" id="{D0073788-C431-4A52-A116-12DAE4999BC3}"/>
                  </a:ext>
                </a:extLst>
              </p:cNvPr>
              <p:cNvSpPr/>
              <p:nvPr/>
            </p:nvSpPr>
            <p:spPr>
              <a:xfrm>
                <a:off x="8372809" y="907270"/>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3,5</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160" name="Oval 235">
                <a:extLst>
                  <a:ext uri="{FF2B5EF4-FFF2-40B4-BE49-F238E27FC236}">
                    <a16:creationId xmlns:a16="http://schemas.microsoft.com/office/drawing/2014/main" id="{D0073788-C431-4A52-A116-12DAE4999BC3}"/>
                  </a:ext>
                </a:extLst>
              </p:cNvPr>
              <p:cNvSpPr>
                <a:spLocks noRot="1" noChangeAspect="1" noMove="1" noResize="1" noEditPoints="1" noAdjustHandles="1" noChangeArrowheads="1" noChangeShapeType="1" noTextEdit="1"/>
              </p:cNvSpPr>
              <p:nvPr/>
            </p:nvSpPr>
            <p:spPr>
              <a:xfrm>
                <a:off x="8372809" y="907270"/>
                <a:ext cx="261042" cy="261042"/>
              </a:xfrm>
              <a:prstGeom prst="ellipse">
                <a:avLst/>
              </a:prstGeom>
              <a:blipFill>
                <a:blip r:embed="rId46"/>
                <a:stretch>
                  <a:fillRect l="-20455" r="-4545"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p:sp>
        <p:nvSpPr>
          <p:cNvPr id="132" name="テキスト ボックス 131"/>
          <p:cNvSpPr txBox="1"/>
          <p:nvPr/>
        </p:nvSpPr>
        <p:spPr>
          <a:xfrm>
            <a:off x="3686204" y="906034"/>
            <a:ext cx="4411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L3</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269" name="テキスト ボックス 268"/>
          <p:cNvSpPr txBox="1"/>
          <p:nvPr/>
        </p:nvSpPr>
        <p:spPr>
          <a:xfrm>
            <a:off x="3647901" y="2590056"/>
            <a:ext cx="4411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L2</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270" name="テキスト ボックス 269"/>
          <p:cNvSpPr txBox="1"/>
          <p:nvPr/>
        </p:nvSpPr>
        <p:spPr>
          <a:xfrm>
            <a:off x="3647728" y="4208841"/>
            <a:ext cx="4411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L1</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mc:AlternateContent xmlns:mc="http://schemas.openxmlformats.org/markup-compatibility/2006" xmlns:a14="http://schemas.microsoft.com/office/drawing/2010/main">
        <mc:Choice Requires="a14">
          <p:sp>
            <p:nvSpPr>
              <p:cNvPr id="253" name="TextBox 97">
                <a:extLst>
                  <a:ext uri="{FF2B5EF4-FFF2-40B4-BE49-F238E27FC236}">
                    <a16:creationId xmlns:a16="http://schemas.microsoft.com/office/drawing/2014/main" id="{6710757E-A22B-4BB7-8F7C-7D3CF6F2A2A1}"/>
                  </a:ext>
                </a:extLst>
              </p:cNvPr>
              <p:cNvSpPr txBox="1"/>
              <p:nvPr/>
            </p:nvSpPr>
            <p:spPr>
              <a:xfrm>
                <a:off x="7755488" y="4874181"/>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𝟒</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53" name="TextBox 97">
                <a:extLst>
                  <a:ext uri="{FF2B5EF4-FFF2-40B4-BE49-F238E27FC236}">
                    <a16:creationId xmlns:a16="http://schemas.microsoft.com/office/drawing/2014/main" id="{6710757E-A22B-4BB7-8F7C-7D3CF6F2A2A1}"/>
                  </a:ext>
                </a:extLst>
              </p:cNvPr>
              <p:cNvSpPr txBox="1">
                <a:spLocks noRot="1" noChangeAspect="1" noMove="1" noResize="1" noEditPoints="1" noAdjustHandles="1" noChangeArrowheads="1" noChangeShapeType="1" noTextEdit="1"/>
              </p:cNvSpPr>
              <p:nvPr/>
            </p:nvSpPr>
            <p:spPr>
              <a:xfrm>
                <a:off x="7755488" y="4874181"/>
                <a:ext cx="282623" cy="309187"/>
              </a:xfrm>
              <a:prstGeom prst="rect">
                <a:avLst/>
              </a:prstGeom>
              <a:blipFill>
                <a:blip r:embed="rId47"/>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6" name="TextBox 98">
                <a:extLst>
                  <a:ext uri="{FF2B5EF4-FFF2-40B4-BE49-F238E27FC236}">
                    <a16:creationId xmlns:a16="http://schemas.microsoft.com/office/drawing/2014/main" id="{F09AAB89-F3A2-4B64-8083-E975F0568D3B}"/>
                  </a:ext>
                </a:extLst>
              </p:cNvPr>
              <p:cNvSpPr txBox="1"/>
              <p:nvPr/>
            </p:nvSpPr>
            <p:spPr>
              <a:xfrm>
                <a:off x="7775740" y="5359752"/>
                <a:ext cx="257012" cy="292135"/>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𝒗𝒑</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𝟒</m:t>
                          </m:r>
                        </m:sub>
                      </m:sSub>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56" name="TextBox 98">
                <a:extLst>
                  <a:ext uri="{FF2B5EF4-FFF2-40B4-BE49-F238E27FC236}">
                    <a16:creationId xmlns:a16="http://schemas.microsoft.com/office/drawing/2014/main" id="{F09AAB89-F3A2-4B64-8083-E975F0568D3B}"/>
                  </a:ext>
                </a:extLst>
              </p:cNvPr>
              <p:cNvSpPr txBox="1">
                <a:spLocks noRot="1" noChangeAspect="1" noMove="1" noResize="1" noEditPoints="1" noAdjustHandles="1" noChangeArrowheads="1" noChangeShapeType="1" noTextEdit="1"/>
              </p:cNvSpPr>
              <p:nvPr/>
            </p:nvSpPr>
            <p:spPr>
              <a:xfrm>
                <a:off x="7775740" y="5359752"/>
                <a:ext cx="257012" cy="292135"/>
              </a:xfrm>
              <a:prstGeom prst="ellipse">
                <a:avLst/>
              </a:prstGeom>
              <a:blipFill>
                <a:blip r:embed="rId48"/>
                <a:stretch>
                  <a:fillRect l="-11628" r="-37209" b="-2041"/>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8" name="Oval 101">
                <a:extLst>
                  <a:ext uri="{FF2B5EF4-FFF2-40B4-BE49-F238E27FC236}">
                    <a16:creationId xmlns:a16="http://schemas.microsoft.com/office/drawing/2014/main" id="{159389F3-0A3C-453D-893B-FC515E41BC4A}"/>
                  </a:ext>
                </a:extLst>
              </p:cNvPr>
              <p:cNvSpPr/>
              <p:nvPr/>
            </p:nvSpPr>
            <p:spPr>
              <a:xfrm>
                <a:off x="7806244" y="4228814"/>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1,4</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58" name="Oval 101">
                <a:extLst>
                  <a:ext uri="{FF2B5EF4-FFF2-40B4-BE49-F238E27FC236}">
                    <a16:creationId xmlns:a16="http://schemas.microsoft.com/office/drawing/2014/main" id="{159389F3-0A3C-453D-893B-FC515E41BC4A}"/>
                  </a:ext>
                </a:extLst>
              </p:cNvPr>
              <p:cNvSpPr>
                <a:spLocks noRot="1" noChangeAspect="1" noMove="1" noResize="1" noEditPoints="1" noAdjustHandles="1" noChangeArrowheads="1" noChangeShapeType="1" noTextEdit="1"/>
              </p:cNvSpPr>
              <p:nvPr/>
            </p:nvSpPr>
            <p:spPr>
              <a:xfrm>
                <a:off x="7806244" y="4228814"/>
                <a:ext cx="261042" cy="261042"/>
              </a:xfrm>
              <a:prstGeom prst="ellipse">
                <a:avLst/>
              </a:prstGeom>
              <a:blipFill>
                <a:blip r:embed="rId49"/>
                <a:stretch>
                  <a:fillRect l="-23256" r="-2326"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1" name="TextBox 102">
                <a:extLst>
                  <a:ext uri="{FF2B5EF4-FFF2-40B4-BE49-F238E27FC236}">
                    <a16:creationId xmlns:a16="http://schemas.microsoft.com/office/drawing/2014/main" id="{5C0461EA-92C5-4CFB-9C42-C312741D251F}"/>
                  </a:ext>
                </a:extLst>
              </p:cNvPr>
              <p:cNvSpPr txBox="1"/>
              <p:nvPr/>
            </p:nvSpPr>
            <p:spPr>
              <a:xfrm>
                <a:off x="7636531" y="4271263"/>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61" name="TextBox 102">
                <a:extLst>
                  <a:ext uri="{FF2B5EF4-FFF2-40B4-BE49-F238E27FC236}">
                    <a16:creationId xmlns:a16="http://schemas.microsoft.com/office/drawing/2014/main" id="{5C0461EA-92C5-4CFB-9C42-C312741D251F}"/>
                  </a:ext>
                </a:extLst>
              </p:cNvPr>
              <p:cNvSpPr txBox="1">
                <a:spLocks noRot="1" noChangeAspect="1" noMove="1" noResize="1" noEditPoints="1" noAdjustHandles="1" noChangeArrowheads="1" noChangeShapeType="1" noTextEdit="1"/>
              </p:cNvSpPr>
              <p:nvPr/>
            </p:nvSpPr>
            <p:spPr>
              <a:xfrm>
                <a:off x="7636531" y="4271263"/>
                <a:ext cx="127675" cy="300082"/>
              </a:xfrm>
              <a:prstGeom prst="rect">
                <a:avLst/>
              </a:prstGeom>
              <a:blipFill>
                <a:blip r:embed="rId30"/>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3" name="TextBox 103">
                <a:extLst>
                  <a:ext uri="{FF2B5EF4-FFF2-40B4-BE49-F238E27FC236}">
                    <a16:creationId xmlns:a16="http://schemas.microsoft.com/office/drawing/2014/main" id="{180DE533-FAFC-4F3E-BB0E-E4CB274A3A04}"/>
                  </a:ext>
                </a:extLst>
              </p:cNvPr>
              <p:cNvSpPr txBox="1"/>
              <p:nvPr/>
            </p:nvSpPr>
            <p:spPr>
              <a:xfrm>
                <a:off x="7774527" y="5864429"/>
                <a:ext cx="257012" cy="292135"/>
              </a:xfrm>
              <a:prstGeom prst="ellipse">
                <a:avLst/>
              </a:prstGeom>
              <a:solidFill>
                <a:sysClr val="window" lastClr="FFFFFF"/>
              </a:solidFill>
              <a:ln w="6350" cap="flat" cmpd="sng" algn="ctr">
                <a:solidFill>
                  <a:srgbClr val="A5A5A5"/>
                </a:solidFill>
                <a:prstDash val="solid"/>
                <a:miter lim="800000"/>
              </a:ln>
              <a:effectLst/>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𝒗𝒑</m:t>
                              </m:r>
                            </m:e>
                          </m:acc>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𝟒</m:t>
                          </m:r>
                        </m:sub>
                      </m:sSub>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63" name="TextBox 103">
                <a:extLst>
                  <a:ext uri="{FF2B5EF4-FFF2-40B4-BE49-F238E27FC236}">
                    <a16:creationId xmlns:a16="http://schemas.microsoft.com/office/drawing/2014/main" id="{180DE533-FAFC-4F3E-BB0E-E4CB274A3A04}"/>
                  </a:ext>
                </a:extLst>
              </p:cNvPr>
              <p:cNvSpPr txBox="1">
                <a:spLocks noRot="1" noChangeAspect="1" noMove="1" noResize="1" noEditPoints="1" noAdjustHandles="1" noChangeArrowheads="1" noChangeShapeType="1" noTextEdit="1"/>
              </p:cNvSpPr>
              <p:nvPr/>
            </p:nvSpPr>
            <p:spPr>
              <a:xfrm>
                <a:off x="7774527" y="5864429"/>
                <a:ext cx="257012" cy="292135"/>
              </a:xfrm>
              <a:prstGeom prst="ellipse">
                <a:avLst/>
              </a:prstGeom>
              <a:blipFill>
                <a:blip r:embed="rId50"/>
                <a:stretch>
                  <a:fillRect l="-9091" r="-36364" b="-2041"/>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268" name="Straight Arrow Connector 105">
            <a:extLst>
              <a:ext uri="{FF2B5EF4-FFF2-40B4-BE49-F238E27FC236}">
                <a16:creationId xmlns:a16="http://schemas.microsoft.com/office/drawing/2014/main" id="{A0A9D800-A96E-484D-97FD-849DD94F7216}"/>
              </a:ext>
            </a:extLst>
          </p:cNvPr>
          <p:cNvCxnSpPr/>
          <p:nvPr/>
        </p:nvCxnSpPr>
        <p:spPr>
          <a:xfrm flipV="1">
            <a:off x="7904324" y="5744572"/>
            <a:ext cx="0" cy="131416"/>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mc:AlternateContent xmlns:mc="http://schemas.openxmlformats.org/markup-compatibility/2006" xmlns:a14="http://schemas.microsoft.com/office/drawing/2010/main">
        <mc:Choice Requires="a14">
          <p:sp>
            <p:nvSpPr>
              <p:cNvPr id="271" name="Oval 109">
                <a:extLst>
                  <a:ext uri="{FF2B5EF4-FFF2-40B4-BE49-F238E27FC236}">
                    <a16:creationId xmlns:a16="http://schemas.microsoft.com/office/drawing/2014/main" id="{A927F61C-82B5-42C4-B786-CD0F60EF1F77}"/>
                  </a:ext>
                </a:extLst>
              </p:cNvPr>
              <p:cNvSpPr/>
              <p:nvPr/>
            </p:nvSpPr>
            <p:spPr>
              <a:xfrm>
                <a:off x="7405082" y="4228814"/>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1,4</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71" name="Oval 109">
                <a:extLst>
                  <a:ext uri="{FF2B5EF4-FFF2-40B4-BE49-F238E27FC236}">
                    <a16:creationId xmlns:a16="http://schemas.microsoft.com/office/drawing/2014/main" id="{A927F61C-82B5-42C4-B786-CD0F60EF1F77}"/>
                  </a:ext>
                </a:extLst>
              </p:cNvPr>
              <p:cNvSpPr>
                <a:spLocks noRot="1" noChangeAspect="1" noMove="1" noResize="1" noEditPoints="1" noAdjustHandles="1" noChangeArrowheads="1" noChangeShapeType="1" noTextEdit="1"/>
              </p:cNvSpPr>
              <p:nvPr/>
            </p:nvSpPr>
            <p:spPr>
              <a:xfrm>
                <a:off x="7405082" y="4228814"/>
                <a:ext cx="261042" cy="261042"/>
              </a:xfrm>
              <a:prstGeom prst="ellipse">
                <a:avLst/>
              </a:prstGeom>
              <a:blipFill>
                <a:blip r:embed="rId51"/>
                <a:stretch>
                  <a:fillRect l="-22727"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3" name="TextBox 203">
                <a:extLst>
                  <a:ext uri="{FF2B5EF4-FFF2-40B4-BE49-F238E27FC236}">
                    <a16:creationId xmlns:a16="http://schemas.microsoft.com/office/drawing/2014/main" id="{9AB06622-57B6-4C27-A5DB-D8F478D1954F}"/>
                  </a:ext>
                </a:extLst>
              </p:cNvPr>
              <p:cNvSpPr txBox="1"/>
              <p:nvPr/>
            </p:nvSpPr>
            <p:spPr>
              <a:xfrm>
                <a:off x="7755488" y="3255625"/>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𝟒</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73" name="TextBox 203">
                <a:extLst>
                  <a:ext uri="{FF2B5EF4-FFF2-40B4-BE49-F238E27FC236}">
                    <a16:creationId xmlns:a16="http://schemas.microsoft.com/office/drawing/2014/main" id="{9AB06622-57B6-4C27-A5DB-D8F478D1954F}"/>
                  </a:ext>
                </a:extLst>
              </p:cNvPr>
              <p:cNvSpPr txBox="1">
                <a:spLocks noRot="1" noChangeAspect="1" noMove="1" noResize="1" noEditPoints="1" noAdjustHandles="1" noChangeArrowheads="1" noChangeShapeType="1" noTextEdit="1"/>
              </p:cNvSpPr>
              <p:nvPr/>
            </p:nvSpPr>
            <p:spPr>
              <a:xfrm>
                <a:off x="7755488" y="3255625"/>
                <a:ext cx="282623" cy="309187"/>
              </a:xfrm>
              <a:prstGeom prst="rect">
                <a:avLst/>
              </a:prstGeom>
              <a:blipFill>
                <a:blip r:embed="rId52"/>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4" name="Oval 205">
                <a:extLst>
                  <a:ext uri="{FF2B5EF4-FFF2-40B4-BE49-F238E27FC236}">
                    <a16:creationId xmlns:a16="http://schemas.microsoft.com/office/drawing/2014/main" id="{8FA5F5AE-E290-4692-82B4-72860CD1CC7E}"/>
                  </a:ext>
                </a:extLst>
              </p:cNvPr>
              <p:cNvSpPr/>
              <p:nvPr/>
            </p:nvSpPr>
            <p:spPr>
              <a:xfrm>
                <a:off x="7806244" y="2610258"/>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2,4</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74" name="Oval 205">
                <a:extLst>
                  <a:ext uri="{FF2B5EF4-FFF2-40B4-BE49-F238E27FC236}">
                    <a16:creationId xmlns:a16="http://schemas.microsoft.com/office/drawing/2014/main" id="{8FA5F5AE-E290-4692-82B4-72860CD1CC7E}"/>
                  </a:ext>
                </a:extLst>
              </p:cNvPr>
              <p:cNvSpPr>
                <a:spLocks noRot="1" noChangeAspect="1" noMove="1" noResize="1" noEditPoints="1" noAdjustHandles="1" noChangeArrowheads="1" noChangeShapeType="1" noTextEdit="1"/>
              </p:cNvSpPr>
              <p:nvPr/>
            </p:nvSpPr>
            <p:spPr>
              <a:xfrm>
                <a:off x="7806244" y="2610258"/>
                <a:ext cx="261042" cy="261042"/>
              </a:xfrm>
              <a:prstGeom prst="ellipse">
                <a:avLst/>
              </a:prstGeom>
              <a:blipFill>
                <a:blip r:embed="rId53"/>
                <a:stretch>
                  <a:fillRect l="-23256" r="-4651"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5" name="TextBox 206">
                <a:extLst>
                  <a:ext uri="{FF2B5EF4-FFF2-40B4-BE49-F238E27FC236}">
                    <a16:creationId xmlns:a16="http://schemas.microsoft.com/office/drawing/2014/main" id="{85C16075-7412-4443-80F7-06231AFC626B}"/>
                  </a:ext>
                </a:extLst>
              </p:cNvPr>
              <p:cNvSpPr txBox="1"/>
              <p:nvPr/>
            </p:nvSpPr>
            <p:spPr>
              <a:xfrm>
                <a:off x="7636531" y="2652707"/>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75" name="TextBox 206">
                <a:extLst>
                  <a:ext uri="{FF2B5EF4-FFF2-40B4-BE49-F238E27FC236}">
                    <a16:creationId xmlns:a16="http://schemas.microsoft.com/office/drawing/2014/main" id="{85C16075-7412-4443-80F7-06231AFC626B}"/>
                  </a:ext>
                </a:extLst>
              </p:cNvPr>
              <p:cNvSpPr txBox="1">
                <a:spLocks noRot="1" noChangeAspect="1" noMove="1" noResize="1" noEditPoints="1" noAdjustHandles="1" noChangeArrowheads="1" noChangeShapeType="1" noTextEdit="1"/>
              </p:cNvSpPr>
              <p:nvPr/>
            </p:nvSpPr>
            <p:spPr>
              <a:xfrm>
                <a:off x="7636531" y="2652707"/>
                <a:ext cx="127675" cy="300082"/>
              </a:xfrm>
              <a:prstGeom prst="rect">
                <a:avLst/>
              </a:prstGeom>
              <a:blipFill>
                <a:blip r:embed="rId35"/>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6" name="Oval 207">
                <a:extLst>
                  <a:ext uri="{FF2B5EF4-FFF2-40B4-BE49-F238E27FC236}">
                    <a16:creationId xmlns:a16="http://schemas.microsoft.com/office/drawing/2014/main" id="{64567814-820E-4AEC-AA70-2ED2FD826A23}"/>
                  </a:ext>
                </a:extLst>
              </p:cNvPr>
              <p:cNvSpPr/>
              <p:nvPr/>
            </p:nvSpPr>
            <p:spPr>
              <a:xfrm>
                <a:off x="7405082" y="2610258"/>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2,4</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76" name="Oval 207">
                <a:extLst>
                  <a:ext uri="{FF2B5EF4-FFF2-40B4-BE49-F238E27FC236}">
                    <a16:creationId xmlns:a16="http://schemas.microsoft.com/office/drawing/2014/main" id="{64567814-820E-4AEC-AA70-2ED2FD826A23}"/>
                  </a:ext>
                </a:extLst>
              </p:cNvPr>
              <p:cNvSpPr>
                <a:spLocks noRot="1" noChangeAspect="1" noMove="1" noResize="1" noEditPoints="1" noAdjustHandles="1" noChangeArrowheads="1" noChangeShapeType="1" noTextEdit="1"/>
              </p:cNvSpPr>
              <p:nvPr/>
            </p:nvSpPr>
            <p:spPr>
              <a:xfrm>
                <a:off x="7405082" y="2610258"/>
                <a:ext cx="261042" cy="261042"/>
              </a:xfrm>
              <a:prstGeom prst="ellipse">
                <a:avLst/>
              </a:prstGeom>
              <a:blipFill>
                <a:blip r:embed="rId54"/>
                <a:stretch>
                  <a:fillRect l="-22727" r="-2273"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8" name="TextBox 231">
                <a:extLst>
                  <a:ext uri="{FF2B5EF4-FFF2-40B4-BE49-F238E27FC236}">
                    <a16:creationId xmlns:a16="http://schemas.microsoft.com/office/drawing/2014/main" id="{2F4B1BBB-3764-4C83-A334-C59FBD6A7ACC}"/>
                  </a:ext>
                </a:extLst>
              </p:cNvPr>
              <p:cNvSpPr txBox="1"/>
              <p:nvPr/>
            </p:nvSpPr>
            <p:spPr>
              <a:xfrm>
                <a:off x="7755488" y="1588860"/>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𝟒</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78" name="TextBox 231">
                <a:extLst>
                  <a:ext uri="{FF2B5EF4-FFF2-40B4-BE49-F238E27FC236}">
                    <a16:creationId xmlns:a16="http://schemas.microsoft.com/office/drawing/2014/main" id="{2F4B1BBB-3764-4C83-A334-C59FBD6A7ACC}"/>
                  </a:ext>
                </a:extLst>
              </p:cNvPr>
              <p:cNvSpPr txBox="1">
                <a:spLocks noRot="1" noChangeAspect="1" noMove="1" noResize="1" noEditPoints="1" noAdjustHandles="1" noChangeArrowheads="1" noChangeShapeType="1" noTextEdit="1"/>
              </p:cNvSpPr>
              <p:nvPr/>
            </p:nvSpPr>
            <p:spPr>
              <a:xfrm>
                <a:off x="7755488" y="1588860"/>
                <a:ext cx="282623" cy="309187"/>
              </a:xfrm>
              <a:prstGeom prst="rect">
                <a:avLst/>
              </a:prstGeom>
              <a:blipFill>
                <a:blip r:embed="rId55"/>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9" name="Oval 233">
                <a:extLst>
                  <a:ext uri="{FF2B5EF4-FFF2-40B4-BE49-F238E27FC236}">
                    <a16:creationId xmlns:a16="http://schemas.microsoft.com/office/drawing/2014/main" id="{F2AA790E-28AF-467C-B082-34A0B0EF3F8F}"/>
                  </a:ext>
                </a:extLst>
              </p:cNvPr>
              <p:cNvSpPr/>
              <p:nvPr/>
            </p:nvSpPr>
            <p:spPr>
              <a:xfrm>
                <a:off x="7806244" y="943493"/>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3,4</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79" name="Oval 233">
                <a:extLst>
                  <a:ext uri="{FF2B5EF4-FFF2-40B4-BE49-F238E27FC236}">
                    <a16:creationId xmlns:a16="http://schemas.microsoft.com/office/drawing/2014/main" id="{F2AA790E-28AF-467C-B082-34A0B0EF3F8F}"/>
                  </a:ext>
                </a:extLst>
              </p:cNvPr>
              <p:cNvSpPr>
                <a:spLocks noRot="1" noChangeAspect="1" noMove="1" noResize="1" noEditPoints="1" noAdjustHandles="1" noChangeArrowheads="1" noChangeShapeType="1" noTextEdit="1"/>
              </p:cNvSpPr>
              <p:nvPr/>
            </p:nvSpPr>
            <p:spPr>
              <a:xfrm>
                <a:off x="7806244" y="943493"/>
                <a:ext cx="261042" cy="261042"/>
              </a:xfrm>
              <a:prstGeom prst="ellipse">
                <a:avLst/>
              </a:prstGeom>
              <a:blipFill>
                <a:blip r:embed="rId56"/>
                <a:stretch>
                  <a:fillRect l="-23256" r="-4651"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80" name="TextBox 234">
                <a:extLst>
                  <a:ext uri="{FF2B5EF4-FFF2-40B4-BE49-F238E27FC236}">
                    <a16:creationId xmlns:a16="http://schemas.microsoft.com/office/drawing/2014/main" id="{F1AED2D0-F857-4B3B-B42F-9041C42EF9BC}"/>
                  </a:ext>
                </a:extLst>
              </p:cNvPr>
              <p:cNvSpPr txBox="1"/>
              <p:nvPr/>
            </p:nvSpPr>
            <p:spPr>
              <a:xfrm>
                <a:off x="7636531" y="985942"/>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80" name="TextBox 234">
                <a:extLst>
                  <a:ext uri="{FF2B5EF4-FFF2-40B4-BE49-F238E27FC236}">
                    <a16:creationId xmlns:a16="http://schemas.microsoft.com/office/drawing/2014/main" id="{F1AED2D0-F857-4B3B-B42F-9041C42EF9BC}"/>
                  </a:ext>
                </a:extLst>
              </p:cNvPr>
              <p:cNvSpPr txBox="1">
                <a:spLocks noRot="1" noChangeAspect="1" noMove="1" noResize="1" noEditPoints="1" noAdjustHandles="1" noChangeArrowheads="1" noChangeShapeType="1" noTextEdit="1"/>
              </p:cNvSpPr>
              <p:nvPr/>
            </p:nvSpPr>
            <p:spPr>
              <a:xfrm>
                <a:off x="7636531" y="985942"/>
                <a:ext cx="127675" cy="300082"/>
              </a:xfrm>
              <a:prstGeom prst="rect">
                <a:avLst/>
              </a:prstGeom>
              <a:blipFill>
                <a:blip r:embed="rId30"/>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81" name="Oval 235">
                <a:extLst>
                  <a:ext uri="{FF2B5EF4-FFF2-40B4-BE49-F238E27FC236}">
                    <a16:creationId xmlns:a16="http://schemas.microsoft.com/office/drawing/2014/main" id="{D0073788-C431-4A52-A116-12DAE4999BC3}"/>
                  </a:ext>
                </a:extLst>
              </p:cNvPr>
              <p:cNvSpPr/>
              <p:nvPr/>
            </p:nvSpPr>
            <p:spPr>
              <a:xfrm>
                <a:off x="7405082" y="943493"/>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3,4</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81" name="Oval 235">
                <a:extLst>
                  <a:ext uri="{FF2B5EF4-FFF2-40B4-BE49-F238E27FC236}">
                    <a16:creationId xmlns:a16="http://schemas.microsoft.com/office/drawing/2014/main" id="{D0073788-C431-4A52-A116-12DAE4999BC3}"/>
                  </a:ext>
                </a:extLst>
              </p:cNvPr>
              <p:cNvSpPr>
                <a:spLocks noRot="1" noChangeAspect="1" noMove="1" noResize="1" noEditPoints="1" noAdjustHandles="1" noChangeArrowheads="1" noChangeShapeType="1" noTextEdit="1"/>
              </p:cNvSpPr>
              <p:nvPr/>
            </p:nvSpPr>
            <p:spPr>
              <a:xfrm>
                <a:off x="7405082" y="943493"/>
                <a:ext cx="261042" cy="261042"/>
              </a:xfrm>
              <a:prstGeom prst="ellipse">
                <a:avLst/>
              </a:prstGeom>
              <a:blipFill>
                <a:blip r:embed="rId57"/>
                <a:stretch>
                  <a:fillRect l="-22727" r="-2273"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p:grpSp>
        <p:nvGrpSpPr>
          <p:cNvPr id="41" name="グループ化 40"/>
          <p:cNvGrpSpPr/>
          <p:nvPr/>
        </p:nvGrpSpPr>
        <p:grpSpPr>
          <a:xfrm>
            <a:off x="6058342" y="1166208"/>
            <a:ext cx="2142900" cy="4560162"/>
            <a:chOff x="4534342" y="1166208"/>
            <a:chExt cx="2142900" cy="4560162"/>
          </a:xfrm>
        </p:grpSpPr>
        <p:cxnSp>
          <p:nvCxnSpPr>
            <p:cNvPr id="173" name="Straight Arrow Connector 28">
              <a:extLst>
                <a:ext uri="{FF2B5EF4-FFF2-40B4-BE49-F238E27FC236}">
                  <a16:creationId xmlns:a16="http://schemas.microsoft.com/office/drawing/2014/main" id="{793EB983-3568-44D3-893A-2A51FF7C233B}"/>
                </a:ext>
              </a:extLst>
            </p:cNvPr>
            <p:cNvCxnSpPr/>
            <p:nvPr/>
          </p:nvCxnSpPr>
          <p:spPr>
            <a:xfrm flipV="1">
              <a:off x="4562103" y="4503083"/>
              <a:ext cx="1976" cy="37804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191" name="Straight Arrow Connector 28">
              <a:extLst>
                <a:ext uri="{FF2B5EF4-FFF2-40B4-BE49-F238E27FC236}">
                  <a16:creationId xmlns:a16="http://schemas.microsoft.com/office/drawing/2014/main" id="{793EB983-3568-44D3-893A-2A51FF7C233B}"/>
                </a:ext>
              </a:extLst>
            </p:cNvPr>
            <p:cNvCxnSpPr/>
            <p:nvPr/>
          </p:nvCxnSpPr>
          <p:spPr>
            <a:xfrm flipV="1">
              <a:off x="5510684" y="4484995"/>
              <a:ext cx="1976" cy="378045"/>
            </a:xfrm>
            <a:prstGeom prst="straightConnector1">
              <a:avLst/>
            </a:prstGeom>
            <a:noFill/>
            <a:ln w="6350" cap="flat" cmpd="sng" algn="ctr">
              <a:solidFill>
                <a:srgbClr val="0612FF"/>
              </a:solidFill>
              <a:prstDash val="solid"/>
              <a:miter lim="800000"/>
              <a:headEnd type="triangle" w="med" len="med"/>
              <a:tailEnd type="none" w="med" len="med"/>
            </a:ln>
            <a:effectLst/>
          </p:spPr>
        </p:cxnSp>
        <p:grpSp>
          <p:nvGrpSpPr>
            <p:cNvPr id="33" name="グループ化 32"/>
            <p:cNvGrpSpPr/>
            <p:nvPr/>
          </p:nvGrpSpPr>
          <p:grpSpPr>
            <a:xfrm>
              <a:off x="4534342" y="1166208"/>
              <a:ext cx="2142900" cy="4560162"/>
              <a:chOff x="4545416" y="1166208"/>
              <a:chExt cx="2142900" cy="4560162"/>
            </a:xfrm>
          </p:grpSpPr>
          <p:cxnSp>
            <p:nvCxnSpPr>
              <p:cNvPr id="184" name="Straight Arrow Connector 28">
                <a:extLst>
                  <a:ext uri="{FF2B5EF4-FFF2-40B4-BE49-F238E27FC236}">
                    <a16:creationId xmlns:a16="http://schemas.microsoft.com/office/drawing/2014/main" id="{D4F583DE-03E4-448A-ABB7-BADFF81163D5}"/>
                  </a:ext>
                </a:extLst>
              </p:cNvPr>
              <p:cNvCxnSpPr/>
              <p:nvPr/>
            </p:nvCxnSpPr>
            <p:spPr>
              <a:xfrm flipV="1">
                <a:off x="4573723" y="1191593"/>
                <a:ext cx="1976" cy="37804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180" name="Straight Arrow Connector 28">
                <a:extLst>
                  <a:ext uri="{FF2B5EF4-FFF2-40B4-BE49-F238E27FC236}">
                    <a16:creationId xmlns:a16="http://schemas.microsoft.com/office/drawing/2014/main" id="{8A176BA9-FE6A-4E1D-A025-411775030042}"/>
                  </a:ext>
                </a:extLst>
              </p:cNvPr>
              <p:cNvCxnSpPr/>
              <p:nvPr/>
            </p:nvCxnSpPr>
            <p:spPr>
              <a:xfrm flipV="1">
                <a:off x="4545416" y="2866523"/>
                <a:ext cx="1976" cy="378045"/>
              </a:xfrm>
              <a:prstGeom prst="straightConnector1">
                <a:avLst/>
              </a:prstGeom>
              <a:noFill/>
              <a:ln w="6350" cap="flat" cmpd="sng" algn="ctr">
                <a:solidFill>
                  <a:srgbClr val="0612FF"/>
                </a:solidFill>
                <a:prstDash val="solid"/>
                <a:miter lim="800000"/>
                <a:headEnd type="triangle" w="med" len="med"/>
                <a:tailEnd type="none" w="med" len="med"/>
              </a:ln>
              <a:effectLst/>
            </p:spPr>
          </p:cxnSp>
          <p:sp>
            <p:nvSpPr>
              <p:cNvPr id="188" name="Freeform: Shape 253">
                <a:extLst>
                  <a:ext uri="{FF2B5EF4-FFF2-40B4-BE49-F238E27FC236}">
                    <a16:creationId xmlns:a16="http://schemas.microsoft.com/office/drawing/2014/main" id="{972CBEA0-9E4E-4C69-9A7B-C61C0E35B6A2}"/>
                  </a:ext>
                </a:extLst>
              </p:cNvPr>
              <p:cNvSpPr/>
              <p:nvPr/>
            </p:nvSpPr>
            <p:spPr>
              <a:xfrm>
                <a:off x="4683861" y="1803430"/>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0612FF"/>
                </a:solidFill>
                <a:prstDash val="solid"/>
                <a:miter lim="800000"/>
                <a:tailEnd type="triangl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cxnSp>
            <p:nvCxnSpPr>
              <p:cNvPr id="177" name="Straight Arrow Connector 87">
                <a:extLst>
                  <a:ext uri="{FF2B5EF4-FFF2-40B4-BE49-F238E27FC236}">
                    <a16:creationId xmlns:a16="http://schemas.microsoft.com/office/drawing/2014/main" id="{531B85D1-878D-487E-84DA-F43DC492FF0C}"/>
                  </a:ext>
                </a:extLst>
              </p:cNvPr>
              <p:cNvCxnSpPr/>
              <p:nvPr/>
            </p:nvCxnSpPr>
            <p:spPr>
              <a:xfrm flipV="1">
                <a:off x="4552519" y="5107208"/>
                <a:ext cx="2705" cy="264186"/>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179" name="Straight Arrow Connector 127">
                <a:extLst>
                  <a:ext uri="{FF2B5EF4-FFF2-40B4-BE49-F238E27FC236}">
                    <a16:creationId xmlns:a16="http://schemas.microsoft.com/office/drawing/2014/main" id="{8B1A0F4A-09A4-485F-A918-086C82D295B4}"/>
                  </a:ext>
                </a:extLst>
              </p:cNvPr>
              <p:cNvCxnSpPr/>
              <p:nvPr/>
            </p:nvCxnSpPr>
            <p:spPr>
              <a:xfrm flipV="1">
                <a:off x="4575364" y="5574681"/>
                <a:ext cx="0" cy="131416"/>
              </a:xfrm>
              <a:prstGeom prst="straightConnector1">
                <a:avLst/>
              </a:prstGeom>
              <a:noFill/>
              <a:ln w="6350" cap="flat" cmpd="sng" algn="ctr">
                <a:solidFill>
                  <a:srgbClr val="0612FF"/>
                </a:solidFill>
                <a:prstDash val="solid"/>
                <a:miter lim="800000"/>
                <a:headEnd type="triangle" w="med" len="med"/>
                <a:tailEnd type="none" w="med" len="med"/>
              </a:ln>
              <a:effectLst/>
            </p:spPr>
          </p:cxnSp>
          <p:sp>
            <p:nvSpPr>
              <p:cNvPr id="189" name="Freeform: Shape 256">
                <a:extLst>
                  <a:ext uri="{FF2B5EF4-FFF2-40B4-BE49-F238E27FC236}">
                    <a16:creationId xmlns:a16="http://schemas.microsoft.com/office/drawing/2014/main" id="{3E09C11E-9B93-4CEF-94AE-CFD182876939}"/>
                  </a:ext>
                </a:extLst>
              </p:cNvPr>
              <p:cNvSpPr/>
              <p:nvPr/>
            </p:nvSpPr>
            <p:spPr>
              <a:xfrm>
                <a:off x="4671515" y="3461166"/>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0612FF"/>
                </a:solidFill>
                <a:prstDash val="solid"/>
                <a:miter lim="800000"/>
                <a:tailEnd type="triangl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cxnSp>
            <p:nvCxnSpPr>
              <p:cNvPr id="192" name="Straight Arrow Connector 92">
                <a:extLst>
                  <a:ext uri="{FF2B5EF4-FFF2-40B4-BE49-F238E27FC236}">
                    <a16:creationId xmlns:a16="http://schemas.microsoft.com/office/drawing/2014/main" id="{31D9529F-5B41-4244-96F2-7CC5BB0B4493}"/>
                  </a:ext>
                </a:extLst>
              </p:cNvPr>
              <p:cNvCxnSpPr/>
              <p:nvPr/>
            </p:nvCxnSpPr>
            <p:spPr>
              <a:xfrm flipV="1">
                <a:off x="4666321" y="5004865"/>
                <a:ext cx="654594" cy="7667"/>
              </a:xfrm>
              <a:prstGeom prst="straightConnector1">
                <a:avLst/>
              </a:prstGeom>
              <a:noFill/>
              <a:ln w="6350" cap="flat" cmpd="sng" algn="ctr">
                <a:solidFill>
                  <a:srgbClr val="0612FF"/>
                </a:solidFill>
                <a:prstDash val="solid"/>
                <a:miter lim="800000"/>
                <a:tailEnd type="triangle"/>
              </a:ln>
              <a:effectLst/>
            </p:spPr>
          </p:cxnSp>
          <p:cxnSp>
            <p:nvCxnSpPr>
              <p:cNvPr id="193" name="Straight Arrow Connector 11">
                <a:extLst>
                  <a:ext uri="{FF2B5EF4-FFF2-40B4-BE49-F238E27FC236}">
                    <a16:creationId xmlns:a16="http://schemas.microsoft.com/office/drawing/2014/main" id="{997BE1A9-38F8-4B65-9213-2E24256E3E1C}"/>
                  </a:ext>
                </a:extLst>
              </p:cNvPr>
              <p:cNvCxnSpPr>
                <a:cxnSpLocks/>
              </p:cNvCxnSpPr>
              <p:nvPr/>
            </p:nvCxnSpPr>
            <p:spPr>
              <a:xfrm flipV="1">
                <a:off x="4711408" y="4482066"/>
                <a:ext cx="310397" cy="411954"/>
              </a:xfrm>
              <a:prstGeom prst="straightConnector1">
                <a:avLst/>
              </a:prstGeom>
              <a:noFill/>
              <a:ln w="6350" cap="flat" cmpd="sng" algn="ctr">
                <a:solidFill>
                  <a:srgbClr val="0612FF"/>
                </a:solidFill>
                <a:prstDash val="solid"/>
                <a:miter lim="800000"/>
                <a:tailEnd type="triangle"/>
              </a:ln>
              <a:effectLst/>
            </p:spPr>
          </p:cxnSp>
          <p:cxnSp>
            <p:nvCxnSpPr>
              <p:cNvPr id="194" name="Straight Arrow Connector 87">
                <a:extLst>
                  <a:ext uri="{FF2B5EF4-FFF2-40B4-BE49-F238E27FC236}">
                    <a16:creationId xmlns:a16="http://schemas.microsoft.com/office/drawing/2014/main" id="{531B85D1-878D-487E-84DA-F43DC492FF0C}"/>
                  </a:ext>
                </a:extLst>
              </p:cNvPr>
              <p:cNvCxnSpPr/>
              <p:nvPr/>
            </p:nvCxnSpPr>
            <p:spPr>
              <a:xfrm flipV="1">
                <a:off x="5500674" y="5101812"/>
                <a:ext cx="2705" cy="264186"/>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196" name="Straight Arrow Connector 127">
                <a:extLst>
                  <a:ext uri="{FF2B5EF4-FFF2-40B4-BE49-F238E27FC236}">
                    <a16:creationId xmlns:a16="http://schemas.microsoft.com/office/drawing/2014/main" id="{8B1A0F4A-09A4-485F-A918-086C82D295B4}"/>
                  </a:ext>
                </a:extLst>
              </p:cNvPr>
              <p:cNvCxnSpPr/>
              <p:nvPr/>
            </p:nvCxnSpPr>
            <p:spPr>
              <a:xfrm flipV="1">
                <a:off x="5500674" y="5594954"/>
                <a:ext cx="0" cy="131416"/>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197" name="Straight Arrow Connector 28">
                <a:extLst>
                  <a:ext uri="{FF2B5EF4-FFF2-40B4-BE49-F238E27FC236}">
                    <a16:creationId xmlns:a16="http://schemas.microsoft.com/office/drawing/2014/main" id="{8A176BA9-FE6A-4E1D-A025-411775030042}"/>
                  </a:ext>
                </a:extLst>
              </p:cNvPr>
              <p:cNvCxnSpPr/>
              <p:nvPr/>
            </p:nvCxnSpPr>
            <p:spPr>
              <a:xfrm flipV="1">
                <a:off x="5506139" y="2875081"/>
                <a:ext cx="1976" cy="37804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198" name="Straight Arrow Connector 92">
                <a:extLst>
                  <a:ext uri="{FF2B5EF4-FFF2-40B4-BE49-F238E27FC236}">
                    <a16:creationId xmlns:a16="http://schemas.microsoft.com/office/drawing/2014/main" id="{E2540031-29B7-4870-8814-9360B7F2BE4D}"/>
                  </a:ext>
                </a:extLst>
              </p:cNvPr>
              <p:cNvCxnSpPr/>
              <p:nvPr/>
            </p:nvCxnSpPr>
            <p:spPr>
              <a:xfrm flipV="1">
                <a:off x="4669850" y="3404829"/>
                <a:ext cx="654594" cy="7667"/>
              </a:xfrm>
              <a:prstGeom prst="straightConnector1">
                <a:avLst/>
              </a:prstGeom>
              <a:noFill/>
              <a:ln w="6350" cap="flat" cmpd="sng" algn="ctr">
                <a:solidFill>
                  <a:srgbClr val="0612FF"/>
                </a:solidFill>
                <a:prstDash val="solid"/>
                <a:miter lim="800000"/>
                <a:tailEnd type="triangle"/>
              </a:ln>
              <a:effectLst/>
            </p:spPr>
          </p:cxnSp>
          <p:cxnSp>
            <p:nvCxnSpPr>
              <p:cNvPr id="199" name="Straight Arrow Connector 11">
                <a:extLst>
                  <a:ext uri="{FF2B5EF4-FFF2-40B4-BE49-F238E27FC236}">
                    <a16:creationId xmlns:a16="http://schemas.microsoft.com/office/drawing/2014/main" id="{FE8FE954-DF5E-41D0-AC82-F4699B736201}"/>
                  </a:ext>
                </a:extLst>
              </p:cNvPr>
              <p:cNvCxnSpPr>
                <a:cxnSpLocks/>
              </p:cNvCxnSpPr>
              <p:nvPr/>
            </p:nvCxnSpPr>
            <p:spPr>
              <a:xfrm flipV="1">
                <a:off x="4734205" y="2842983"/>
                <a:ext cx="310397" cy="411954"/>
              </a:xfrm>
              <a:prstGeom prst="straightConnector1">
                <a:avLst/>
              </a:prstGeom>
              <a:noFill/>
              <a:ln w="6350" cap="flat" cmpd="sng" algn="ctr">
                <a:solidFill>
                  <a:srgbClr val="0612FF"/>
                </a:solidFill>
                <a:prstDash val="solid"/>
                <a:miter lim="800000"/>
                <a:tailEnd type="triangle"/>
              </a:ln>
              <a:effectLst/>
            </p:spPr>
          </p:cxnSp>
          <p:cxnSp>
            <p:nvCxnSpPr>
              <p:cNvPr id="201" name="Straight Arrow Connector 28">
                <a:extLst>
                  <a:ext uri="{FF2B5EF4-FFF2-40B4-BE49-F238E27FC236}">
                    <a16:creationId xmlns:a16="http://schemas.microsoft.com/office/drawing/2014/main" id="{D4F583DE-03E4-448A-ABB7-BADFF81163D5}"/>
                  </a:ext>
                </a:extLst>
              </p:cNvPr>
              <p:cNvCxnSpPr/>
              <p:nvPr/>
            </p:nvCxnSpPr>
            <p:spPr>
              <a:xfrm flipV="1">
                <a:off x="5506321" y="1213681"/>
                <a:ext cx="1976" cy="37804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02" name="Straight Arrow Connector 92">
                <a:extLst>
                  <a:ext uri="{FF2B5EF4-FFF2-40B4-BE49-F238E27FC236}">
                    <a16:creationId xmlns:a16="http://schemas.microsoft.com/office/drawing/2014/main" id="{51FD1327-4EE3-4BBA-A7FE-DE8573CBA9DD}"/>
                  </a:ext>
                </a:extLst>
              </p:cNvPr>
              <p:cNvCxnSpPr/>
              <p:nvPr/>
            </p:nvCxnSpPr>
            <p:spPr>
              <a:xfrm flipV="1">
                <a:off x="4666321" y="1743677"/>
                <a:ext cx="654594" cy="7667"/>
              </a:xfrm>
              <a:prstGeom prst="straightConnector1">
                <a:avLst/>
              </a:prstGeom>
              <a:noFill/>
              <a:ln w="6350" cap="flat" cmpd="sng" algn="ctr">
                <a:solidFill>
                  <a:srgbClr val="0612FF"/>
                </a:solidFill>
                <a:prstDash val="solid"/>
                <a:miter lim="800000"/>
                <a:tailEnd type="triangle"/>
              </a:ln>
              <a:effectLst/>
            </p:spPr>
          </p:cxnSp>
          <p:cxnSp>
            <p:nvCxnSpPr>
              <p:cNvPr id="203" name="Straight Arrow Connector 11">
                <a:extLst>
                  <a:ext uri="{FF2B5EF4-FFF2-40B4-BE49-F238E27FC236}">
                    <a16:creationId xmlns:a16="http://schemas.microsoft.com/office/drawing/2014/main" id="{DDE77E86-8AEB-45AC-9115-D728525A1DDC}"/>
                  </a:ext>
                </a:extLst>
              </p:cNvPr>
              <p:cNvCxnSpPr>
                <a:cxnSpLocks/>
              </p:cNvCxnSpPr>
              <p:nvPr/>
            </p:nvCxnSpPr>
            <p:spPr>
              <a:xfrm flipV="1">
                <a:off x="4718953" y="1166208"/>
                <a:ext cx="310397" cy="411954"/>
              </a:xfrm>
              <a:prstGeom prst="straightConnector1">
                <a:avLst/>
              </a:prstGeom>
              <a:noFill/>
              <a:ln w="6350" cap="flat" cmpd="sng" algn="ctr">
                <a:solidFill>
                  <a:srgbClr val="0612FF"/>
                </a:solidFill>
                <a:prstDash val="solid"/>
                <a:miter lim="800000"/>
                <a:tailEnd type="triangle"/>
              </a:ln>
              <a:effectLst/>
            </p:spPr>
          </p:cxnSp>
          <p:sp>
            <p:nvSpPr>
              <p:cNvPr id="205" name="Freeform: Shape 253">
                <a:extLst>
                  <a:ext uri="{FF2B5EF4-FFF2-40B4-BE49-F238E27FC236}">
                    <a16:creationId xmlns:a16="http://schemas.microsoft.com/office/drawing/2014/main" id="{972CBEA0-9E4E-4C69-9A7B-C61C0E35B6A2}"/>
                  </a:ext>
                </a:extLst>
              </p:cNvPr>
              <p:cNvSpPr/>
              <p:nvPr/>
            </p:nvSpPr>
            <p:spPr>
              <a:xfrm>
                <a:off x="5602901" y="1808191"/>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0612FF"/>
                </a:solidFill>
                <a:prstDash val="solid"/>
                <a:miter lim="800000"/>
                <a:tailEnd type="triangl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sp>
            <p:nvSpPr>
              <p:cNvPr id="206" name="Freeform: Shape 256">
                <a:extLst>
                  <a:ext uri="{FF2B5EF4-FFF2-40B4-BE49-F238E27FC236}">
                    <a16:creationId xmlns:a16="http://schemas.microsoft.com/office/drawing/2014/main" id="{3E09C11E-9B93-4CEF-94AE-CFD182876939}"/>
                  </a:ext>
                </a:extLst>
              </p:cNvPr>
              <p:cNvSpPr/>
              <p:nvPr/>
            </p:nvSpPr>
            <p:spPr>
              <a:xfrm>
                <a:off x="5585808" y="3469998"/>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0612FF"/>
                </a:solidFill>
                <a:prstDash val="solid"/>
                <a:miter lim="800000"/>
                <a:tailEnd type="triangl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cxnSp>
            <p:nvCxnSpPr>
              <p:cNvPr id="286" name="Straight Arrow Connector 28">
                <a:extLst>
                  <a:ext uri="{FF2B5EF4-FFF2-40B4-BE49-F238E27FC236}">
                    <a16:creationId xmlns:a16="http://schemas.microsoft.com/office/drawing/2014/main" id="{793EB983-3568-44D3-893A-2A51FF7C233B}"/>
                  </a:ext>
                </a:extLst>
              </p:cNvPr>
              <p:cNvCxnSpPr/>
              <p:nvPr/>
            </p:nvCxnSpPr>
            <p:spPr>
              <a:xfrm flipV="1">
                <a:off x="6437498" y="4484995"/>
                <a:ext cx="1976" cy="37804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87" name="Straight Arrow Connector 92">
                <a:extLst>
                  <a:ext uri="{FF2B5EF4-FFF2-40B4-BE49-F238E27FC236}">
                    <a16:creationId xmlns:a16="http://schemas.microsoft.com/office/drawing/2014/main" id="{31D9529F-5B41-4244-96F2-7CC5BB0B4493}"/>
                  </a:ext>
                </a:extLst>
              </p:cNvPr>
              <p:cNvCxnSpPr/>
              <p:nvPr/>
            </p:nvCxnSpPr>
            <p:spPr>
              <a:xfrm flipV="1">
                <a:off x="5593135" y="5004865"/>
                <a:ext cx="654594" cy="7667"/>
              </a:xfrm>
              <a:prstGeom prst="straightConnector1">
                <a:avLst/>
              </a:prstGeom>
              <a:noFill/>
              <a:ln w="6350" cap="flat" cmpd="sng" algn="ctr">
                <a:solidFill>
                  <a:srgbClr val="0612FF"/>
                </a:solidFill>
                <a:prstDash val="solid"/>
                <a:miter lim="800000"/>
                <a:tailEnd type="triangle"/>
              </a:ln>
              <a:effectLst/>
            </p:spPr>
          </p:cxnSp>
          <p:cxnSp>
            <p:nvCxnSpPr>
              <p:cNvPr id="288" name="Straight Arrow Connector 11">
                <a:extLst>
                  <a:ext uri="{FF2B5EF4-FFF2-40B4-BE49-F238E27FC236}">
                    <a16:creationId xmlns:a16="http://schemas.microsoft.com/office/drawing/2014/main" id="{997BE1A9-38F8-4B65-9213-2E24256E3E1C}"/>
                  </a:ext>
                </a:extLst>
              </p:cNvPr>
              <p:cNvCxnSpPr>
                <a:cxnSpLocks/>
              </p:cNvCxnSpPr>
              <p:nvPr/>
            </p:nvCxnSpPr>
            <p:spPr>
              <a:xfrm flipV="1">
                <a:off x="5638222" y="4482066"/>
                <a:ext cx="310397" cy="411954"/>
              </a:xfrm>
              <a:prstGeom prst="straightConnector1">
                <a:avLst/>
              </a:prstGeom>
              <a:noFill/>
              <a:ln w="6350" cap="flat" cmpd="sng" algn="ctr">
                <a:solidFill>
                  <a:srgbClr val="0612FF"/>
                </a:solidFill>
                <a:prstDash val="solid"/>
                <a:miter lim="800000"/>
                <a:tailEnd type="triangle"/>
              </a:ln>
              <a:effectLst/>
            </p:spPr>
          </p:cxnSp>
          <p:cxnSp>
            <p:nvCxnSpPr>
              <p:cNvPr id="289" name="Straight Arrow Connector 87">
                <a:extLst>
                  <a:ext uri="{FF2B5EF4-FFF2-40B4-BE49-F238E27FC236}">
                    <a16:creationId xmlns:a16="http://schemas.microsoft.com/office/drawing/2014/main" id="{531B85D1-878D-487E-84DA-F43DC492FF0C}"/>
                  </a:ext>
                </a:extLst>
              </p:cNvPr>
              <p:cNvCxnSpPr/>
              <p:nvPr/>
            </p:nvCxnSpPr>
            <p:spPr>
              <a:xfrm flipV="1">
                <a:off x="6427488" y="5101812"/>
                <a:ext cx="2705" cy="264186"/>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91" name="Straight Arrow Connector 127">
                <a:extLst>
                  <a:ext uri="{FF2B5EF4-FFF2-40B4-BE49-F238E27FC236}">
                    <a16:creationId xmlns:a16="http://schemas.microsoft.com/office/drawing/2014/main" id="{8B1A0F4A-09A4-485F-A918-086C82D295B4}"/>
                  </a:ext>
                </a:extLst>
              </p:cNvPr>
              <p:cNvCxnSpPr/>
              <p:nvPr/>
            </p:nvCxnSpPr>
            <p:spPr>
              <a:xfrm flipV="1">
                <a:off x="6427488" y="5594954"/>
                <a:ext cx="0" cy="131416"/>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92" name="Straight Arrow Connector 28">
                <a:extLst>
                  <a:ext uri="{FF2B5EF4-FFF2-40B4-BE49-F238E27FC236}">
                    <a16:creationId xmlns:a16="http://schemas.microsoft.com/office/drawing/2014/main" id="{8A176BA9-FE6A-4E1D-A025-411775030042}"/>
                  </a:ext>
                </a:extLst>
              </p:cNvPr>
              <p:cNvCxnSpPr/>
              <p:nvPr/>
            </p:nvCxnSpPr>
            <p:spPr>
              <a:xfrm flipV="1">
                <a:off x="6432953" y="2875081"/>
                <a:ext cx="1976" cy="37804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93" name="Straight Arrow Connector 92">
                <a:extLst>
                  <a:ext uri="{FF2B5EF4-FFF2-40B4-BE49-F238E27FC236}">
                    <a16:creationId xmlns:a16="http://schemas.microsoft.com/office/drawing/2014/main" id="{E2540031-29B7-4870-8814-9360B7F2BE4D}"/>
                  </a:ext>
                </a:extLst>
              </p:cNvPr>
              <p:cNvCxnSpPr/>
              <p:nvPr/>
            </p:nvCxnSpPr>
            <p:spPr>
              <a:xfrm flipV="1">
                <a:off x="5596664" y="3404829"/>
                <a:ext cx="654594" cy="7667"/>
              </a:xfrm>
              <a:prstGeom prst="straightConnector1">
                <a:avLst/>
              </a:prstGeom>
              <a:noFill/>
              <a:ln w="6350" cap="flat" cmpd="sng" algn="ctr">
                <a:solidFill>
                  <a:srgbClr val="0612FF"/>
                </a:solidFill>
                <a:prstDash val="solid"/>
                <a:miter lim="800000"/>
                <a:tailEnd type="triangle"/>
              </a:ln>
              <a:effectLst/>
            </p:spPr>
          </p:cxnSp>
          <p:cxnSp>
            <p:nvCxnSpPr>
              <p:cNvPr id="294" name="Straight Arrow Connector 11">
                <a:extLst>
                  <a:ext uri="{FF2B5EF4-FFF2-40B4-BE49-F238E27FC236}">
                    <a16:creationId xmlns:a16="http://schemas.microsoft.com/office/drawing/2014/main" id="{FE8FE954-DF5E-41D0-AC82-F4699B736201}"/>
                  </a:ext>
                </a:extLst>
              </p:cNvPr>
              <p:cNvCxnSpPr>
                <a:cxnSpLocks/>
              </p:cNvCxnSpPr>
              <p:nvPr/>
            </p:nvCxnSpPr>
            <p:spPr>
              <a:xfrm flipV="1">
                <a:off x="5661019" y="2842983"/>
                <a:ext cx="310397" cy="411954"/>
              </a:xfrm>
              <a:prstGeom prst="straightConnector1">
                <a:avLst/>
              </a:prstGeom>
              <a:noFill/>
              <a:ln w="6350" cap="flat" cmpd="sng" algn="ctr">
                <a:solidFill>
                  <a:srgbClr val="0612FF"/>
                </a:solidFill>
                <a:prstDash val="solid"/>
                <a:miter lim="800000"/>
                <a:tailEnd type="triangle"/>
              </a:ln>
              <a:effectLst/>
            </p:spPr>
          </p:cxnSp>
          <p:cxnSp>
            <p:nvCxnSpPr>
              <p:cNvPr id="296" name="Straight Arrow Connector 28">
                <a:extLst>
                  <a:ext uri="{FF2B5EF4-FFF2-40B4-BE49-F238E27FC236}">
                    <a16:creationId xmlns:a16="http://schemas.microsoft.com/office/drawing/2014/main" id="{D4F583DE-03E4-448A-ABB7-BADFF81163D5}"/>
                  </a:ext>
                </a:extLst>
              </p:cNvPr>
              <p:cNvCxnSpPr/>
              <p:nvPr/>
            </p:nvCxnSpPr>
            <p:spPr>
              <a:xfrm flipV="1">
                <a:off x="6433135" y="1213681"/>
                <a:ext cx="1976" cy="37804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97" name="Straight Arrow Connector 92">
                <a:extLst>
                  <a:ext uri="{FF2B5EF4-FFF2-40B4-BE49-F238E27FC236}">
                    <a16:creationId xmlns:a16="http://schemas.microsoft.com/office/drawing/2014/main" id="{51FD1327-4EE3-4BBA-A7FE-DE8573CBA9DD}"/>
                  </a:ext>
                </a:extLst>
              </p:cNvPr>
              <p:cNvCxnSpPr/>
              <p:nvPr/>
            </p:nvCxnSpPr>
            <p:spPr>
              <a:xfrm flipV="1">
                <a:off x="5593135" y="1743677"/>
                <a:ext cx="654594" cy="7667"/>
              </a:xfrm>
              <a:prstGeom prst="straightConnector1">
                <a:avLst/>
              </a:prstGeom>
              <a:noFill/>
              <a:ln w="6350" cap="flat" cmpd="sng" algn="ctr">
                <a:solidFill>
                  <a:srgbClr val="0612FF"/>
                </a:solidFill>
                <a:prstDash val="solid"/>
                <a:miter lim="800000"/>
                <a:tailEnd type="triangle"/>
              </a:ln>
              <a:effectLst/>
            </p:spPr>
          </p:cxnSp>
          <p:cxnSp>
            <p:nvCxnSpPr>
              <p:cNvPr id="298" name="Straight Arrow Connector 11">
                <a:extLst>
                  <a:ext uri="{FF2B5EF4-FFF2-40B4-BE49-F238E27FC236}">
                    <a16:creationId xmlns:a16="http://schemas.microsoft.com/office/drawing/2014/main" id="{DDE77E86-8AEB-45AC-9115-D728525A1DDC}"/>
                  </a:ext>
                </a:extLst>
              </p:cNvPr>
              <p:cNvCxnSpPr>
                <a:cxnSpLocks/>
              </p:cNvCxnSpPr>
              <p:nvPr/>
            </p:nvCxnSpPr>
            <p:spPr>
              <a:xfrm flipV="1">
                <a:off x="5645767" y="1166208"/>
                <a:ext cx="310397" cy="411954"/>
              </a:xfrm>
              <a:prstGeom prst="straightConnector1">
                <a:avLst/>
              </a:prstGeom>
              <a:noFill/>
              <a:ln w="6350" cap="flat" cmpd="sng" algn="ctr">
                <a:solidFill>
                  <a:srgbClr val="0612FF"/>
                </a:solidFill>
                <a:prstDash val="solid"/>
                <a:miter lim="800000"/>
                <a:tailEnd type="triangle"/>
              </a:ln>
              <a:effectLst/>
            </p:spPr>
          </p:cxnSp>
          <p:sp>
            <p:nvSpPr>
              <p:cNvPr id="300" name="Freeform: Shape 253">
                <a:extLst>
                  <a:ext uri="{FF2B5EF4-FFF2-40B4-BE49-F238E27FC236}">
                    <a16:creationId xmlns:a16="http://schemas.microsoft.com/office/drawing/2014/main" id="{972CBEA0-9E4E-4C69-9A7B-C61C0E35B6A2}"/>
                  </a:ext>
                </a:extLst>
              </p:cNvPr>
              <p:cNvSpPr/>
              <p:nvPr/>
            </p:nvSpPr>
            <p:spPr>
              <a:xfrm>
                <a:off x="6529715" y="1808191"/>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0612FF"/>
                </a:solidFill>
                <a:prstDash val="solid"/>
                <a:miter lim="800000"/>
                <a:tailEnd type="triangl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sp>
            <p:nvSpPr>
              <p:cNvPr id="301" name="Freeform: Shape 256">
                <a:extLst>
                  <a:ext uri="{FF2B5EF4-FFF2-40B4-BE49-F238E27FC236}">
                    <a16:creationId xmlns:a16="http://schemas.microsoft.com/office/drawing/2014/main" id="{3E09C11E-9B93-4CEF-94AE-CFD182876939}"/>
                  </a:ext>
                </a:extLst>
              </p:cNvPr>
              <p:cNvSpPr/>
              <p:nvPr/>
            </p:nvSpPr>
            <p:spPr>
              <a:xfrm>
                <a:off x="6512622" y="3469998"/>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0612FF"/>
                </a:solidFill>
                <a:prstDash val="solid"/>
                <a:miter lim="800000"/>
                <a:tailEnd type="triangl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grpSp>
      </p:grpSp>
      <p:grpSp>
        <p:nvGrpSpPr>
          <p:cNvPr id="37" name="グループ化 36"/>
          <p:cNvGrpSpPr/>
          <p:nvPr/>
        </p:nvGrpSpPr>
        <p:grpSpPr>
          <a:xfrm>
            <a:off x="4809272" y="1128428"/>
            <a:ext cx="3347427" cy="4562963"/>
            <a:chOff x="3285271" y="1128427"/>
            <a:chExt cx="3347427" cy="4562963"/>
          </a:xfrm>
        </p:grpSpPr>
        <p:sp>
          <p:nvSpPr>
            <p:cNvPr id="123" name="テキスト ボックス 122"/>
            <p:cNvSpPr txBox="1"/>
            <p:nvPr/>
          </p:nvSpPr>
          <p:spPr>
            <a:xfrm>
              <a:off x="3285271" y="1128427"/>
              <a:ext cx="26161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a:ln>
                    <a:noFill/>
                  </a:ln>
                  <a:solidFill>
                    <a:srgbClr val="FF0000"/>
                  </a:solidFill>
                  <a:effectLst/>
                  <a:uLnTx/>
                  <a:uFillTx/>
                  <a:latin typeface="Arial" panose="020B0604020202020204"/>
                  <a:ea typeface="ＭＳ Ｐゴシック" panose="020B0600070205080204" pitchFamily="50" charset="-128"/>
                  <a:cs typeface="+mn-cs"/>
                </a:rPr>
                <a:t>β</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24" name="テキスト ボックス 123"/>
            <p:cNvSpPr txBox="1"/>
            <p:nvPr/>
          </p:nvSpPr>
          <p:spPr>
            <a:xfrm>
              <a:off x="4089586" y="1136220"/>
              <a:ext cx="31771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W</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26" name="テキスト ボックス 125"/>
            <p:cNvSpPr txBox="1"/>
            <p:nvPr/>
          </p:nvSpPr>
          <p:spPr>
            <a:xfrm>
              <a:off x="3340567" y="2812867"/>
              <a:ext cx="26161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a:ln>
                    <a:noFill/>
                  </a:ln>
                  <a:solidFill>
                    <a:srgbClr val="FF0000"/>
                  </a:solidFill>
                  <a:effectLst/>
                  <a:uLnTx/>
                  <a:uFillTx/>
                  <a:latin typeface="Arial" panose="020B0604020202020204"/>
                  <a:ea typeface="ＭＳ Ｐゴシック" panose="020B0600070205080204" pitchFamily="50" charset="-128"/>
                  <a:cs typeface="+mn-cs"/>
                </a:rPr>
                <a:t>β</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27" name="テキスト ボックス 126"/>
            <p:cNvSpPr txBox="1"/>
            <p:nvPr/>
          </p:nvSpPr>
          <p:spPr>
            <a:xfrm>
              <a:off x="4144882" y="2820660"/>
              <a:ext cx="31771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W</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29" name="テキスト ボックス 128"/>
            <p:cNvSpPr txBox="1"/>
            <p:nvPr/>
          </p:nvSpPr>
          <p:spPr>
            <a:xfrm>
              <a:off x="3309876" y="4444298"/>
              <a:ext cx="26161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a:ln>
                    <a:noFill/>
                  </a:ln>
                  <a:solidFill>
                    <a:srgbClr val="FF0000"/>
                  </a:solidFill>
                  <a:effectLst/>
                  <a:uLnTx/>
                  <a:uFillTx/>
                  <a:latin typeface="Arial" panose="020B0604020202020204"/>
                  <a:ea typeface="ＭＳ Ｐゴシック" panose="020B0600070205080204" pitchFamily="50" charset="-128"/>
                  <a:cs typeface="+mn-cs"/>
                </a:rPr>
                <a:t>β</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30" name="テキスト ボックス 129"/>
            <p:cNvSpPr txBox="1"/>
            <p:nvPr/>
          </p:nvSpPr>
          <p:spPr>
            <a:xfrm>
              <a:off x="4114191" y="4452091"/>
              <a:ext cx="31771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W</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25" name="テキスト ボックス 124"/>
            <p:cNvSpPr txBox="1"/>
            <p:nvPr/>
          </p:nvSpPr>
          <p:spPr>
            <a:xfrm>
              <a:off x="5110334" y="1128427"/>
              <a:ext cx="31771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W</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28" name="テキスト ボックス 127"/>
            <p:cNvSpPr txBox="1"/>
            <p:nvPr/>
          </p:nvSpPr>
          <p:spPr>
            <a:xfrm>
              <a:off x="5165630" y="2812867"/>
              <a:ext cx="31771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W</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31" name="テキスト ボックス 130"/>
            <p:cNvSpPr txBox="1"/>
            <p:nvPr/>
          </p:nvSpPr>
          <p:spPr>
            <a:xfrm>
              <a:off x="5134939" y="4444298"/>
              <a:ext cx="31771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W</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cxnSp>
          <p:nvCxnSpPr>
            <p:cNvPr id="230" name="Straight Arrow Connector 28">
              <a:extLst>
                <a:ext uri="{FF2B5EF4-FFF2-40B4-BE49-F238E27FC236}">
                  <a16:creationId xmlns:a16="http://schemas.microsoft.com/office/drawing/2014/main" id="{D4F583DE-03E4-448A-ABB7-BADFF81163D5}"/>
                </a:ext>
              </a:extLst>
            </p:cNvPr>
            <p:cNvCxnSpPr/>
            <p:nvPr/>
          </p:nvCxnSpPr>
          <p:spPr>
            <a:xfrm flipV="1">
              <a:off x="5440734" y="1206194"/>
              <a:ext cx="1976" cy="378045"/>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31" name="Straight Arrow Connector 92">
              <a:extLst>
                <a:ext uri="{FF2B5EF4-FFF2-40B4-BE49-F238E27FC236}">
                  <a16:creationId xmlns:a16="http://schemas.microsoft.com/office/drawing/2014/main" id="{51FD1327-4EE3-4BBA-A7FE-DE8573CBA9DD}"/>
                </a:ext>
              </a:extLst>
            </p:cNvPr>
            <p:cNvCxnSpPr/>
            <p:nvPr/>
          </p:nvCxnSpPr>
          <p:spPr>
            <a:xfrm flipV="1">
              <a:off x="4658797" y="1679569"/>
              <a:ext cx="654594" cy="7667"/>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232" name="Straight Arrow Connector 11">
              <a:extLst>
                <a:ext uri="{FF2B5EF4-FFF2-40B4-BE49-F238E27FC236}">
                  <a16:creationId xmlns:a16="http://schemas.microsoft.com/office/drawing/2014/main" id="{DDE77E86-8AEB-45AC-9115-D728525A1DDC}"/>
                </a:ext>
              </a:extLst>
            </p:cNvPr>
            <p:cNvCxnSpPr>
              <a:cxnSpLocks/>
            </p:cNvCxnSpPr>
            <p:nvPr/>
          </p:nvCxnSpPr>
          <p:spPr>
            <a:xfrm flipV="1">
              <a:off x="4662662" y="1167491"/>
              <a:ext cx="310397" cy="411954"/>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226" name="Straight Arrow Connector 28">
              <a:extLst>
                <a:ext uri="{FF2B5EF4-FFF2-40B4-BE49-F238E27FC236}">
                  <a16:creationId xmlns:a16="http://schemas.microsoft.com/office/drawing/2014/main" id="{8A176BA9-FE6A-4E1D-A025-411775030042}"/>
                </a:ext>
              </a:extLst>
            </p:cNvPr>
            <p:cNvCxnSpPr/>
            <p:nvPr/>
          </p:nvCxnSpPr>
          <p:spPr>
            <a:xfrm flipV="1">
              <a:off x="5452808" y="2853638"/>
              <a:ext cx="1976" cy="378045"/>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27" name="Straight Arrow Connector 92">
              <a:extLst>
                <a:ext uri="{FF2B5EF4-FFF2-40B4-BE49-F238E27FC236}">
                  <a16:creationId xmlns:a16="http://schemas.microsoft.com/office/drawing/2014/main" id="{E2540031-29B7-4870-8814-9360B7F2BE4D}"/>
                </a:ext>
              </a:extLst>
            </p:cNvPr>
            <p:cNvCxnSpPr/>
            <p:nvPr/>
          </p:nvCxnSpPr>
          <p:spPr>
            <a:xfrm flipV="1">
              <a:off x="4652632" y="3338509"/>
              <a:ext cx="654594" cy="7667"/>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228" name="Straight Arrow Connector 11">
              <a:extLst>
                <a:ext uri="{FF2B5EF4-FFF2-40B4-BE49-F238E27FC236}">
                  <a16:creationId xmlns:a16="http://schemas.microsoft.com/office/drawing/2014/main" id="{FE8FE954-DF5E-41D0-AC82-F4699B736201}"/>
                </a:ext>
              </a:extLst>
            </p:cNvPr>
            <p:cNvCxnSpPr>
              <a:cxnSpLocks/>
            </p:cNvCxnSpPr>
            <p:nvPr/>
          </p:nvCxnSpPr>
          <p:spPr>
            <a:xfrm flipV="1">
              <a:off x="4673113" y="2844451"/>
              <a:ext cx="310397" cy="411954"/>
            </a:xfrm>
            <a:prstGeom prst="straightConnector1">
              <a:avLst/>
            </a:prstGeom>
            <a:noFill/>
            <a:ln w="6350" cap="flat" cmpd="sng" algn="ctr">
              <a:solidFill>
                <a:srgbClr val="FF0000"/>
              </a:solidFill>
              <a:prstDash val="solid"/>
              <a:miter lim="800000"/>
              <a:headEnd type="triangle" w="med" len="med"/>
              <a:tailEnd type="none" w="med" len="med"/>
            </a:ln>
            <a:effectLst/>
          </p:spPr>
        </p:cxnSp>
        <p:sp>
          <p:nvSpPr>
            <p:cNvPr id="234" name="Freeform: Shape 253">
              <a:extLst>
                <a:ext uri="{FF2B5EF4-FFF2-40B4-BE49-F238E27FC236}">
                  <a16:creationId xmlns:a16="http://schemas.microsoft.com/office/drawing/2014/main" id="{972CBEA0-9E4E-4C69-9A7B-C61C0E35B6A2}"/>
                </a:ext>
              </a:extLst>
            </p:cNvPr>
            <p:cNvSpPr/>
            <p:nvPr/>
          </p:nvSpPr>
          <p:spPr>
            <a:xfrm>
              <a:off x="5547283" y="1823064"/>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FF0000"/>
              </a:solidFill>
              <a:prstDash val="solid"/>
              <a:miter lim="800000"/>
              <a:headEnd type="triangle" w="med" len="med"/>
              <a:tailEnd type="none" w="med" len="me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cxnSp>
          <p:nvCxnSpPr>
            <p:cNvPr id="220" name="Straight Arrow Connector 28">
              <a:extLst>
                <a:ext uri="{FF2B5EF4-FFF2-40B4-BE49-F238E27FC236}">
                  <a16:creationId xmlns:a16="http://schemas.microsoft.com/office/drawing/2014/main" id="{793EB983-3568-44D3-893A-2A51FF7C233B}"/>
                </a:ext>
              </a:extLst>
            </p:cNvPr>
            <p:cNvCxnSpPr/>
            <p:nvPr/>
          </p:nvCxnSpPr>
          <p:spPr>
            <a:xfrm flipV="1">
              <a:off x="5441867" y="4482010"/>
              <a:ext cx="1976" cy="378045"/>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21" name="Straight Arrow Connector 92">
              <a:extLst>
                <a:ext uri="{FF2B5EF4-FFF2-40B4-BE49-F238E27FC236}">
                  <a16:creationId xmlns:a16="http://schemas.microsoft.com/office/drawing/2014/main" id="{31D9529F-5B41-4244-96F2-7CC5BB0B4493}"/>
                </a:ext>
              </a:extLst>
            </p:cNvPr>
            <p:cNvCxnSpPr/>
            <p:nvPr/>
          </p:nvCxnSpPr>
          <p:spPr>
            <a:xfrm flipV="1">
              <a:off x="4650079" y="4954908"/>
              <a:ext cx="654594" cy="7667"/>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222" name="Straight Arrow Connector 11">
              <a:extLst>
                <a:ext uri="{FF2B5EF4-FFF2-40B4-BE49-F238E27FC236}">
                  <a16:creationId xmlns:a16="http://schemas.microsoft.com/office/drawing/2014/main" id="{997BE1A9-38F8-4B65-9213-2E24256E3E1C}"/>
                </a:ext>
              </a:extLst>
            </p:cNvPr>
            <p:cNvCxnSpPr>
              <a:cxnSpLocks/>
            </p:cNvCxnSpPr>
            <p:nvPr/>
          </p:nvCxnSpPr>
          <p:spPr>
            <a:xfrm flipV="1">
              <a:off x="4655921" y="4474696"/>
              <a:ext cx="310397" cy="411954"/>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223" name="Straight Arrow Connector 87">
              <a:extLst>
                <a:ext uri="{FF2B5EF4-FFF2-40B4-BE49-F238E27FC236}">
                  <a16:creationId xmlns:a16="http://schemas.microsoft.com/office/drawing/2014/main" id="{531B85D1-878D-487E-84DA-F43DC492FF0C}"/>
                </a:ext>
              </a:extLst>
            </p:cNvPr>
            <p:cNvCxnSpPr/>
            <p:nvPr/>
          </p:nvCxnSpPr>
          <p:spPr>
            <a:xfrm flipV="1">
              <a:off x="5429183" y="5083946"/>
              <a:ext cx="2705" cy="264186"/>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25" name="Straight Arrow Connector 127">
              <a:extLst>
                <a:ext uri="{FF2B5EF4-FFF2-40B4-BE49-F238E27FC236}">
                  <a16:creationId xmlns:a16="http://schemas.microsoft.com/office/drawing/2014/main" id="{8B1A0F4A-09A4-485F-A918-086C82D295B4}"/>
                </a:ext>
              </a:extLst>
            </p:cNvPr>
            <p:cNvCxnSpPr/>
            <p:nvPr/>
          </p:nvCxnSpPr>
          <p:spPr>
            <a:xfrm flipV="1">
              <a:off x="5427885" y="5559974"/>
              <a:ext cx="0" cy="131416"/>
            </a:xfrm>
            <a:prstGeom prst="straightConnector1">
              <a:avLst/>
            </a:prstGeom>
            <a:noFill/>
            <a:ln w="6350" cap="flat" cmpd="sng" algn="ctr">
              <a:solidFill>
                <a:srgbClr val="FF0000"/>
              </a:solidFill>
              <a:prstDash val="solid"/>
              <a:miter lim="800000"/>
              <a:headEnd type="none" w="med" len="med"/>
              <a:tailEnd type="triangle" w="med" len="med"/>
            </a:ln>
            <a:effectLst/>
          </p:spPr>
        </p:cxnSp>
        <p:sp>
          <p:nvSpPr>
            <p:cNvPr id="235" name="Freeform: Shape 256">
              <a:extLst>
                <a:ext uri="{FF2B5EF4-FFF2-40B4-BE49-F238E27FC236}">
                  <a16:creationId xmlns:a16="http://schemas.microsoft.com/office/drawing/2014/main" id="{3E09C11E-9B93-4CEF-94AE-CFD182876939}"/>
                </a:ext>
              </a:extLst>
            </p:cNvPr>
            <p:cNvSpPr/>
            <p:nvPr/>
          </p:nvSpPr>
          <p:spPr>
            <a:xfrm>
              <a:off x="5535139" y="3440419"/>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FF0000"/>
              </a:solidFill>
              <a:prstDash val="solid"/>
              <a:miter lim="800000"/>
              <a:headEnd type="triangle" w="med" len="med"/>
              <a:tailEnd type="none" w="med" len="me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cxnSp>
          <p:nvCxnSpPr>
            <p:cNvPr id="237" name="Straight Arrow Connector 28">
              <a:extLst>
                <a:ext uri="{FF2B5EF4-FFF2-40B4-BE49-F238E27FC236}">
                  <a16:creationId xmlns:a16="http://schemas.microsoft.com/office/drawing/2014/main" id="{793EB983-3568-44D3-893A-2A51FF7C233B}"/>
                </a:ext>
              </a:extLst>
            </p:cNvPr>
            <p:cNvCxnSpPr/>
            <p:nvPr/>
          </p:nvCxnSpPr>
          <p:spPr>
            <a:xfrm flipV="1">
              <a:off x="4478240" y="4446631"/>
              <a:ext cx="1976" cy="378045"/>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40" name="Straight Arrow Connector 87">
              <a:extLst>
                <a:ext uri="{FF2B5EF4-FFF2-40B4-BE49-F238E27FC236}">
                  <a16:creationId xmlns:a16="http://schemas.microsoft.com/office/drawing/2014/main" id="{531B85D1-878D-487E-84DA-F43DC492FF0C}"/>
                </a:ext>
              </a:extLst>
            </p:cNvPr>
            <p:cNvCxnSpPr/>
            <p:nvPr/>
          </p:nvCxnSpPr>
          <p:spPr>
            <a:xfrm flipV="1">
              <a:off x="4482951" y="5080005"/>
              <a:ext cx="2705" cy="264186"/>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42" name="Straight Arrow Connector 127">
              <a:extLst>
                <a:ext uri="{FF2B5EF4-FFF2-40B4-BE49-F238E27FC236}">
                  <a16:creationId xmlns:a16="http://schemas.microsoft.com/office/drawing/2014/main" id="{8B1A0F4A-09A4-485F-A918-086C82D295B4}"/>
                </a:ext>
              </a:extLst>
            </p:cNvPr>
            <p:cNvCxnSpPr/>
            <p:nvPr/>
          </p:nvCxnSpPr>
          <p:spPr>
            <a:xfrm flipV="1">
              <a:off x="4490529" y="5549615"/>
              <a:ext cx="0" cy="131416"/>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43" name="Straight Arrow Connector 28">
              <a:extLst>
                <a:ext uri="{FF2B5EF4-FFF2-40B4-BE49-F238E27FC236}">
                  <a16:creationId xmlns:a16="http://schemas.microsoft.com/office/drawing/2014/main" id="{8A176BA9-FE6A-4E1D-A025-411775030042}"/>
                </a:ext>
              </a:extLst>
            </p:cNvPr>
            <p:cNvCxnSpPr/>
            <p:nvPr/>
          </p:nvCxnSpPr>
          <p:spPr>
            <a:xfrm flipV="1">
              <a:off x="4478240" y="2828075"/>
              <a:ext cx="1976" cy="378045"/>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47" name="Straight Arrow Connector 28">
              <a:extLst>
                <a:ext uri="{FF2B5EF4-FFF2-40B4-BE49-F238E27FC236}">
                  <a16:creationId xmlns:a16="http://schemas.microsoft.com/office/drawing/2014/main" id="{D4F583DE-03E4-448A-ABB7-BADFF81163D5}"/>
                </a:ext>
              </a:extLst>
            </p:cNvPr>
            <p:cNvCxnSpPr/>
            <p:nvPr/>
          </p:nvCxnSpPr>
          <p:spPr>
            <a:xfrm flipV="1">
              <a:off x="4510213" y="1181378"/>
              <a:ext cx="1976" cy="378045"/>
            </a:xfrm>
            <a:prstGeom prst="straightConnector1">
              <a:avLst/>
            </a:prstGeom>
            <a:noFill/>
            <a:ln w="6350" cap="flat" cmpd="sng" algn="ctr">
              <a:solidFill>
                <a:srgbClr val="FF0000"/>
              </a:solidFill>
              <a:prstDash val="solid"/>
              <a:miter lim="800000"/>
              <a:headEnd type="none" w="med" len="med"/>
              <a:tailEnd type="triangle" w="med" len="med"/>
            </a:ln>
            <a:effectLst/>
          </p:spPr>
        </p:cxnSp>
        <p:sp>
          <p:nvSpPr>
            <p:cNvPr id="251" name="Freeform: Shape 253">
              <a:extLst>
                <a:ext uri="{FF2B5EF4-FFF2-40B4-BE49-F238E27FC236}">
                  <a16:creationId xmlns:a16="http://schemas.microsoft.com/office/drawing/2014/main" id="{972CBEA0-9E4E-4C69-9A7B-C61C0E35B6A2}"/>
                </a:ext>
              </a:extLst>
            </p:cNvPr>
            <p:cNvSpPr/>
            <p:nvPr/>
          </p:nvSpPr>
          <p:spPr>
            <a:xfrm>
              <a:off x="4637401" y="1766245"/>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FF0000"/>
              </a:solidFill>
              <a:prstDash val="solid"/>
              <a:miter lim="800000"/>
              <a:headEnd type="triangle" w="med" len="med"/>
              <a:tailEnd type="none" w="med" len="me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sp>
          <p:nvSpPr>
            <p:cNvPr id="252" name="Freeform: Shape 256">
              <a:extLst>
                <a:ext uri="{FF2B5EF4-FFF2-40B4-BE49-F238E27FC236}">
                  <a16:creationId xmlns:a16="http://schemas.microsoft.com/office/drawing/2014/main" id="{3E09C11E-9B93-4CEF-94AE-CFD182876939}"/>
                </a:ext>
              </a:extLst>
            </p:cNvPr>
            <p:cNvSpPr/>
            <p:nvPr/>
          </p:nvSpPr>
          <p:spPr>
            <a:xfrm>
              <a:off x="4619825" y="3409538"/>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FF0000"/>
              </a:solidFill>
              <a:prstDash val="solid"/>
              <a:miter lim="800000"/>
              <a:headEnd type="triangle" w="med" len="med"/>
              <a:tailEnd type="none" w="med" len="me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sp>
          <p:nvSpPr>
            <p:cNvPr id="283" name="テキスト ボックス 282"/>
            <p:cNvSpPr txBox="1"/>
            <p:nvPr/>
          </p:nvSpPr>
          <p:spPr>
            <a:xfrm>
              <a:off x="6037148" y="1128427"/>
              <a:ext cx="31771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W</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284" name="テキスト ボックス 283"/>
            <p:cNvSpPr txBox="1"/>
            <p:nvPr/>
          </p:nvSpPr>
          <p:spPr>
            <a:xfrm>
              <a:off x="6092444" y="2812867"/>
              <a:ext cx="31771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W</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285" name="テキスト ボックス 284"/>
            <p:cNvSpPr txBox="1"/>
            <p:nvPr/>
          </p:nvSpPr>
          <p:spPr>
            <a:xfrm>
              <a:off x="6061753" y="4444298"/>
              <a:ext cx="31771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W</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cxnSp>
          <p:nvCxnSpPr>
            <p:cNvPr id="302" name="Straight Arrow Connector 28">
              <a:extLst>
                <a:ext uri="{FF2B5EF4-FFF2-40B4-BE49-F238E27FC236}">
                  <a16:creationId xmlns:a16="http://schemas.microsoft.com/office/drawing/2014/main" id="{D4F583DE-03E4-448A-ABB7-BADFF81163D5}"/>
                </a:ext>
              </a:extLst>
            </p:cNvPr>
            <p:cNvCxnSpPr/>
            <p:nvPr/>
          </p:nvCxnSpPr>
          <p:spPr>
            <a:xfrm flipV="1">
              <a:off x="6367548" y="1206194"/>
              <a:ext cx="1976" cy="378045"/>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303" name="Straight Arrow Connector 92">
              <a:extLst>
                <a:ext uri="{FF2B5EF4-FFF2-40B4-BE49-F238E27FC236}">
                  <a16:creationId xmlns:a16="http://schemas.microsoft.com/office/drawing/2014/main" id="{51FD1327-4EE3-4BBA-A7FE-DE8573CBA9DD}"/>
                </a:ext>
              </a:extLst>
            </p:cNvPr>
            <p:cNvCxnSpPr/>
            <p:nvPr/>
          </p:nvCxnSpPr>
          <p:spPr>
            <a:xfrm flipV="1">
              <a:off x="5585611" y="1679569"/>
              <a:ext cx="654594" cy="7667"/>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304" name="Straight Arrow Connector 11">
              <a:extLst>
                <a:ext uri="{FF2B5EF4-FFF2-40B4-BE49-F238E27FC236}">
                  <a16:creationId xmlns:a16="http://schemas.microsoft.com/office/drawing/2014/main" id="{DDE77E86-8AEB-45AC-9115-D728525A1DDC}"/>
                </a:ext>
              </a:extLst>
            </p:cNvPr>
            <p:cNvCxnSpPr>
              <a:cxnSpLocks/>
            </p:cNvCxnSpPr>
            <p:nvPr/>
          </p:nvCxnSpPr>
          <p:spPr>
            <a:xfrm flipV="1">
              <a:off x="5589476" y="1167491"/>
              <a:ext cx="310397" cy="411954"/>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306" name="Straight Arrow Connector 28">
              <a:extLst>
                <a:ext uri="{FF2B5EF4-FFF2-40B4-BE49-F238E27FC236}">
                  <a16:creationId xmlns:a16="http://schemas.microsoft.com/office/drawing/2014/main" id="{8A176BA9-FE6A-4E1D-A025-411775030042}"/>
                </a:ext>
              </a:extLst>
            </p:cNvPr>
            <p:cNvCxnSpPr/>
            <p:nvPr/>
          </p:nvCxnSpPr>
          <p:spPr>
            <a:xfrm flipV="1">
              <a:off x="6379622" y="2853638"/>
              <a:ext cx="1976" cy="378045"/>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307" name="Straight Arrow Connector 92">
              <a:extLst>
                <a:ext uri="{FF2B5EF4-FFF2-40B4-BE49-F238E27FC236}">
                  <a16:creationId xmlns:a16="http://schemas.microsoft.com/office/drawing/2014/main" id="{E2540031-29B7-4870-8814-9360B7F2BE4D}"/>
                </a:ext>
              </a:extLst>
            </p:cNvPr>
            <p:cNvCxnSpPr/>
            <p:nvPr/>
          </p:nvCxnSpPr>
          <p:spPr>
            <a:xfrm flipV="1">
              <a:off x="5579446" y="3338509"/>
              <a:ext cx="654594" cy="7667"/>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308" name="Straight Arrow Connector 11">
              <a:extLst>
                <a:ext uri="{FF2B5EF4-FFF2-40B4-BE49-F238E27FC236}">
                  <a16:creationId xmlns:a16="http://schemas.microsoft.com/office/drawing/2014/main" id="{FE8FE954-DF5E-41D0-AC82-F4699B736201}"/>
                </a:ext>
              </a:extLst>
            </p:cNvPr>
            <p:cNvCxnSpPr>
              <a:cxnSpLocks/>
            </p:cNvCxnSpPr>
            <p:nvPr/>
          </p:nvCxnSpPr>
          <p:spPr>
            <a:xfrm flipV="1">
              <a:off x="5599927" y="2844451"/>
              <a:ext cx="310397" cy="411954"/>
            </a:xfrm>
            <a:prstGeom prst="straightConnector1">
              <a:avLst/>
            </a:prstGeom>
            <a:noFill/>
            <a:ln w="6350" cap="flat" cmpd="sng" algn="ctr">
              <a:solidFill>
                <a:srgbClr val="FF0000"/>
              </a:solidFill>
              <a:prstDash val="solid"/>
              <a:miter lim="800000"/>
              <a:headEnd type="triangle" w="med" len="med"/>
              <a:tailEnd type="none" w="med" len="med"/>
            </a:ln>
            <a:effectLst/>
          </p:spPr>
        </p:cxnSp>
        <p:sp>
          <p:nvSpPr>
            <p:cNvPr id="310" name="Freeform: Shape 253">
              <a:extLst>
                <a:ext uri="{FF2B5EF4-FFF2-40B4-BE49-F238E27FC236}">
                  <a16:creationId xmlns:a16="http://schemas.microsoft.com/office/drawing/2014/main" id="{972CBEA0-9E4E-4C69-9A7B-C61C0E35B6A2}"/>
                </a:ext>
              </a:extLst>
            </p:cNvPr>
            <p:cNvSpPr/>
            <p:nvPr/>
          </p:nvSpPr>
          <p:spPr>
            <a:xfrm>
              <a:off x="6474097" y="1823064"/>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FF0000"/>
              </a:solidFill>
              <a:prstDash val="solid"/>
              <a:miter lim="800000"/>
              <a:headEnd type="triangle" w="med" len="med"/>
              <a:tailEnd type="none" w="med" len="me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cxnSp>
          <p:nvCxnSpPr>
            <p:cNvPr id="313" name="Straight Arrow Connector 11">
              <a:extLst>
                <a:ext uri="{FF2B5EF4-FFF2-40B4-BE49-F238E27FC236}">
                  <a16:creationId xmlns:a16="http://schemas.microsoft.com/office/drawing/2014/main" id="{997BE1A9-38F8-4B65-9213-2E24256E3E1C}"/>
                </a:ext>
              </a:extLst>
            </p:cNvPr>
            <p:cNvCxnSpPr>
              <a:cxnSpLocks/>
            </p:cNvCxnSpPr>
            <p:nvPr/>
          </p:nvCxnSpPr>
          <p:spPr>
            <a:xfrm flipV="1">
              <a:off x="5582735" y="4474696"/>
              <a:ext cx="310397" cy="411954"/>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311" name="Straight Arrow Connector 28">
              <a:extLst>
                <a:ext uri="{FF2B5EF4-FFF2-40B4-BE49-F238E27FC236}">
                  <a16:creationId xmlns:a16="http://schemas.microsoft.com/office/drawing/2014/main" id="{793EB983-3568-44D3-893A-2A51FF7C233B}"/>
                </a:ext>
              </a:extLst>
            </p:cNvPr>
            <p:cNvCxnSpPr/>
            <p:nvPr/>
          </p:nvCxnSpPr>
          <p:spPr>
            <a:xfrm flipV="1">
              <a:off x="6368681" y="4482010"/>
              <a:ext cx="1976" cy="378045"/>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312" name="Straight Arrow Connector 92">
              <a:extLst>
                <a:ext uri="{FF2B5EF4-FFF2-40B4-BE49-F238E27FC236}">
                  <a16:creationId xmlns:a16="http://schemas.microsoft.com/office/drawing/2014/main" id="{31D9529F-5B41-4244-96F2-7CC5BB0B4493}"/>
                </a:ext>
              </a:extLst>
            </p:cNvPr>
            <p:cNvCxnSpPr/>
            <p:nvPr/>
          </p:nvCxnSpPr>
          <p:spPr>
            <a:xfrm flipV="1">
              <a:off x="5576893" y="4954908"/>
              <a:ext cx="654594" cy="7667"/>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314" name="Straight Arrow Connector 87">
              <a:extLst>
                <a:ext uri="{FF2B5EF4-FFF2-40B4-BE49-F238E27FC236}">
                  <a16:creationId xmlns:a16="http://schemas.microsoft.com/office/drawing/2014/main" id="{531B85D1-878D-487E-84DA-F43DC492FF0C}"/>
                </a:ext>
              </a:extLst>
            </p:cNvPr>
            <p:cNvCxnSpPr/>
            <p:nvPr/>
          </p:nvCxnSpPr>
          <p:spPr>
            <a:xfrm flipV="1">
              <a:off x="6355997" y="5083946"/>
              <a:ext cx="2705" cy="264186"/>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316" name="Straight Arrow Connector 127">
              <a:extLst>
                <a:ext uri="{FF2B5EF4-FFF2-40B4-BE49-F238E27FC236}">
                  <a16:creationId xmlns:a16="http://schemas.microsoft.com/office/drawing/2014/main" id="{8B1A0F4A-09A4-485F-A918-086C82D295B4}"/>
                </a:ext>
              </a:extLst>
            </p:cNvPr>
            <p:cNvCxnSpPr/>
            <p:nvPr/>
          </p:nvCxnSpPr>
          <p:spPr>
            <a:xfrm flipV="1">
              <a:off x="6354699" y="5559974"/>
              <a:ext cx="0" cy="131416"/>
            </a:xfrm>
            <a:prstGeom prst="straightConnector1">
              <a:avLst/>
            </a:prstGeom>
            <a:noFill/>
            <a:ln w="6350" cap="flat" cmpd="sng" algn="ctr">
              <a:solidFill>
                <a:srgbClr val="FF0000"/>
              </a:solidFill>
              <a:prstDash val="solid"/>
              <a:miter lim="800000"/>
              <a:headEnd type="none" w="med" len="med"/>
              <a:tailEnd type="triangle" w="med" len="med"/>
            </a:ln>
            <a:effectLst/>
          </p:spPr>
        </p:cxnSp>
        <p:sp>
          <p:nvSpPr>
            <p:cNvPr id="317" name="Freeform: Shape 256">
              <a:extLst>
                <a:ext uri="{FF2B5EF4-FFF2-40B4-BE49-F238E27FC236}">
                  <a16:creationId xmlns:a16="http://schemas.microsoft.com/office/drawing/2014/main" id="{3E09C11E-9B93-4CEF-94AE-CFD182876939}"/>
                </a:ext>
              </a:extLst>
            </p:cNvPr>
            <p:cNvSpPr/>
            <p:nvPr/>
          </p:nvSpPr>
          <p:spPr>
            <a:xfrm>
              <a:off x="6461953" y="3440419"/>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FF0000"/>
              </a:solidFill>
              <a:prstDash val="solid"/>
              <a:miter lim="800000"/>
              <a:headEnd type="triangle" w="med" len="med"/>
              <a:tailEnd type="none" w="med" len="me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grpSp>
      <mc:AlternateContent xmlns:mc="http://schemas.openxmlformats.org/markup-compatibility/2006" xmlns:a14="http://schemas.microsoft.com/office/drawing/2010/main">
        <mc:Choice Requires="a14">
          <p:sp>
            <p:nvSpPr>
              <p:cNvPr id="236" name="TextBox 97">
                <a:extLst>
                  <a:ext uri="{FF2B5EF4-FFF2-40B4-BE49-F238E27FC236}">
                    <a16:creationId xmlns:a16="http://schemas.microsoft.com/office/drawing/2014/main" id="{6710757E-A22B-4BB7-8F7C-7D3CF6F2A2A1}"/>
                  </a:ext>
                </a:extLst>
              </p:cNvPr>
              <p:cNvSpPr txBox="1"/>
              <p:nvPr/>
            </p:nvSpPr>
            <p:spPr>
              <a:xfrm>
                <a:off x="9657771" y="4820835"/>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𝟔</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36" name="TextBox 97">
                <a:extLst>
                  <a:ext uri="{FF2B5EF4-FFF2-40B4-BE49-F238E27FC236}">
                    <a16:creationId xmlns:a16="http://schemas.microsoft.com/office/drawing/2014/main" id="{6710757E-A22B-4BB7-8F7C-7D3CF6F2A2A1}"/>
                  </a:ext>
                </a:extLst>
              </p:cNvPr>
              <p:cNvSpPr txBox="1">
                <a:spLocks noRot="1" noChangeAspect="1" noMove="1" noResize="1" noEditPoints="1" noAdjustHandles="1" noChangeArrowheads="1" noChangeShapeType="1" noTextEdit="1"/>
              </p:cNvSpPr>
              <p:nvPr/>
            </p:nvSpPr>
            <p:spPr>
              <a:xfrm>
                <a:off x="9657771" y="4820835"/>
                <a:ext cx="282623" cy="309187"/>
              </a:xfrm>
              <a:prstGeom prst="rect">
                <a:avLst/>
              </a:prstGeom>
              <a:blipFill>
                <a:blip r:embed="rId58"/>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8" name="TextBox 98">
                <a:extLst>
                  <a:ext uri="{FF2B5EF4-FFF2-40B4-BE49-F238E27FC236}">
                    <a16:creationId xmlns:a16="http://schemas.microsoft.com/office/drawing/2014/main" id="{F09AAB89-F3A2-4B64-8083-E975F0568D3B}"/>
                  </a:ext>
                </a:extLst>
              </p:cNvPr>
              <p:cNvSpPr txBox="1"/>
              <p:nvPr/>
            </p:nvSpPr>
            <p:spPr>
              <a:xfrm>
                <a:off x="9678023" y="5306406"/>
                <a:ext cx="257012" cy="292135"/>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𝒗𝒑</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𝟔</m:t>
                          </m:r>
                        </m:sub>
                      </m:sSub>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38" name="TextBox 98">
                <a:extLst>
                  <a:ext uri="{FF2B5EF4-FFF2-40B4-BE49-F238E27FC236}">
                    <a16:creationId xmlns:a16="http://schemas.microsoft.com/office/drawing/2014/main" id="{F09AAB89-F3A2-4B64-8083-E975F0568D3B}"/>
                  </a:ext>
                </a:extLst>
              </p:cNvPr>
              <p:cNvSpPr txBox="1">
                <a:spLocks noRot="1" noChangeAspect="1" noMove="1" noResize="1" noEditPoints="1" noAdjustHandles="1" noChangeArrowheads="1" noChangeShapeType="1" noTextEdit="1"/>
              </p:cNvSpPr>
              <p:nvPr/>
            </p:nvSpPr>
            <p:spPr>
              <a:xfrm>
                <a:off x="9678023" y="5306406"/>
                <a:ext cx="257012" cy="292135"/>
              </a:xfrm>
              <a:prstGeom prst="ellipse">
                <a:avLst/>
              </a:prstGeom>
              <a:blipFill>
                <a:blip r:embed="rId59"/>
                <a:stretch>
                  <a:fillRect l="-11628" r="-37209" b="-2041"/>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9" name="Oval 109">
                <a:extLst>
                  <a:ext uri="{FF2B5EF4-FFF2-40B4-BE49-F238E27FC236}">
                    <a16:creationId xmlns:a16="http://schemas.microsoft.com/office/drawing/2014/main" id="{A927F61C-82B5-42C4-B786-CD0F60EF1F77}"/>
                  </a:ext>
                </a:extLst>
              </p:cNvPr>
              <p:cNvSpPr/>
              <p:nvPr/>
            </p:nvSpPr>
            <p:spPr>
              <a:xfrm>
                <a:off x="9290225" y="4183404"/>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1,6</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39" name="Oval 109">
                <a:extLst>
                  <a:ext uri="{FF2B5EF4-FFF2-40B4-BE49-F238E27FC236}">
                    <a16:creationId xmlns:a16="http://schemas.microsoft.com/office/drawing/2014/main" id="{A927F61C-82B5-42C4-B786-CD0F60EF1F77}"/>
                  </a:ext>
                </a:extLst>
              </p:cNvPr>
              <p:cNvSpPr>
                <a:spLocks noRot="1" noChangeAspect="1" noMove="1" noResize="1" noEditPoints="1" noAdjustHandles="1" noChangeArrowheads="1" noChangeShapeType="1" noTextEdit="1"/>
              </p:cNvSpPr>
              <p:nvPr/>
            </p:nvSpPr>
            <p:spPr>
              <a:xfrm>
                <a:off x="9290225" y="4183404"/>
                <a:ext cx="261042" cy="261042"/>
              </a:xfrm>
              <a:prstGeom prst="ellipse">
                <a:avLst/>
              </a:prstGeom>
              <a:blipFill>
                <a:blip r:embed="rId60"/>
                <a:stretch>
                  <a:fillRect l="-20455" r="-2273"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4" name="TextBox 203">
                <a:extLst>
                  <a:ext uri="{FF2B5EF4-FFF2-40B4-BE49-F238E27FC236}">
                    <a16:creationId xmlns:a16="http://schemas.microsoft.com/office/drawing/2014/main" id="{9AB06622-57B6-4C27-A5DB-D8F478D1954F}"/>
                  </a:ext>
                </a:extLst>
              </p:cNvPr>
              <p:cNvSpPr txBox="1"/>
              <p:nvPr/>
            </p:nvSpPr>
            <p:spPr>
              <a:xfrm>
                <a:off x="9657771" y="3202279"/>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𝟔</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44" name="TextBox 203">
                <a:extLst>
                  <a:ext uri="{FF2B5EF4-FFF2-40B4-BE49-F238E27FC236}">
                    <a16:creationId xmlns:a16="http://schemas.microsoft.com/office/drawing/2014/main" id="{9AB06622-57B6-4C27-A5DB-D8F478D1954F}"/>
                  </a:ext>
                </a:extLst>
              </p:cNvPr>
              <p:cNvSpPr txBox="1">
                <a:spLocks noRot="1" noChangeAspect="1" noMove="1" noResize="1" noEditPoints="1" noAdjustHandles="1" noChangeArrowheads="1" noChangeShapeType="1" noTextEdit="1"/>
              </p:cNvSpPr>
              <p:nvPr/>
            </p:nvSpPr>
            <p:spPr>
              <a:xfrm>
                <a:off x="9657771" y="3202279"/>
                <a:ext cx="282623" cy="309187"/>
              </a:xfrm>
              <a:prstGeom prst="rect">
                <a:avLst/>
              </a:prstGeom>
              <a:blipFill>
                <a:blip r:embed="rId61"/>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5" name="Oval 207">
                <a:extLst>
                  <a:ext uri="{FF2B5EF4-FFF2-40B4-BE49-F238E27FC236}">
                    <a16:creationId xmlns:a16="http://schemas.microsoft.com/office/drawing/2014/main" id="{64567814-820E-4AEC-AA70-2ED2FD826A23}"/>
                  </a:ext>
                </a:extLst>
              </p:cNvPr>
              <p:cNvSpPr/>
              <p:nvPr/>
            </p:nvSpPr>
            <p:spPr>
              <a:xfrm>
                <a:off x="9304536" y="2558805"/>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2,6</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45" name="Oval 207">
                <a:extLst>
                  <a:ext uri="{FF2B5EF4-FFF2-40B4-BE49-F238E27FC236}">
                    <a16:creationId xmlns:a16="http://schemas.microsoft.com/office/drawing/2014/main" id="{64567814-820E-4AEC-AA70-2ED2FD826A23}"/>
                  </a:ext>
                </a:extLst>
              </p:cNvPr>
              <p:cNvSpPr>
                <a:spLocks noRot="1" noChangeAspect="1" noMove="1" noResize="1" noEditPoints="1" noAdjustHandles="1" noChangeArrowheads="1" noChangeShapeType="1" noTextEdit="1"/>
              </p:cNvSpPr>
              <p:nvPr/>
            </p:nvSpPr>
            <p:spPr>
              <a:xfrm>
                <a:off x="9304536" y="2558805"/>
                <a:ext cx="261042" cy="261042"/>
              </a:xfrm>
              <a:prstGeom prst="ellipse">
                <a:avLst/>
              </a:prstGeom>
              <a:blipFill>
                <a:blip r:embed="rId62"/>
                <a:stretch>
                  <a:fillRect l="-20455" r="-4545"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8" name="TextBox 231">
                <a:extLst>
                  <a:ext uri="{FF2B5EF4-FFF2-40B4-BE49-F238E27FC236}">
                    <a16:creationId xmlns:a16="http://schemas.microsoft.com/office/drawing/2014/main" id="{2F4B1BBB-3764-4C83-A334-C59FBD6A7ACC}"/>
                  </a:ext>
                </a:extLst>
              </p:cNvPr>
              <p:cNvSpPr txBox="1"/>
              <p:nvPr/>
            </p:nvSpPr>
            <p:spPr>
              <a:xfrm>
                <a:off x="9657771" y="1535514"/>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𝟔</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48" name="TextBox 231">
                <a:extLst>
                  <a:ext uri="{FF2B5EF4-FFF2-40B4-BE49-F238E27FC236}">
                    <a16:creationId xmlns:a16="http://schemas.microsoft.com/office/drawing/2014/main" id="{2F4B1BBB-3764-4C83-A334-C59FBD6A7ACC}"/>
                  </a:ext>
                </a:extLst>
              </p:cNvPr>
              <p:cNvSpPr txBox="1">
                <a:spLocks noRot="1" noChangeAspect="1" noMove="1" noResize="1" noEditPoints="1" noAdjustHandles="1" noChangeArrowheads="1" noChangeShapeType="1" noTextEdit="1"/>
              </p:cNvSpPr>
              <p:nvPr/>
            </p:nvSpPr>
            <p:spPr>
              <a:xfrm>
                <a:off x="9657771" y="1535514"/>
                <a:ext cx="282623" cy="309187"/>
              </a:xfrm>
              <a:prstGeom prst="rect">
                <a:avLst/>
              </a:prstGeom>
              <a:blipFill>
                <a:blip r:embed="rId63"/>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9" name="Oval 235">
                <a:extLst>
                  <a:ext uri="{FF2B5EF4-FFF2-40B4-BE49-F238E27FC236}">
                    <a16:creationId xmlns:a16="http://schemas.microsoft.com/office/drawing/2014/main" id="{D0073788-C431-4A52-A116-12DAE4999BC3}"/>
                  </a:ext>
                </a:extLst>
              </p:cNvPr>
              <p:cNvSpPr/>
              <p:nvPr/>
            </p:nvSpPr>
            <p:spPr>
              <a:xfrm>
                <a:off x="9331471" y="896631"/>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3,6</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49" name="Oval 235">
                <a:extLst>
                  <a:ext uri="{FF2B5EF4-FFF2-40B4-BE49-F238E27FC236}">
                    <a16:creationId xmlns:a16="http://schemas.microsoft.com/office/drawing/2014/main" id="{D0073788-C431-4A52-A116-12DAE4999BC3}"/>
                  </a:ext>
                </a:extLst>
              </p:cNvPr>
              <p:cNvSpPr>
                <a:spLocks noRot="1" noChangeAspect="1" noMove="1" noResize="1" noEditPoints="1" noAdjustHandles="1" noChangeArrowheads="1" noChangeShapeType="1" noTextEdit="1"/>
              </p:cNvSpPr>
              <p:nvPr/>
            </p:nvSpPr>
            <p:spPr>
              <a:xfrm>
                <a:off x="9331471" y="896631"/>
                <a:ext cx="261042" cy="261042"/>
              </a:xfrm>
              <a:prstGeom prst="ellipse">
                <a:avLst/>
              </a:prstGeom>
              <a:blipFill>
                <a:blip r:embed="rId64"/>
                <a:stretch>
                  <a:fillRect l="-22727" r="-2273"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p:grpSp>
        <p:nvGrpSpPr>
          <p:cNvPr id="32" name="グループ化 31"/>
          <p:cNvGrpSpPr/>
          <p:nvPr/>
        </p:nvGrpSpPr>
        <p:grpSpPr>
          <a:xfrm>
            <a:off x="8040217" y="1162533"/>
            <a:ext cx="2083927" cy="4602398"/>
            <a:chOff x="6516542" y="1162533"/>
            <a:chExt cx="2083927" cy="4602398"/>
          </a:xfrm>
        </p:grpSpPr>
        <p:grpSp>
          <p:nvGrpSpPr>
            <p:cNvPr id="27" name="グループ化 26"/>
            <p:cNvGrpSpPr/>
            <p:nvPr/>
          </p:nvGrpSpPr>
          <p:grpSpPr>
            <a:xfrm>
              <a:off x="6516542" y="1173172"/>
              <a:ext cx="1125265" cy="4591759"/>
              <a:chOff x="6991381" y="1173172"/>
              <a:chExt cx="1125265" cy="4591759"/>
            </a:xfrm>
          </p:grpSpPr>
          <p:cxnSp>
            <p:nvCxnSpPr>
              <p:cNvPr id="211" name="Straight Arrow Connector 92">
                <a:extLst>
                  <a:ext uri="{FF2B5EF4-FFF2-40B4-BE49-F238E27FC236}">
                    <a16:creationId xmlns:a16="http://schemas.microsoft.com/office/drawing/2014/main" id="{B5EB4BD9-A22C-4826-957F-F4CCDB7F504E}"/>
                  </a:ext>
                </a:extLst>
              </p:cNvPr>
              <p:cNvCxnSpPr>
                <a:cxnSpLocks/>
              </p:cNvCxnSpPr>
              <p:nvPr/>
            </p:nvCxnSpPr>
            <p:spPr>
              <a:xfrm flipV="1">
                <a:off x="7009374" y="3411523"/>
                <a:ext cx="618309" cy="4270"/>
              </a:xfrm>
              <a:prstGeom prst="straightConnector1">
                <a:avLst/>
              </a:prstGeom>
              <a:noFill/>
              <a:ln w="6350" cap="flat" cmpd="sng" algn="ctr">
                <a:solidFill>
                  <a:srgbClr val="0612FF"/>
                </a:solidFill>
                <a:prstDash val="solid"/>
                <a:miter lim="800000"/>
                <a:tailEnd type="triangle"/>
              </a:ln>
              <a:effectLst/>
            </p:spPr>
          </p:cxnSp>
          <p:grpSp>
            <p:nvGrpSpPr>
              <p:cNvPr id="9" name="グループ化 8"/>
              <p:cNvGrpSpPr/>
              <p:nvPr/>
            </p:nvGrpSpPr>
            <p:grpSpPr>
              <a:xfrm>
                <a:off x="6991381" y="1173172"/>
                <a:ext cx="1125265" cy="4591759"/>
                <a:chOff x="6991381" y="1173172"/>
                <a:chExt cx="1125265" cy="4591759"/>
              </a:xfrm>
            </p:grpSpPr>
            <p:cxnSp>
              <p:nvCxnSpPr>
                <p:cNvPr id="140" name="Straight Arrow Connector 104">
                  <a:extLst>
                    <a:ext uri="{FF2B5EF4-FFF2-40B4-BE49-F238E27FC236}">
                      <a16:creationId xmlns:a16="http://schemas.microsoft.com/office/drawing/2014/main" id="{9FB9DD2E-4C40-4F0A-9E7A-2BA91FBFA69F}"/>
                    </a:ext>
                  </a:extLst>
                </p:cNvPr>
                <p:cNvCxnSpPr/>
                <p:nvPr/>
              </p:nvCxnSpPr>
              <p:spPr>
                <a:xfrm flipV="1">
                  <a:off x="7800677" y="5633515"/>
                  <a:ext cx="0" cy="131416"/>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07" name="Straight Arrow Connector 99">
                  <a:extLst>
                    <a:ext uri="{FF2B5EF4-FFF2-40B4-BE49-F238E27FC236}">
                      <a16:creationId xmlns:a16="http://schemas.microsoft.com/office/drawing/2014/main" id="{E8C88CBA-9005-4035-BDC2-CCC8128453C7}"/>
                    </a:ext>
                  </a:extLst>
                </p:cNvPr>
                <p:cNvCxnSpPr/>
                <p:nvPr/>
              </p:nvCxnSpPr>
              <p:spPr>
                <a:xfrm flipV="1">
                  <a:off x="7763295" y="5060525"/>
                  <a:ext cx="2705" cy="26418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08" name="Straight Arrow Connector 100">
                  <a:extLst>
                    <a:ext uri="{FF2B5EF4-FFF2-40B4-BE49-F238E27FC236}">
                      <a16:creationId xmlns:a16="http://schemas.microsoft.com/office/drawing/2014/main" id="{65067561-8A97-4421-B16F-EB64582C4765}"/>
                    </a:ext>
                  </a:extLst>
                </p:cNvPr>
                <p:cNvCxnSpPr/>
                <p:nvPr/>
              </p:nvCxnSpPr>
              <p:spPr>
                <a:xfrm flipH="1" flipV="1">
                  <a:off x="7498977" y="4455460"/>
                  <a:ext cx="251011" cy="35410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09" name="Straight Arrow Connector 92">
                  <a:extLst>
                    <a:ext uri="{FF2B5EF4-FFF2-40B4-BE49-F238E27FC236}">
                      <a16:creationId xmlns:a16="http://schemas.microsoft.com/office/drawing/2014/main" id="{7FFAC6B9-69A7-4FF2-9D4B-F27F7FBAD1AA}"/>
                    </a:ext>
                  </a:extLst>
                </p:cNvPr>
                <p:cNvCxnSpPr>
                  <a:cxnSpLocks/>
                </p:cNvCxnSpPr>
                <p:nvPr/>
              </p:nvCxnSpPr>
              <p:spPr>
                <a:xfrm flipV="1">
                  <a:off x="6991381" y="4993709"/>
                  <a:ext cx="618309" cy="4270"/>
                </a:xfrm>
                <a:prstGeom prst="straightConnector1">
                  <a:avLst/>
                </a:prstGeom>
                <a:noFill/>
                <a:ln w="6350" cap="flat" cmpd="sng" algn="ctr">
                  <a:solidFill>
                    <a:srgbClr val="0612FF"/>
                  </a:solidFill>
                  <a:prstDash val="solid"/>
                  <a:miter lim="800000"/>
                  <a:tailEnd type="triangle"/>
                </a:ln>
                <a:effectLst/>
              </p:spPr>
            </p:cxnSp>
            <p:cxnSp>
              <p:nvCxnSpPr>
                <p:cNvPr id="210" name="Straight Arrow Connector 11">
                  <a:extLst>
                    <a:ext uri="{FF2B5EF4-FFF2-40B4-BE49-F238E27FC236}">
                      <a16:creationId xmlns:a16="http://schemas.microsoft.com/office/drawing/2014/main" id="{BC2C6736-F6B6-4BC2-8980-246406060733}"/>
                    </a:ext>
                  </a:extLst>
                </p:cNvPr>
                <p:cNvCxnSpPr>
                  <a:cxnSpLocks/>
                </p:cNvCxnSpPr>
                <p:nvPr/>
              </p:nvCxnSpPr>
              <p:spPr>
                <a:xfrm flipV="1">
                  <a:off x="6994754" y="4484664"/>
                  <a:ext cx="346446" cy="429906"/>
                </a:xfrm>
                <a:prstGeom prst="straightConnector1">
                  <a:avLst/>
                </a:prstGeom>
                <a:noFill/>
                <a:ln w="6350" cap="flat" cmpd="sng" algn="ctr">
                  <a:solidFill>
                    <a:srgbClr val="0612FF"/>
                  </a:solidFill>
                  <a:prstDash val="solid"/>
                  <a:miter lim="800000"/>
                  <a:tailEnd type="triangle"/>
                </a:ln>
                <a:effectLst/>
              </p:spPr>
            </p:cxnSp>
            <p:cxnSp>
              <p:nvCxnSpPr>
                <p:cNvPr id="212" name="Straight Arrow Connector 11">
                  <a:extLst>
                    <a:ext uri="{FF2B5EF4-FFF2-40B4-BE49-F238E27FC236}">
                      <a16:creationId xmlns:a16="http://schemas.microsoft.com/office/drawing/2014/main" id="{7ECDCED0-27A1-48E3-994E-6A65348C0F8B}"/>
                    </a:ext>
                  </a:extLst>
                </p:cNvPr>
                <p:cNvCxnSpPr>
                  <a:cxnSpLocks/>
                </p:cNvCxnSpPr>
                <p:nvPr/>
              </p:nvCxnSpPr>
              <p:spPr>
                <a:xfrm flipV="1">
                  <a:off x="7011421" y="2856058"/>
                  <a:ext cx="400118" cy="417097"/>
                </a:xfrm>
                <a:prstGeom prst="straightConnector1">
                  <a:avLst/>
                </a:prstGeom>
                <a:noFill/>
                <a:ln w="6350" cap="flat" cmpd="sng" algn="ctr">
                  <a:solidFill>
                    <a:srgbClr val="0612FF"/>
                  </a:solidFill>
                  <a:prstDash val="solid"/>
                  <a:miter lim="800000"/>
                  <a:tailEnd type="triangle"/>
                </a:ln>
                <a:effectLst/>
              </p:spPr>
            </p:cxnSp>
            <p:cxnSp>
              <p:nvCxnSpPr>
                <p:cNvPr id="213" name="Straight Arrow Connector 232">
                  <a:extLst>
                    <a:ext uri="{FF2B5EF4-FFF2-40B4-BE49-F238E27FC236}">
                      <a16:creationId xmlns:a16="http://schemas.microsoft.com/office/drawing/2014/main" id="{AEF1144B-13F9-4F86-9AAE-05C59140F38B}"/>
                    </a:ext>
                  </a:extLst>
                </p:cNvPr>
                <p:cNvCxnSpPr/>
                <p:nvPr/>
              </p:nvCxnSpPr>
              <p:spPr>
                <a:xfrm flipH="1" flipV="1">
                  <a:off x="7519195" y="1173172"/>
                  <a:ext cx="237502" cy="358669"/>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14" name="Straight Arrow Connector 92">
                  <a:extLst>
                    <a:ext uri="{FF2B5EF4-FFF2-40B4-BE49-F238E27FC236}">
                      <a16:creationId xmlns:a16="http://schemas.microsoft.com/office/drawing/2014/main" id="{EA9F475A-642A-4307-9C3A-C1C9D4E29AF9}"/>
                    </a:ext>
                  </a:extLst>
                </p:cNvPr>
                <p:cNvCxnSpPr>
                  <a:cxnSpLocks/>
                </p:cNvCxnSpPr>
                <p:nvPr/>
              </p:nvCxnSpPr>
              <p:spPr>
                <a:xfrm flipV="1">
                  <a:off x="7011421" y="1744599"/>
                  <a:ext cx="618309" cy="4270"/>
                </a:xfrm>
                <a:prstGeom prst="straightConnector1">
                  <a:avLst/>
                </a:prstGeom>
                <a:noFill/>
                <a:ln w="6350" cap="flat" cmpd="sng" algn="ctr">
                  <a:solidFill>
                    <a:srgbClr val="0612FF"/>
                  </a:solidFill>
                  <a:prstDash val="solid"/>
                  <a:miter lim="800000"/>
                  <a:tailEnd type="triangle"/>
                </a:ln>
                <a:effectLst/>
              </p:spPr>
            </p:cxnSp>
            <p:cxnSp>
              <p:nvCxnSpPr>
                <p:cNvPr id="215" name="Straight Arrow Connector 11">
                  <a:extLst>
                    <a:ext uri="{FF2B5EF4-FFF2-40B4-BE49-F238E27FC236}">
                      <a16:creationId xmlns:a16="http://schemas.microsoft.com/office/drawing/2014/main" id="{0A6A6027-2057-4F84-869A-7BC3DA400070}"/>
                    </a:ext>
                  </a:extLst>
                </p:cNvPr>
                <p:cNvCxnSpPr>
                  <a:cxnSpLocks/>
                </p:cNvCxnSpPr>
                <p:nvPr/>
              </p:nvCxnSpPr>
              <p:spPr>
                <a:xfrm flipV="1">
                  <a:off x="7013191" y="1189577"/>
                  <a:ext cx="425401" cy="423802"/>
                </a:xfrm>
                <a:prstGeom prst="straightConnector1">
                  <a:avLst/>
                </a:prstGeom>
                <a:noFill/>
                <a:ln w="6350" cap="flat" cmpd="sng" algn="ctr">
                  <a:solidFill>
                    <a:srgbClr val="0612FF"/>
                  </a:solidFill>
                  <a:prstDash val="solid"/>
                  <a:miter lim="800000"/>
                  <a:tailEnd type="triangle"/>
                </a:ln>
                <a:effectLst/>
              </p:spPr>
            </p:cxnSp>
            <p:sp>
              <p:nvSpPr>
                <p:cNvPr id="216" name="Freeform: Shape 254">
                  <a:extLst>
                    <a:ext uri="{FF2B5EF4-FFF2-40B4-BE49-F238E27FC236}">
                      <a16:creationId xmlns:a16="http://schemas.microsoft.com/office/drawing/2014/main" id="{6B6F4945-8176-4CDC-B83A-FCD00B665789}"/>
                    </a:ext>
                  </a:extLst>
                </p:cNvPr>
                <p:cNvSpPr/>
                <p:nvPr/>
              </p:nvSpPr>
              <p:spPr>
                <a:xfrm>
                  <a:off x="7958045" y="1773065"/>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0612FF"/>
                  </a:solidFill>
                  <a:prstDash val="solid"/>
                  <a:miter lim="800000"/>
                  <a:tailEnd type="triangl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sp>
              <p:nvSpPr>
                <p:cNvPr id="217" name="Freeform: Shape 257">
                  <a:extLst>
                    <a:ext uri="{FF2B5EF4-FFF2-40B4-BE49-F238E27FC236}">
                      <a16:creationId xmlns:a16="http://schemas.microsoft.com/office/drawing/2014/main" id="{DAAF6A15-A299-48F8-A227-5158CAC58BA6}"/>
                    </a:ext>
                  </a:extLst>
                </p:cNvPr>
                <p:cNvSpPr/>
                <p:nvPr/>
              </p:nvSpPr>
              <p:spPr>
                <a:xfrm>
                  <a:off x="7956466" y="3431495"/>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0612FF"/>
                  </a:solidFill>
                  <a:prstDash val="solid"/>
                  <a:miter lim="800000"/>
                  <a:tailEnd type="triangl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cxnSp>
              <p:nvCxnSpPr>
                <p:cNvPr id="218" name="Straight Arrow Connector 232">
                  <a:extLst>
                    <a:ext uri="{FF2B5EF4-FFF2-40B4-BE49-F238E27FC236}">
                      <a16:creationId xmlns:a16="http://schemas.microsoft.com/office/drawing/2014/main" id="{AEF1144B-13F9-4F86-9AAE-05C59140F38B}"/>
                    </a:ext>
                  </a:extLst>
                </p:cNvPr>
                <p:cNvCxnSpPr/>
                <p:nvPr/>
              </p:nvCxnSpPr>
              <p:spPr>
                <a:xfrm flipH="1" flipV="1">
                  <a:off x="7514341" y="2845237"/>
                  <a:ext cx="247210" cy="365761"/>
                </a:xfrm>
                <a:prstGeom prst="straightConnector1">
                  <a:avLst/>
                </a:prstGeom>
                <a:noFill/>
                <a:ln w="6350" cap="flat" cmpd="sng" algn="ctr">
                  <a:solidFill>
                    <a:srgbClr val="0612FF"/>
                  </a:solidFill>
                  <a:prstDash val="solid"/>
                  <a:miter lim="800000"/>
                  <a:headEnd type="triangle" w="med" len="med"/>
                  <a:tailEnd type="none" w="med" len="med"/>
                </a:ln>
                <a:effectLst/>
              </p:spPr>
            </p:cxnSp>
          </p:grpSp>
        </p:grpSp>
        <p:grpSp>
          <p:nvGrpSpPr>
            <p:cNvPr id="254" name="グループ化 253"/>
            <p:cNvGrpSpPr/>
            <p:nvPr/>
          </p:nvGrpSpPr>
          <p:grpSpPr>
            <a:xfrm>
              <a:off x="7475204" y="1162533"/>
              <a:ext cx="1125265" cy="4591759"/>
              <a:chOff x="6991381" y="1173172"/>
              <a:chExt cx="1125265" cy="4591759"/>
            </a:xfrm>
          </p:grpSpPr>
          <p:cxnSp>
            <p:nvCxnSpPr>
              <p:cNvPr id="255" name="Straight Arrow Connector 92">
                <a:extLst>
                  <a:ext uri="{FF2B5EF4-FFF2-40B4-BE49-F238E27FC236}">
                    <a16:creationId xmlns:a16="http://schemas.microsoft.com/office/drawing/2014/main" id="{B5EB4BD9-A22C-4826-957F-F4CCDB7F504E}"/>
                  </a:ext>
                </a:extLst>
              </p:cNvPr>
              <p:cNvCxnSpPr>
                <a:cxnSpLocks/>
              </p:cNvCxnSpPr>
              <p:nvPr/>
            </p:nvCxnSpPr>
            <p:spPr>
              <a:xfrm flipV="1">
                <a:off x="7009374" y="3411523"/>
                <a:ext cx="618309" cy="4270"/>
              </a:xfrm>
              <a:prstGeom prst="straightConnector1">
                <a:avLst/>
              </a:prstGeom>
              <a:noFill/>
              <a:ln w="6350" cap="flat" cmpd="sng" algn="ctr">
                <a:solidFill>
                  <a:srgbClr val="0612FF"/>
                </a:solidFill>
                <a:prstDash val="solid"/>
                <a:miter lim="800000"/>
                <a:tailEnd type="triangle"/>
              </a:ln>
              <a:effectLst/>
            </p:spPr>
          </p:cxnSp>
          <p:grpSp>
            <p:nvGrpSpPr>
              <p:cNvPr id="257" name="グループ化 256"/>
              <p:cNvGrpSpPr/>
              <p:nvPr/>
            </p:nvGrpSpPr>
            <p:grpSpPr>
              <a:xfrm>
                <a:off x="6991381" y="1173172"/>
                <a:ext cx="1125265" cy="4591759"/>
                <a:chOff x="6991381" y="1173172"/>
                <a:chExt cx="1125265" cy="4591759"/>
              </a:xfrm>
            </p:grpSpPr>
            <p:cxnSp>
              <p:nvCxnSpPr>
                <p:cNvPr id="259" name="Straight Arrow Connector 104">
                  <a:extLst>
                    <a:ext uri="{FF2B5EF4-FFF2-40B4-BE49-F238E27FC236}">
                      <a16:creationId xmlns:a16="http://schemas.microsoft.com/office/drawing/2014/main" id="{9FB9DD2E-4C40-4F0A-9E7A-2BA91FBFA69F}"/>
                    </a:ext>
                  </a:extLst>
                </p:cNvPr>
                <p:cNvCxnSpPr/>
                <p:nvPr/>
              </p:nvCxnSpPr>
              <p:spPr>
                <a:xfrm flipV="1">
                  <a:off x="7800677" y="5633515"/>
                  <a:ext cx="0" cy="131416"/>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60" name="Straight Arrow Connector 99">
                  <a:extLst>
                    <a:ext uri="{FF2B5EF4-FFF2-40B4-BE49-F238E27FC236}">
                      <a16:creationId xmlns:a16="http://schemas.microsoft.com/office/drawing/2014/main" id="{E8C88CBA-9005-4035-BDC2-CCC8128453C7}"/>
                    </a:ext>
                  </a:extLst>
                </p:cNvPr>
                <p:cNvCxnSpPr/>
                <p:nvPr/>
              </p:nvCxnSpPr>
              <p:spPr>
                <a:xfrm flipV="1">
                  <a:off x="7763295" y="5060525"/>
                  <a:ext cx="2705" cy="26418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62" name="Straight Arrow Connector 100">
                  <a:extLst>
                    <a:ext uri="{FF2B5EF4-FFF2-40B4-BE49-F238E27FC236}">
                      <a16:creationId xmlns:a16="http://schemas.microsoft.com/office/drawing/2014/main" id="{65067561-8A97-4421-B16F-EB64582C4765}"/>
                    </a:ext>
                  </a:extLst>
                </p:cNvPr>
                <p:cNvCxnSpPr/>
                <p:nvPr/>
              </p:nvCxnSpPr>
              <p:spPr>
                <a:xfrm flipH="1" flipV="1">
                  <a:off x="7498977" y="4455460"/>
                  <a:ext cx="251011" cy="35410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64" name="Straight Arrow Connector 92">
                  <a:extLst>
                    <a:ext uri="{FF2B5EF4-FFF2-40B4-BE49-F238E27FC236}">
                      <a16:creationId xmlns:a16="http://schemas.microsoft.com/office/drawing/2014/main" id="{7FFAC6B9-69A7-4FF2-9D4B-F27F7FBAD1AA}"/>
                    </a:ext>
                  </a:extLst>
                </p:cNvPr>
                <p:cNvCxnSpPr>
                  <a:cxnSpLocks/>
                </p:cNvCxnSpPr>
                <p:nvPr/>
              </p:nvCxnSpPr>
              <p:spPr>
                <a:xfrm flipV="1">
                  <a:off x="6991381" y="4993709"/>
                  <a:ext cx="618309" cy="4270"/>
                </a:xfrm>
                <a:prstGeom prst="straightConnector1">
                  <a:avLst/>
                </a:prstGeom>
                <a:noFill/>
                <a:ln w="6350" cap="flat" cmpd="sng" algn="ctr">
                  <a:solidFill>
                    <a:srgbClr val="0612FF"/>
                  </a:solidFill>
                  <a:prstDash val="solid"/>
                  <a:miter lim="800000"/>
                  <a:tailEnd type="triangle"/>
                </a:ln>
                <a:effectLst/>
              </p:spPr>
            </p:cxnSp>
            <p:cxnSp>
              <p:nvCxnSpPr>
                <p:cNvPr id="265" name="Straight Arrow Connector 11">
                  <a:extLst>
                    <a:ext uri="{FF2B5EF4-FFF2-40B4-BE49-F238E27FC236}">
                      <a16:creationId xmlns:a16="http://schemas.microsoft.com/office/drawing/2014/main" id="{BC2C6736-F6B6-4BC2-8980-246406060733}"/>
                    </a:ext>
                  </a:extLst>
                </p:cNvPr>
                <p:cNvCxnSpPr>
                  <a:cxnSpLocks/>
                </p:cNvCxnSpPr>
                <p:nvPr/>
              </p:nvCxnSpPr>
              <p:spPr>
                <a:xfrm flipV="1">
                  <a:off x="6994754" y="4484664"/>
                  <a:ext cx="346446" cy="429906"/>
                </a:xfrm>
                <a:prstGeom prst="straightConnector1">
                  <a:avLst/>
                </a:prstGeom>
                <a:noFill/>
                <a:ln w="6350" cap="flat" cmpd="sng" algn="ctr">
                  <a:solidFill>
                    <a:srgbClr val="0612FF"/>
                  </a:solidFill>
                  <a:prstDash val="solid"/>
                  <a:miter lim="800000"/>
                  <a:tailEnd type="triangle"/>
                </a:ln>
                <a:effectLst/>
              </p:spPr>
            </p:cxnSp>
            <p:cxnSp>
              <p:nvCxnSpPr>
                <p:cNvPr id="266" name="Straight Arrow Connector 11">
                  <a:extLst>
                    <a:ext uri="{FF2B5EF4-FFF2-40B4-BE49-F238E27FC236}">
                      <a16:creationId xmlns:a16="http://schemas.microsoft.com/office/drawing/2014/main" id="{7ECDCED0-27A1-48E3-994E-6A65348C0F8B}"/>
                    </a:ext>
                  </a:extLst>
                </p:cNvPr>
                <p:cNvCxnSpPr>
                  <a:cxnSpLocks/>
                </p:cNvCxnSpPr>
                <p:nvPr/>
              </p:nvCxnSpPr>
              <p:spPr>
                <a:xfrm flipV="1">
                  <a:off x="7011421" y="2856058"/>
                  <a:ext cx="400118" cy="417097"/>
                </a:xfrm>
                <a:prstGeom prst="straightConnector1">
                  <a:avLst/>
                </a:prstGeom>
                <a:noFill/>
                <a:ln w="6350" cap="flat" cmpd="sng" algn="ctr">
                  <a:solidFill>
                    <a:srgbClr val="0612FF"/>
                  </a:solidFill>
                  <a:prstDash val="solid"/>
                  <a:miter lim="800000"/>
                  <a:tailEnd type="triangle"/>
                </a:ln>
                <a:effectLst/>
              </p:spPr>
            </p:cxnSp>
            <p:cxnSp>
              <p:nvCxnSpPr>
                <p:cNvPr id="267" name="Straight Arrow Connector 232">
                  <a:extLst>
                    <a:ext uri="{FF2B5EF4-FFF2-40B4-BE49-F238E27FC236}">
                      <a16:creationId xmlns:a16="http://schemas.microsoft.com/office/drawing/2014/main" id="{AEF1144B-13F9-4F86-9AAE-05C59140F38B}"/>
                    </a:ext>
                  </a:extLst>
                </p:cNvPr>
                <p:cNvCxnSpPr/>
                <p:nvPr/>
              </p:nvCxnSpPr>
              <p:spPr>
                <a:xfrm flipH="1" flipV="1">
                  <a:off x="7519195" y="1173172"/>
                  <a:ext cx="237502" cy="358669"/>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318" name="Straight Arrow Connector 92">
                  <a:extLst>
                    <a:ext uri="{FF2B5EF4-FFF2-40B4-BE49-F238E27FC236}">
                      <a16:creationId xmlns:a16="http://schemas.microsoft.com/office/drawing/2014/main" id="{EA9F475A-642A-4307-9C3A-C1C9D4E29AF9}"/>
                    </a:ext>
                  </a:extLst>
                </p:cNvPr>
                <p:cNvCxnSpPr>
                  <a:cxnSpLocks/>
                </p:cNvCxnSpPr>
                <p:nvPr/>
              </p:nvCxnSpPr>
              <p:spPr>
                <a:xfrm flipV="1">
                  <a:off x="7011421" y="1744599"/>
                  <a:ext cx="618309" cy="4270"/>
                </a:xfrm>
                <a:prstGeom prst="straightConnector1">
                  <a:avLst/>
                </a:prstGeom>
                <a:noFill/>
                <a:ln w="6350" cap="flat" cmpd="sng" algn="ctr">
                  <a:solidFill>
                    <a:srgbClr val="0612FF"/>
                  </a:solidFill>
                  <a:prstDash val="solid"/>
                  <a:miter lim="800000"/>
                  <a:tailEnd type="triangle"/>
                </a:ln>
                <a:effectLst/>
              </p:spPr>
            </p:cxnSp>
            <p:cxnSp>
              <p:nvCxnSpPr>
                <p:cNvPr id="319" name="Straight Arrow Connector 11">
                  <a:extLst>
                    <a:ext uri="{FF2B5EF4-FFF2-40B4-BE49-F238E27FC236}">
                      <a16:creationId xmlns:a16="http://schemas.microsoft.com/office/drawing/2014/main" id="{0A6A6027-2057-4F84-869A-7BC3DA400070}"/>
                    </a:ext>
                  </a:extLst>
                </p:cNvPr>
                <p:cNvCxnSpPr>
                  <a:cxnSpLocks/>
                </p:cNvCxnSpPr>
                <p:nvPr/>
              </p:nvCxnSpPr>
              <p:spPr>
                <a:xfrm flipV="1">
                  <a:off x="7013191" y="1189577"/>
                  <a:ext cx="425401" cy="423802"/>
                </a:xfrm>
                <a:prstGeom prst="straightConnector1">
                  <a:avLst/>
                </a:prstGeom>
                <a:noFill/>
                <a:ln w="6350" cap="flat" cmpd="sng" algn="ctr">
                  <a:solidFill>
                    <a:srgbClr val="0612FF"/>
                  </a:solidFill>
                  <a:prstDash val="solid"/>
                  <a:miter lim="800000"/>
                  <a:tailEnd type="triangle"/>
                </a:ln>
                <a:effectLst/>
              </p:spPr>
            </p:cxnSp>
            <p:sp>
              <p:nvSpPr>
                <p:cNvPr id="320" name="Freeform: Shape 254">
                  <a:extLst>
                    <a:ext uri="{FF2B5EF4-FFF2-40B4-BE49-F238E27FC236}">
                      <a16:creationId xmlns:a16="http://schemas.microsoft.com/office/drawing/2014/main" id="{6B6F4945-8176-4CDC-B83A-FCD00B665789}"/>
                    </a:ext>
                  </a:extLst>
                </p:cNvPr>
                <p:cNvSpPr/>
                <p:nvPr/>
              </p:nvSpPr>
              <p:spPr>
                <a:xfrm>
                  <a:off x="7958045" y="1773065"/>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0612FF"/>
                  </a:solidFill>
                  <a:prstDash val="solid"/>
                  <a:miter lim="800000"/>
                  <a:tailEnd type="triangl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sp>
              <p:nvSpPr>
                <p:cNvPr id="321" name="Freeform: Shape 257">
                  <a:extLst>
                    <a:ext uri="{FF2B5EF4-FFF2-40B4-BE49-F238E27FC236}">
                      <a16:creationId xmlns:a16="http://schemas.microsoft.com/office/drawing/2014/main" id="{DAAF6A15-A299-48F8-A227-5158CAC58BA6}"/>
                    </a:ext>
                  </a:extLst>
                </p:cNvPr>
                <p:cNvSpPr/>
                <p:nvPr/>
              </p:nvSpPr>
              <p:spPr>
                <a:xfrm>
                  <a:off x="7956466" y="3431495"/>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0612FF"/>
                  </a:solidFill>
                  <a:prstDash val="solid"/>
                  <a:miter lim="800000"/>
                  <a:tailEnd type="triangl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cxnSp>
              <p:nvCxnSpPr>
                <p:cNvPr id="322" name="Straight Arrow Connector 232">
                  <a:extLst>
                    <a:ext uri="{FF2B5EF4-FFF2-40B4-BE49-F238E27FC236}">
                      <a16:creationId xmlns:a16="http://schemas.microsoft.com/office/drawing/2014/main" id="{AEF1144B-13F9-4F86-9AAE-05C59140F38B}"/>
                    </a:ext>
                  </a:extLst>
                </p:cNvPr>
                <p:cNvCxnSpPr/>
                <p:nvPr/>
              </p:nvCxnSpPr>
              <p:spPr>
                <a:xfrm flipH="1" flipV="1">
                  <a:off x="7514341" y="2845237"/>
                  <a:ext cx="247210" cy="365761"/>
                </a:xfrm>
                <a:prstGeom prst="straightConnector1">
                  <a:avLst/>
                </a:prstGeom>
                <a:noFill/>
                <a:ln w="6350" cap="flat" cmpd="sng" algn="ctr">
                  <a:solidFill>
                    <a:srgbClr val="0612FF"/>
                  </a:solidFill>
                  <a:prstDash val="solid"/>
                  <a:miter lim="800000"/>
                  <a:headEnd type="triangle" w="med" len="med"/>
                  <a:tailEnd type="none" w="med" len="med"/>
                </a:ln>
                <a:effectLst/>
              </p:spPr>
            </p:cxnSp>
          </p:grpSp>
        </p:grpSp>
      </p:grpSp>
      <p:grpSp>
        <p:nvGrpSpPr>
          <p:cNvPr id="323" name="グループ化 322"/>
          <p:cNvGrpSpPr/>
          <p:nvPr/>
        </p:nvGrpSpPr>
        <p:grpSpPr>
          <a:xfrm>
            <a:off x="7946294" y="68988"/>
            <a:ext cx="646331" cy="6072774"/>
            <a:chOff x="5621815" y="-12564"/>
            <a:chExt cx="646331" cy="6072774"/>
          </a:xfrm>
        </p:grpSpPr>
        <p:cxnSp>
          <p:nvCxnSpPr>
            <p:cNvPr id="324" name="直線コネクタ 323"/>
            <p:cNvCxnSpPr/>
            <p:nvPr/>
          </p:nvCxnSpPr>
          <p:spPr>
            <a:xfrm>
              <a:off x="5940152" y="332656"/>
              <a:ext cx="0" cy="5727554"/>
            </a:xfrm>
            <a:prstGeom prst="line">
              <a:avLst/>
            </a:prstGeom>
            <a:noFill/>
            <a:ln w="28575" cap="flat" cmpd="sng" algn="ctr">
              <a:solidFill>
                <a:srgbClr val="000000"/>
              </a:solidFill>
              <a:prstDash val="dashDot"/>
              <a:headEnd type="none" w="med" len="med"/>
              <a:tailEnd type="none" w="med" len="med"/>
            </a:ln>
            <a:effectLst/>
          </p:spPr>
        </p:cxnSp>
        <p:sp>
          <p:nvSpPr>
            <p:cNvPr id="325" name="テキスト ボックス 324"/>
            <p:cNvSpPr txBox="1"/>
            <p:nvPr/>
          </p:nvSpPr>
          <p:spPr>
            <a:xfrm>
              <a:off x="5621815" y="-1256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Now</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grpSp>
      <p:sp>
        <p:nvSpPr>
          <p:cNvPr id="326" name="テキスト ボックス 325"/>
          <p:cNvSpPr txBox="1"/>
          <p:nvPr/>
        </p:nvSpPr>
        <p:spPr>
          <a:xfrm>
            <a:off x="5199431" y="6314797"/>
            <a:ext cx="30572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Error regression for the past</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327" name="テキスト ボックス 326"/>
          <p:cNvSpPr txBox="1"/>
          <p:nvPr/>
        </p:nvSpPr>
        <p:spPr>
          <a:xfrm>
            <a:off x="8192103" y="6316719"/>
            <a:ext cx="24545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Look ahead prediction</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grpSp>
        <p:nvGrpSpPr>
          <p:cNvPr id="329" name="グループ化 328"/>
          <p:cNvGrpSpPr/>
          <p:nvPr/>
        </p:nvGrpSpPr>
        <p:grpSpPr>
          <a:xfrm>
            <a:off x="5657312" y="711715"/>
            <a:ext cx="2596566" cy="3591684"/>
            <a:chOff x="3242044" y="695720"/>
            <a:chExt cx="2596566" cy="3591684"/>
          </a:xfrm>
        </p:grpSpPr>
        <p:grpSp>
          <p:nvGrpSpPr>
            <p:cNvPr id="330" name="グループ化 329"/>
            <p:cNvGrpSpPr/>
            <p:nvPr/>
          </p:nvGrpSpPr>
          <p:grpSpPr>
            <a:xfrm>
              <a:off x="3242044" y="3999980"/>
              <a:ext cx="2558920" cy="287424"/>
              <a:chOff x="3242044" y="3999980"/>
              <a:chExt cx="2558920" cy="287424"/>
            </a:xfrm>
          </p:grpSpPr>
          <p:sp>
            <p:nvSpPr>
              <p:cNvPr id="339" name="テキスト ボックス 338"/>
              <p:cNvSpPr txBox="1"/>
              <p:nvPr/>
            </p:nvSpPr>
            <p:spPr>
              <a:xfrm>
                <a:off x="5185090" y="4002285"/>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update</a:t>
                </a:r>
                <a:endParaRPr kumimoji="1" lang="ja-JP" altLang="en-US"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340" name="テキスト ボックス 339"/>
              <p:cNvSpPr txBox="1"/>
              <p:nvPr/>
            </p:nvSpPr>
            <p:spPr>
              <a:xfrm>
                <a:off x="4200765" y="4025794"/>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update</a:t>
                </a:r>
                <a:endParaRPr kumimoji="1" lang="ja-JP" altLang="en-US"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341" name="テキスト ボックス 340"/>
              <p:cNvSpPr txBox="1"/>
              <p:nvPr/>
            </p:nvSpPr>
            <p:spPr>
              <a:xfrm>
                <a:off x="3242044" y="3999980"/>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update</a:t>
                </a:r>
                <a:endParaRPr kumimoji="1" lang="ja-JP" altLang="en-US"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grpSp>
        <p:grpSp>
          <p:nvGrpSpPr>
            <p:cNvPr id="331" name="グループ化 330"/>
            <p:cNvGrpSpPr/>
            <p:nvPr/>
          </p:nvGrpSpPr>
          <p:grpSpPr>
            <a:xfrm>
              <a:off x="3260540" y="2371983"/>
              <a:ext cx="2558920" cy="287424"/>
              <a:chOff x="3242044" y="3999980"/>
              <a:chExt cx="2558920" cy="287424"/>
            </a:xfrm>
          </p:grpSpPr>
          <p:sp>
            <p:nvSpPr>
              <p:cNvPr id="336" name="テキスト ボックス 335"/>
              <p:cNvSpPr txBox="1"/>
              <p:nvPr/>
            </p:nvSpPr>
            <p:spPr>
              <a:xfrm>
                <a:off x="5185090" y="4002285"/>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update</a:t>
                </a:r>
                <a:endParaRPr kumimoji="1" lang="ja-JP" altLang="en-US"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337" name="テキスト ボックス 336"/>
              <p:cNvSpPr txBox="1"/>
              <p:nvPr/>
            </p:nvSpPr>
            <p:spPr>
              <a:xfrm>
                <a:off x="4200765" y="4025794"/>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update</a:t>
                </a:r>
                <a:endParaRPr kumimoji="1" lang="ja-JP" altLang="en-US"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338" name="テキスト ボックス 337"/>
              <p:cNvSpPr txBox="1"/>
              <p:nvPr/>
            </p:nvSpPr>
            <p:spPr>
              <a:xfrm>
                <a:off x="3242044" y="3999980"/>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update</a:t>
                </a:r>
                <a:endParaRPr kumimoji="1" lang="ja-JP" altLang="en-US"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grpSp>
        <p:grpSp>
          <p:nvGrpSpPr>
            <p:cNvPr id="332" name="グループ化 331"/>
            <p:cNvGrpSpPr/>
            <p:nvPr/>
          </p:nvGrpSpPr>
          <p:grpSpPr>
            <a:xfrm>
              <a:off x="3279690" y="695720"/>
              <a:ext cx="2558920" cy="287424"/>
              <a:chOff x="3242044" y="3999980"/>
              <a:chExt cx="2558920" cy="287424"/>
            </a:xfrm>
          </p:grpSpPr>
          <p:sp>
            <p:nvSpPr>
              <p:cNvPr id="333" name="テキスト ボックス 332"/>
              <p:cNvSpPr txBox="1"/>
              <p:nvPr/>
            </p:nvSpPr>
            <p:spPr>
              <a:xfrm>
                <a:off x="5185090" y="4002285"/>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update</a:t>
                </a:r>
                <a:endParaRPr kumimoji="1" lang="ja-JP" altLang="en-US"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334" name="テキスト ボックス 333"/>
              <p:cNvSpPr txBox="1"/>
              <p:nvPr/>
            </p:nvSpPr>
            <p:spPr>
              <a:xfrm>
                <a:off x="4200765" y="4025794"/>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update</a:t>
                </a:r>
                <a:endParaRPr kumimoji="1" lang="ja-JP" altLang="en-US"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335" name="テキスト ボックス 334"/>
              <p:cNvSpPr txBox="1"/>
              <p:nvPr/>
            </p:nvSpPr>
            <p:spPr>
              <a:xfrm>
                <a:off x="3242044" y="3999980"/>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update</a:t>
                </a:r>
                <a:endParaRPr kumimoji="1" lang="ja-JP" altLang="en-US"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grpSp>
      </p:grpSp>
      <p:sp>
        <p:nvSpPr>
          <p:cNvPr id="342" name="テキスト ボックス 341"/>
          <p:cNvSpPr txBox="1"/>
          <p:nvPr/>
        </p:nvSpPr>
        <p:spPr>
          <a:xfrm>
            <a:off x="1420626" y="329063"/>
            <a:ext cx="672652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Update only the posterior while fixing connectivity weights</a:t>
            </a:r>
            <a:endParaRPr kumimoji="1" lang="ja-JP" altLang="en-US" sz="20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219" name="テキスト ボックス 218">
            <a:extLst>
              <a:ext uri="{FF2B5EF4-FFF2-40B4-BE49-F238E27FC236}">
                <a16:creationId xmlns:a16="http://schemas.microsoft.com/office/drawing/2014/main" id="{B31AD936-51AC-4230-BA7C-D4D0491C3B83}"/>
              </a:ext>
            </a:extLst>
          </p:cNvPr>
          <p:cNvSpPr txBox="1"/>
          <p:nvPr/>
        </p:nvSpPr>
        <p:spPr>
          <a:xfrm>
            <a:off x="1924923" y="925841"/>
            <a:ext cx="155042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Slow dynamics</a:t>
            </a:r>
            <a:endParaRPr kumimoji="1" lang="ja-JP" altLang="en-US"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224" name="テキスト ボックス 223">
            <a:extLst>
              <a:ext uri="{FF2B5EF4-FFF2-40B4-BE49-F238E27FC236}">
                <a16:creationId xmlns:a16="http://schemas.microsoft.com/office/drawing/2014/main" id="{F365C368-32F0-4DD9-B4F0-F82D633B7D83}"/>
              </a:ext>
            </a:extLst>
          </p:cNvPr>
          <p:cNvSpPr txBox="1"/>
          <p:nvPr/>
        </p:nvSpPr>
        <p:spPr>
          <a:xfrm>
            <a:off x="1606378" y="2593085"/>
            <a:ext cx="20614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Intermediate dynamics</a:t>
            </a:r>
            <a:endParaRPr kumimoji="1" lang="ja-JP" altLang="en-US"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229" name="テキスト ボックス 228">
            <a:extLst>
              <a:ext uri="{FF2B5EF4-FFF2-40B4-BE49-F238E27FC236}">
                <a16:creationId xmlns:a16="http://schemas.microsoft.com/office/drawing/2014/main" id="{0238D73D-DDAB-4824-B327-7526E5EFE224}"/>
              </a:ext>
            </a:extLst>
          </p:cNvPr>
          <p:cNvSpPr txBox="1"/>
          <p:nvPr/>
        </p:nvSpPr>
        <p:spPr>
          <a:xfrm>
            <a:off x="1970254" y="4216223"/>
            <a:ext cx="150714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Fast dynamics</a:t>
            </a:r>
            <a:endParaRPr kumimoji="1" lang="ja-JP" altLang="en-US"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233" name="正方形/長方形 232">
            <a:extLst>
              <a:ext uri="{FF2B5EF4-FFF2-40B4-BE49-F238E27FC236}">
                <a16:creationId xmlns:a16="http://schemas.microsoft.com/office/drawing/2014/main" id="{227C7EB9-0143-4A54-B320-9BFFFE552A26}"/>
              </a:ext>
            </a:extLst>
          </p:cNvPr>
          <p:cNvSpPr/>
          <p:nvPr/>
        </p:nvSpPr>
        <p:spPr>
          <a:xfrm>
            <a:off x="1654598" y="5189521"/>
            <a:ext cx="2593626" cy="10344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50" charset="-128"/>
              <a:cs typeface="+mn-cs"/>
            </a:endParaRPr>
          </a:p>
        </p:txBody>
      </p:sp>
      <p:sp>
        <p:nvSpPr>
          <p:cNvPr id="241" name="正方形/長方形 240">
            <a:extLst>
              <a:ext uri="{FF2B5EF4-FFF2-40B4-BE49-F238E27FC236}">
                <a16:creationId xmlns:a16="http://schemas.microsoft.com/office/drawing/2014/main" id="{2E7E71A9-EE9C-49C9-88E5-E52B002F437B}"/>
              </a:ext>
            </a:extLst>
          </p:cNvPr>
          <p:cNvSpPr/>
          <p:nvPr/>
        </p:nvSpPr>
        <p:spPr>
          <a:xfrm>
            <a:off x="1684919" y="5351206"/>
            <a:ext cx="242144" cy="29646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50" charset="-128"/>
              <a:cs typeface="+mn-cs"/>
            </a:endParaRPr>
          </a:p>
        </p:txBody>
      </p:sp>
      <p:cxnSp>
        <p:nvCxnSpPr>
          <p:cNvPr id="2" name="Straight Arrow Connector 1">
            <a:extLst>
              <a:ext uri="{FF2B5EF4-FFF2-40B4-BE49-F238E27FC236}">
                <a16:creationId xmlns:a16="http://schemas.microsoft.com/office/drawing/2014/main" id="{ADAD7971-A7EC-1302-EC2C-143D8178926B}"/>
              </a:ext>
            </a:extLst>
          </p:cNvPr>
          <p:cNvCxnSpPr/>
          <p:nvPr/>
        </p:nvCxnSpPr>
        <p:spPr>
          <a:xfrm>
            <a:off x="5153466" y="6254035"/>
            <a:ext cx="4969898" cy="93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2574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A7B16D-AAC7-48FC-A19B-B68E0D32A7D1}"/>
              </a:ext>
            </a:extLst>
          </p:cNvPr>
          <p:cNvSpPr>
            <a:spLocks noGrp="1"/>
          </p:cNvSpPr>
          <p:nvPr>
            <p:ph type="title"/>
          </p:nvPr>
        </p:nvSpPr>
        <p:spPr/>
        <p:txBody>
          <a:bodyPr>
            <a:normAutofit/>
          </a:bodyPr>
          <a:lstStyle/>
          <a:p>
            <a:pPr algn="ctr"/>
            <a:r>
              <a:rPr lang="en-US" altLang="ja-JP" sz="3200" dirty="0"/>
              <a:t>A simple experiment:</a:t>
            </a:r>
            <a:br>
              <a:rPr lang="en-US" altLang="ja-JP" sz="3200" dirty="0"/>
            </a:br>
            <a:r>
              <a:rPr lang="en-US" altLang="ja-JP" sz="3200" dirty="0"/>
              <a:t>Learning with Probabilistic FSM</a:t>
            </a:r>
            <a:endParaRPr lang="ja-JP" altLang="en-US" sz="3200" dirty="0"/>
          </a:p>
        </p:txBody>
      </p:sp>
      <p:grpSp>
        <p:nvGrpSpPr>
          <p:cNvPr id="239" name="グループ化 238">
            <a:extLst>
              <a:ext uri="{FF2B5EF4-FFF2-40B4-BE49-F238E27FC236}">
                <a16:creationId xmlns:a16="http://schemas.microsoft.com/office/drawing/2014/main" id="{3A5F15BD-1C2C-4A14-99DB-7444EC8A0170}"/>
              </a:ext>
            </a:extLst>
          </p:cNvPr>
          <p:cNvGrpSpPr/>
          <p:nvPr/>
        </p:nvGrpSpPr>
        <p:grpSpPr>
          <a:xfrm>
            <a:off x="1599863" y="4079372"/>
            <a:ext cx="3655315" cy="2104631"/>
            <a:chOff x="75862" y="4079371"/>
            <a:chExt cx="3655315" cy="2104631"/>
          </a:xfrm>
        </p:grpSpPr>
        <p:pic>
          <p:nvPicPr>
            <p:cNvPr id="4" name="図 3" descr="ダイアグラム&#10;&#10;自動的に生成された説明">
              <a:extLst>
                <a:ext uri="{FF2B5EF4-FFF2-40B4-BE49-F238E27FC236}">
                  <a16:creationId xmlns:a16="http://schemas.microsoft.com/office/drawing/2014/main" id="{29B897B3-FF4D-42B4-8527-E11394306E3A}"/>
                </a:ext>
              </a:extLst>
            </p:cNvPr>
            <p:cNvPicPr>
              <a:picLocks noChangeAspect="1"/>
            </p:cNvPicPr>
            <p:nvPr/>
          </p:nvPicPr>
          <p:blipFill>
            <a:blip r:embed="rId2"/>
            <a:stretch>
              <a:fillRect/>
            </a:stretch>
          </p:blipFill>
          <p:spPr>
            <a:xfrm>
              <a:off x="75862" y="4079371"/>
              <a:ext cx="2067349" cy="1595454"/>
            </a:xfrm>
            <a:prstGeom prst="rect">
              <a:avLst/>
            </a:prstGeom>
          </p:spPr>
        </p:pic>
        <p:sp>
          <p:nvSpPr>
            <p:cNvPr id="208" name="矢印: 右 207">
              <a:extLst>
                <a:ext uri="{FF2B5EF4-FFF2-40B4-BE49-F238E27FC236}">
                  <a16:creationId xmlns:a16="http://schemas.microsoft.com/office/drawing/2014/main" id="{4E02271B-0DDF-45BA-9545-CF4B38ABF4FF}"/>
                </a:ext>
              </a:extLst>
            </p:cNvPr>
            <p:cNvSpPr/>
            <p:nvPr/>
          </p:nvSpPr>
          <p:spPr>
            <a:xfrm>
              <a:off x="2411760" y="4941168"/>
              <a:ext cx="1094012" cy="144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50" charset="-128"/>
                <a:cs typeface="+mn-cs"/>
              </a:endParaRPr>
            </a:p>
          </p:txBody>
        </p:sp>
        <p:sp>
          <p:nvSpPr>
            <p:cNvPr id="209" name="テキスト ボックス 208">
              <a:extLst>
                <a:ext uri="{FF2B5EF4-FFF2-40B4-BE49-F238E27FC236}">
                  <a16:creationId xmlns:a16="http://schemas.microsoft.com/office/drawing/2014/main" id="{BC3BA157-705F-4C89-97C2-D2A378984F79}"/>
                </a:ext>
              </a:extLst>
            </p:cNvPr>
            <p:cNvSpPr txBox="1"/>
            <p:nvPr/>
          </p:nvSpPr>
          <p:spPr>
            <a:xfrm>
              <a:off x="138446" y="5814670"/>
              <a:ext cx="30188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Target P-FSM to be learned</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238" name="テキスト ボックス 237">
              <a:extLst>
                <a:ext uri="{FF2B5EF4-FFF2-40B4-BE49-F238E27FC236}">
                  <a16:creationId xmlns:a16="http://schemas.microsoft.com/office/drawing/2014/main" id="{E8885498-E1DF-42A1-AC7A-ED5C664661A7}"/>
                </a:ext>
              </a:extLst>
            </p:cNvPr>
            <p:cNvSpPr txBox="1"/>
            <p:nvPr/>
          </p:nvSpPr>
          <p:spPr>
            <a:xfrm>
              <a:off x="2081623" y="4655990"/>
              <a:ext cx="164955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Training sequence</a:t>
              </a:r>
              <a:endParaRPr kumimoji="1" lang="ja-JP" altLang="en-US"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grpSp>
      <p:grpSp>
        <p:nvGrpSpPr>
          <p:cNvPr id="3" name="グループ化 2">
            <a:extLst>
              <a:ext uri="{FF2B5EF4-FFF2-40B4-BE49-F238E27FC236}">
                <a16:creationId xmlns:a16="http://schemas.microsoft.com/office/drawing/2014/main" id="{3EDE0735-6EA8-422B-968E-C191459125BD}"/>
              </a:ext>
            </a:extLst>
          </p:cNvPr>
          <p:cNvGrpSpPr/>
          <p:nvPr/>
        </p:nvGrpSpPr>
        <p:grpSpPr>
          <a:xfrm>
            <a:off x="4799856" y="2468752"/>
            <a:ext cx="5616624" cy="2832456"/>
            <a:chOff x="3275856" y="2468752"/>
            <a:chExt cx="5616624" cy="2832456"/>
          </a:xfrm>
        </p:grpSpPr>
        <mc:AlternateContent xmlns:mc="http://schemas.openxmlformats.org/markup-compatibility/2006" xmlns:a14="http://schemas.microsoft.com/office/drawing/2010/main">
          <mc:Choice Requires="a14">
            <p:sp>
              <p:nvSpPr>
                <p:cNvPr id="6" name="TextBox 22">
                  <a:extLst>
                    <a:ext uri="{FF2B5EF4-FFF2-40B4-BE49-F238E27FC236}">
                      <a16:creationId xmlns:a16="http://schemas.microsoft.com/office/drawing/2014/main" id="{B2C7EEC6-C42A-46C7-B2B7-4537A38592A3}"/>
                    </a:ext>
                  </a:extLst>
                </p:cNvPr>
                <p:cNvSpPr txBox="1"/>
                <p:nvPr/>
              </p:nvSpPr>
              <p:spPr>
                <a:xfrm>
                  <a:off x="3710710" y="4675998"/>
                  <a:ext cx="214759"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t>𝑒</m:t>
                            </m:r>
                          </m:e>
                          <m:sub>
                            <m: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t>1</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6" name="TextBox 22">
                  <a:extLst>
                    <a:ext uri="{FF2B5EF4-FFF2-40B4-BE49-F238E27FC236}">
                      <a16:creationId xmlns:a16="http://schemas.microsoft.com/office/drawing/2014/main" id="{B2C7EEC6-C42A-46C7-B2B7-4537A38592A3}"/>
                    </a:ext>
                  </a:extLst>
                </p:cNvPr>
                <p:cNvSpPr txBox="1">
                  <a:spLocks noRot="1" noChangeAspect="1" noMove="1" noResize="1" noEditPoints="1" noAdjustHandles="1" noChangeArrowheads="1" noChangeShapeType="1" noTextEdit="1"/>
                </p:cNvSpPr>
                <p:nvPr/>
              </p:nvSpPr>
              <p:spPr>
                <a:xfrm>
                  <a:off x="3710710" y="4675998"/>
                  <a:ext cx="214759" cy="276999"/>
                </a:xfrm>
                <a:prstGeom prst="rect">
                  <a:avLst/>
                </a:prstGeom>
                <a:blipFill>
                  <a:blip r:embed="rId3"/>
                  <a:stretch>
                    <a:fillRect r="-2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TextBox 136">
                  <a:extLst>
                    <a:ext uri="{FF2B5EF4-FFF2-40B4-BE49-F238E27FC236}">
                      <a16:creationId xmlns:a16="http://schemas.microsoft.com/office/drawing/2014/main" id="{978566D9-84CC-45E8-907D-A3CD6D16D933}"/>
                    </a:ext>
                  </a:extLst>
                </p:cNvPr>
                <p:cNvSpPr txBox="1"/>
                <p:nvPr/>
              </p:nvSpPr>
              <p:spPr>
                <a:xfrm>
                  <a:off x="4475971" y="4635662"/>
                  <a:ext cx="214759"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t>𝑒</m:t>
                            </m:r>
                          </m:e>
                          <m:sub>
                            <m: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t>2</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7" name="TextBox 136">
                  <a:extLst>
                    <a:ext uri="{FF2B5EF4-FFF2-40B4-BE49-F238E27FC236}">
                      <a16:creationId xmlns:a16="http://schemas.microsoft.com/office/drawing/2014/main" id="{978566D9-84CC-45E8-907D-A3CD6D16D933}"/>
                    </a:ext>
                  </a:extLst>
                </p:cNvPr>
                <p:cNvSpPr txBox="1">
                  <a:spLocks noRot="1" noChangeAspect="1" noMove="1" noResize="1" noEditPoints="1" noAdjustHandles="1" noChangeArrowheads="1" noChangeShapeType="1" noTextEdit="1"/>
                </p:cNvSpPr>
                <p:nvPr/>
              </p:nvSpPr>
              <p:spPr>
                <a:xfrm>
                  <a:off x="4475971" y="4635662"/>
                  <a:ext cx="214759" cy="276999"/>
                </a:xfrm>
                <a:prstGeom prst="rect">
                  <a:avLst/>
                </a:prstGeom>
                <a:blipFill>
                  <a:blip r:embed="rId4"/>
                  <a:stretch>
                    <a:fillRect r="-20000"/>
                  </a:stretch>
                </a:blipFill>
              </p:spPr>
              <p:txBody>
                <a:bodyPr/>
                <a:lstStyle/>
                <a:p>
                  <a:r>
                    <a:rPr lang="ja-JP" altLang="en-US">
                      <a:noFill/>
                    </a:rPr>
                    <a:t> </a:t>
                  </a:r>
                </a:p>
              </p:txBody>
            </p:sp>
          </mc:Fallback>
        </mc:AlternateContent>
        <p:cxnSp>
          <p:nvCxnSpPr>
            <p:cNvPr id="12" name="Straight Arrow Connector 103">
              <a:extLst>
                <a:ext uri="{FF2B5EF4-FFF2-40B4-BE49-F238E27FC236}">
                  <a16:creationId xmlns:a16="http://schemas.microsoft.com/office/drawing/2014/main" id="{CAA23A4C-58A6-429A-AEE1-EA161E902AA2}"/>
                </a:ext>
              </a:extLst>
            </p:cNvPr>
            <p:cNvCxnSpPr/>
            <p:nvPr/>
          </p:nvCxnSpPr>
          <p:spPr>
            <a:xfrm flipV="1">
              <a:off x="4729395" y="3354072"/>
              <a:ext cx="2076" cy="397202"/>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13" name="Straight Arrow Connector 104">
              <a:extLst>
                <a:ext uri="{FF2B5EF4-FFF2-40B4-BE49-F238E27FC236}">
                  <a16:creationId xmlns:a16="http://schemas.microsoft.com/office/drawing/2014/main" id="{62FA4B08-7BC5-464E-866E-E19B09599F68}"/>
                </a:ext>
              </a:extLst>
            </p:cNvPr>
            <p:cNvCxnSpPr/>
            <p:nvPr/>
          </p:nvCxnSpPr>
          <p:spPr>
            <a:xfrm>
              <a:off x="4015737" y="3878517"/>
              <a:ext cx="539069" cy="0"/>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14" name="Straight Arrow Connector 105">
              <a:extLst>
                <a:ext uri="{FF2B5EF4-FFF2-40B4-BE49-F238E27FC236}">
                  <a16:creationId xmlns:a16="http://schemas.microsoft.com/office/drawing/2014/main" id="{4DA1E53D-ED44-4B7A-A209-F979878C9861}"/>
                </a:ext>
              </a:extLst>
            </p:cNvPr>
            <p:cNvCxnSpPr/>
            <p:nvPr/>
          </p:nvCxnSpPr>
          <p:spPr>
            <a:xfrm flipV="1">
              <a:off x="4047447" y="3356635"/>
              <a:ext cx="254392" cy="432594"/>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15" name="Straight Arrow Connector 106">
              <a:extLst>
                <a:ext uri="{FF2B5EF4-FFF2-40B4-BE49-F238E27FC236}">
                  <a16:creationId xmlns:a16="http://schemas.microsoft.com/office/drawing/2014/main" id="{C1E28745-9946-40E4-BCB7-E40E4A84901E}"/>
                </a:ext>
              </a:extLst>
            </p:cNvPr>
            <p:cNvCxnSpPr/>
            <p:nvPr/>
          </p:nvCxnSpPr>
          <p:spPr>
            <a:xfrm flipV="1">
              <a:off x="3907479" y="3345067"/>
              <a:ext cx="2076" cy="397202"/>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16" name="Straight Arrow Connector 138">
              <a:extLst>
                <a:ext uri="{FF2B5EF4-FFF2-40B4-BE49-F238E27FC236}">
                  <a16:creationId xmlns:a16="http://schemas.microsoft.com/office/drawing/2014/main" id="{2AB8D11D-3B63-455A-9C5C-FDF00257FD9D}"/>
                </a:ext>
              </a:extLst>
            </p:cNvPr>
            <p:cNvCxnSpPr/>
            <p:nvPr/>
          </p:nvCxnSpPr>
          <p:spPr>
            <a:xfrm flipV="1">
              <a:off x="4597664" y="3936564"/>
              <a:ext cx="2062" cy="642028"/>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17" name="Straight Arrow Connector 139">
              <a:extLst>
                <a:ext uri="{FF2B5EF4-FFF2-40B4-BE49-F238E27FC236}">
                  <a16:creationId xmlns:a16="http://schemas.microsoft.com/office/drawing/2014/main" id="{1D53125B-2629-4A06-BB99-4D9CCC877CF5}"/>
                </a:ext>
              </a:extLst>
            </p:cNvPr>
            <p:cNvCxnSpPr/>
            <p:nvPr/>
          </p:nvCxnSpPr>
          <p:spPr>
            <a:xfrm flipV="1">
              <a:off x="3785359" y="3960082"/>
              <a:ext cx="2062" cy="642028"/>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3" name="Straight Arrow Connector 133">
              <a:extLst>
                <a:ext uri="{FF2B5EF4-FFF2-40B4-BE49-F238E27FC236}">
                  <a16:creationId xmlns:a16="http://schemas.microsoft.com/office/drawing/2014/main" id="{02241A64-D170-40EA-8165-52619E6548B8}"/>
                </a:ext>
              </a:extLst>
            </p:cNvPr>
            <p:cNvCxnSpPr/>
            <p:nvPr/>
          </p:nvCxnSpPr>
          <p:spPr>
            <a:xfrm flipV="1">
              <a:off x="4800314" y="4809118"/>
              <a:ext cx="0" cy="138076"/>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p:cxnSp>
          <p:nvCxnSpPr>
            <p:cNvPr id="24" name="Straight Arrow Connector 134">
              <a:extLst>
                <a:ext uri="{FF2B5EF4-FFF2-40B4-BE49-F238E27FC236}">
                  <a16:creationId xmlns:a16="http://schemas.microsoft.com/office/drawing/2014/main" id="{0571BA56-B1DA-4FBA-B9D6-8E03DFB200A2}"/>
                </a:ext>
              </a:extLst>
            </p:cNvPr>
            <p:cNvCxnSpPr/>
            <p:nvPr/>
          </p:nvCxnSpPr>
          <p:spPr>
            <a:xfrm flipV="1">
              <a:off x="3972804" y="4809118"/>
              <a:ext cx="0" cy="138076"/>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p:cxnSp>
          <p:nvCxnSpPr>
            <p:cNvPr id="48" name="Straight Arrow Connector 34">
              <a:extLst>
                <a:ext uri="{FF2B5EF4-FFF2-40B4-BE49-F238E27FC236}">
                  <a16:creationId xmlns:a16="http://schemas.microsoft.com/office/drawing/2014/main" id="{03D86F9E-FD40-4767-BA8F-96141582C6E2}"/>
                </a:ext>
              </a:extLst>
            </p:cNvPr>
            <p:cNvCxnSpPr>
              <a:cxnSpLocks/>
            </p:cNvCxnSpPr>
            <p:nvPr/>
          </p:nvCxnSpPr>
          <p:spPr>
            <a:xfrm flipV="1">
              <a:off x="4748323" y="3974269"/>
              <a:ext cx="2842" cy="277574"/>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50" name="Straight Arrow Connector 42">
              <a:extLst>
                <a:ext uri="{FF2B5EF4-FFF2-40B4-BE49-F238E27FC236}">
                  <a16:creationId xmlns:a16="http://schemas.microsoft.com/office/drawing/2014/main" id="{D1661671-D3C7-4BB2-8C76-07C0670D7C92}"/>
                </a:ext>
              </a:extLst>
            </p:cNvPr>
            <p:cNvCxnSpPr>
              <a:cxnSpLocks/>
            </p:cNvCxnSpPr>
            <p:nvPr/>
          </p:nvCxnSpPr>
          <p:spPr>
            <a:xfrm flipV="1">
              <a:off x="3904637" y="3972205"/>
              <a:ext cx="2842" cy="277574"/>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53" name="Straight Arrow Connector 130">
              <a:extLst>
                <a:ext uri="{FF2B5EF4-FFF2-40B4-BE49-F238E27FC236}">
                  <a16:creationId xmlns:a16="http://schemas.microsoft.com/office/drawing/2014/main" id="{35E2AED7-BD3C-4C4C-BBD2-ECF3614AC498}"/>
                </a:ext>
              </a:extLst>
            </p:cNvPr>
            <p:cNvCxnSpPr/>
            <p:nvPr/>
          </p:nvCxnSpPr>
          <p:spPr>
            <a:xfrm flipV="1">
              <a:off x="3938812" y="4629859"/>
              <a:ext cx="0" cy="138076"/>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54" name="Straight Arrow Connector 131">
              <a:extLst>
                <a:ext uri="{FF2B5EF4-FFF2-40B4-BE49-F238E27FC236}">
                  <a16:creationId xmlns:a16="http://schemas.microsoft.com/office/drawing/2014/main" id="{97D990D7-9EF9-4E3D-95D4-40DD428501D1}"/>
                </a:ext>
              </a:extLst>
            </p:cNvPr>
            <p:cNvCxnSpPr/>
            <p:nvPr/>
          </p:nvCxnSpPr>
          <p:spPr>
            <a:xfrm flipV="1">
              <a:off x="4767904" y="4622106"/>
              <a:ext cx="0" cy="138076"/>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58" name="Straight Arrow Connector 28">
              <a:extLst>
                <a:ext uri="{FF2B5EF4-FFF2-40B4-BE49-F238E27FC236}">
                  <a16:creationId xmlns:a16="http://schemas.microsoft.com/office/drawing/2014/main" id="{AD2A39C7-6A49-424B-A055-7A2101C733FB}"/>
                </a:ext>
              </a:extLst>
            </p:cNvPr>
            <p:cNvCxnSpPr>
              <a:stCxn id="60" idx="0"/>
            </p:cNvCxnSpPr>
            <p:nvPr/>
          </p:nvCxnSpPr>
          <p:spPr>
            <a:xfrm flipV="1">
              <a:off x="3880915" y="3344317"/>
              <a:ext cx="2077" cy="397203"/>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59" name="TextBox 30">
                  <a:extLst>
                    <a:ext uri="{FF2B5EF4-FFF2-40B4-BE49-F238E27FC236}">
                      <a16:creationId xmlns:a16="http://schemas.microsoft.com/office/drawing/2014/main" id="{2DEB5692-4168-42CC-A1D4-1D3030CACAE1}"/>
                    </a:ext>
                  </a:extLst>
                </p:cNvPr>
                <p:cNvSpPr txBox="1"/>
                <p:nvPr/>
              </p:nvSpPr>
              <p:spPr>
                <a:xfrm>
                  <a:off x="4568457" y="3741520"/>
                  <a:ext cx="296945" cy="276999"/>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sub>
                        </m:sSub>
                      </m:oMath>
                    </m:oMathPara>
                  </a14:m>
                  <a:endParaRPr kumimoji="0" lang="en-US" sz="1200" b="1"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59" name="TextBox 30">
                  <a:extLst>
                    <a:ext uri="{FF2B5EF4-FFF2-40B4-BE49-F238E27FC236}">
                      <a16:creationId xmlns:a16="http://schemas.microsoft.com/office/drawing/2014/main" id="{2DEB5692-4168-42CC-A1D4-1D3030CACAE1}"/>
                    </a:ext>
                  </a:extLst>
                </p:cNvPr>
                <p:cNvSpPr txBox="1">
                  <a:spLocks noRot="1" noChangeAspect="1" noMove="1" noResize="1" noEditPoints="1" noAdjustHandles="1" noChangeArrowheads="1" noChangeShapeType="1" noTextEdit="1"/>
                </p:cNvSpPr>
                <p:nvPr/>
              </p:nvSpPr>
              <p:spPr>
                <a:xfrm>
                  <a:off x="4568457" y="3741520"/>
                  <a:ext cx="296945" cy="276999"/>
                </a:xfrm>
                <a:prstGeom prst="rect">
                  <a:avLst/>
                </a:prstGeom>
                <a:blipFill>
                  <a:blip r:embed="rId5"/>
                  <a:stretch>
                    <a:fillRect l="-4000"/>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0" name="TextBox 31">
                  <a:extLst>
                    <a:ext uri="{FF2B5EF4-FFF2-40B4-BE49-F238E27FC236}">
                      <a16:creationId xmlns:a16="http://schemas.microsoft.com/office/drawing/2014/main" id="{02FE5977-BC35-4B9F-B140-7C307354537A}"/>
                    </a:ext>
                  </a:extLst>
                </p:cNvPr>
                <p:cNvSpPr txBox="1"/>
                <p:nvPr/>
              </p:nvSpPr>
              <p:spPr>
                <a:xfrm>
                  <a:off x="3732442" y="3741520"/>
                  <a:ext cx="296945" cy="276999"/>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sub>
                        </m:sSub>
                      </m:oMath>
                    </m:oMathPara>
                  </a14:m>
                  <a:endParaRPr kumimoji="0" lang="en-US" sz="1200" b="1"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60" name="TextBox 31">
                  <a:extLst>
                    <a:ext uri="{FF2B5EF4-FFF2-40B4-BE49-F238E27FC236}">
                      <a16:creationId xmlns:a16="http://schemas.microsoft.com/office/drawing/2014/main" id="{02FE5977-BC35-4B9F-B140-7C307354537A}"/>
                    </a:ext>
                  </a:extLst>
                </p:cNvPr>
                <p:cNvSpPr txBox="1">
                  <a:spLocks noRot="1" noChangeAspect="1" noMove="1" noResize="1" noEditPoints="1" noAdjustHandles="1" noChangeArrowheads="1" noChangeShapeType="1" noTextEdit="1"/>
                </p:cNvSpPr>
                <p:nvPr/>
              </p:nvSpPr>
              <p:spPr>
                <a:xfrm>
                  <a:off x="3732442" y="3741520"/>
                  <a:ext cx="296945" cy="276999"/>
                </a:xfrm>
                <a:prstGeom prst="rect">
                  <a:avLst/>
                </a:prstGeom>
                <a:blipFill>
                  <a:blip r:embed="rId6"/>
                  <a:stretch>
                    <a:fillRect l="-4000"/>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61" name="Straight Arrow Connector 32">
              <a:extLst>
                <a:ext uri="{FF2B5EF4-FFF2-40B4-BE49-F238E27FC236}">
                  <a16:creationId xmlns:a16="http://schemas.microsoft.com/office/drawing/2014/main" id="{0CDA43D8-4E42-4058-BCFA-093A762AC5FE}"/>
                </a:ext>
              </a:extLst>
            </p:cNvPr>
            <p:cNvCxnSpPr>
              <a:stCxn id="60" idx="3"/>
              <a:endCxn id="59" idx="1"/>
            </p:cNvCxnSpPr>
            <p:nvPr/>
          </p:nvCxnSpPr>
          <p:spPr>
            <a:xfrm>
              <a:off x="4029387" y="3880020"/>
              <a:ext cx="539070" cy="0"/>
            </a:xfrm>
            <a:prstGeom prst="straightConnector1">
              <a:avLst/>
            </a:prstGeom>
            <a:noFill/>
            <a:ln w="6350" cap="flat" cmpd="sng" algn="ctr">
              <a:solidFill>
                <a:sysClr val="windowText" lastClr="000000"/>
              </a:solidFill>
              <a:prstDash val="solid"/>
              <a:miter lim="800000"/>
              <a:tailEnd type="triangle"/>
            </a:ln>
            <a:effectLst/>
          </p:spPr>
        </p:cxnSp>
        <p:cxnSp>
          <p:nvCxnSpPr>
            <p:cNvPr id="62" name="Straight Arrow Connector 88">
              <a:extLst>
                <a:ext uri="{FF2B5EF4-FFF2-40B4-BE49-F238E27FC236}">
                  <a16:creationId xmlns:a16="http://schemas.microsoft.com/office/drawing/2014/main" id="{BA747435-6BFF-45C5-BE3E-29F525FF3780}"/>
                </a:ext>
              </a:extLst>
            </p:cNvPr>
            <p:cNvCxnSpPr/>
            <p:nvPr/>
          </p:nvCxnSpPr>
          <p:spPr>
            <a:xfrm flipV="1">
              <a:off x="4702832" y="3355371"/>
              <a:ext cx="2076" cy="397202"/>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66" name="Straight Arrow Connector 11">
              <a:extLst>
                <a:ext uri="{FF2B5EF4-FFF2-40B4-BE49-F238E27FC236}">
                  <a16:creationId xmlns:a16="http://schemas.microsoft.com/office/drawing/2014/main" id="{19E461C3-D958-4065-A739-949381EBC8B4}"/>
                </a:ext>
              </a:extLst>
            </p:cNvPr>
            <p:cNvCxnSpPr>
              <a:cxnSpLocks/>
            </p:cNvCxnSpPr>
            <p:nvPr/>
          </p:nvCxnSpPr>
          <p:spPr>
            <a:xfrm flipV="1">
              <a:off x="3960436" y="3296398"/>
              <a:ext cx="258653" cy="451093"/>
            </a:xfrm>
            <a:prstGeom prst="straightConnector1">
              <a:avLst/>
            </a:prstGeom>
            <a:noFill/>
            <a:ln w="6350" cap="flat" cmpd="sng" algn="ctr">
              <a:solidFill>
                <a:sysClr val="windowText" lastClr="000000"/>
              </a:solidFill>
              <a:prstDash val="solid"/>
              <a:miter lim="800000"/>
              <a:tailEnd type="triangle"/>
            </a:ln>
            <a:effectLst/>
          </p:spPr>
        </p:cxnSp>
        <p:cxnSp>
          <p:nvCxnSpPr>
            <p:cNvPr id="70" name="直線矢印コネクタ 69">
              <a:extLst>
                <a:ext uri="{FF2B5EF4-FFF2-40B4-BE49-F238E27FC236}">
                  <a16:creationId xmlns:a16="http://schemas.microsoft.com/office/drawing/2014/main" id="{7D736F79-D7E9-41BD-A967-0C92ACEEB05E}"/>
                </a:ext>
              </a:extLst>
            </p:cNvPr>
            <p:cNvCxnSpPr>
              <a:cxnSpLocks/>
            </p:cNvCxnSpPr>
            <p:nvPr/>
          </p:nvCxnSpPr>
          <p:spPr>
            <a:xfrm>
              <a:off x="3366311" y="2749117"/>
              <a:ext cx="4754952" cy="0"/>
            </a:xfrm>
            <a:prstGeom prst="straightConnector1">
              <a:avLst/>
            </a:prstGeom>
            <a:noFill/>
            <a:ln w="12700" cap="flat" cmpd="sng" algn="ctr">
              <a:solidFill>
                <a:srgbClr val="000000"/>
              </a:solidFill>
              <a:prstDash val="solid"/>
              <a:headEnd type="none" w="med" len="med"/>
              <a:tailEnd type="triangle"/>
            </a:ln>
            <a:effectLst/>
          </p:spPr>
        </p:cxnSp>
        <p:sp>
          <p:nvSpPr>
            <p:cNvPr id="71" name="テキスト ボックス 70">
              <a:extLst>
                <a:ext uri="{FF2B5EF4-FFF2-40B4-BE49-F238E27FC236}">
                  <a16:creationId xmlns:a16="http://schemas.microsoft.com/office/drawing/2014/main" id="{1050E9F3-D40B-4C78-B05A-F0CA91B7B9BC}"/>
                </a:ext>
              </a:extLst>
            </p:cNvPr>
            <p:cNvSpPr txBox="1"/>
            <p:nvPr/>
          </p:nvSpPr>
          <p:spPr>
            <a:xfrm>
              <a:off x="4031438" y="2468752"/>
              <a:ext cx="8595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rgbClr val="000000"/>
                  </a:solidFill>
                  <a:effectLst/>
                  <a:uLnTx/>
                  <a:uFillTx/>
                  <a:latin typeface="Arial" panose="020B0604020202020204"/>
                  <a:ea typeface="ＭＳ Ｐゴシック" panose="020B0600070205080204" pitchFamily="50" charset="-128"/>
                  <a:cs typeface="+mn-cs"/>
                </a:rPr>
                <a:t>Time step</a:t>
              </a:r>
              <a:endParaRPr kumimoji="0" lang="ja-JP" altLang="en-US" sz="1200" b="0" i="0" u="none" strike="noStrike" kern="0" cap="none" spc="0" normalizeH="0" baseline="0" noProof="0" dirty="0" err="1">
                <a:ln>
                  <a:noFill/>
                </a:ln>
                <a:solidFill>
                  <a:srgbClr val="000000"/>
                </a:solidFill>
                <a:effectLst/>
                <a:uLnTx/>
                <a:uFillTx/>
                <a:latin typeface="Arial" panose="020B0604020202020204"/>
                <a:ea typeface="ＭＳ Ｐゴシック" panose="020B0600070205080204" pitchFamily="50" charset="-128"/>
                <a:cs typeface="+mn-cs"/>
              </a:endParaRPr>
            </a:p>
          </p:txBody>
        </p:sp>
        <mc:AlternateContent xmlns:mc="http://schemas.openxmlformats.org/markup-compatibility/2006" xmlns:a14="http://schemas.microsoft.com/office/drawing/2010/main">
          <mc:Choice Requires="a14">
            <p:sp>
              <p:nvSpPr>
                <p:cNvPr id="73" name="Oval 68">
                  <a:extLst>
                    <a:ext uri="{FF2B5EF4-FFF2-40B4-BE49-F238E27FC236}">
                      <a16:creationId xmlns:a16="http://schemas.microsoft.com/office/drawing/2014/main" id="{24E04717-313B-438A-AD16-C99DA9AFCBFE}"/>
                    </a:ext>
                  </a:extLst>
                </p:cNvPr>
                <p:cNvSpPr/>
                <p:nvPr/>
              </p:nvSpPr>
              <p:spPr>
                <a:xfrm>
                  <a:off x="3786954" y="3047363"/>
                  <a:ext cx="274270" cy="274270"/>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m:t>
                            </m:r>
                          </m:sub>
                          <m:sup>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73" name="Oval 68">
                  <a:extLst>
                    <a:ext uri="{FF2B5EF4-FFF2-40B4-BE49-F238E27FC236}">
                      <a16:creationId xmlns:a16="http://schemas.microsoft.com/office/drawing/2014/main" id="{24E04717-313B-438A-AD16-C99DA9AFCBFE}"/>
                    </a:ext>
                  </a:extLst>
                </p:cNvPr>
                <p:cNvSpPr>
                  <a:spLocks noRot="1" noChangeAspect="1" noMove="1" noResize="1" noEditPoints="1" noAdjustHandles="1" noChangeArrowheads="1" noChangeShapeType="1" noTextEdit="1"/>
                </p:cNvSpPr>
                <p:nvPr/>
              </p:nvSpPr>
              <p:spPr>
                <a:xfrm>
                  <a:off x="3786954" y="3047363"/>
                  <a:ext cx="274270" cy="274270"/>
                </a:xfrm>
                <a:prstGeom prst="ellipse">
                  <a:avLst/>
                </a:prstGeom>
                <a:blipFill>
                  <a:blip r:embed="rId7"/>
                  <a:stretch>
                    <a:fillRect/>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4" name="Oval 85">
                  <a:extLst>
                    <a:ext uri="{FF2B5EF4-FFF2-40B4-BE49-F238E27FC236}">
                      <a16:creationId xmlns:a16="http://schemas.microsoft.com/office/drawing/2014/main" id="{B923827C-3D0B-4282-B4EA-29AF86F02102}"/>
                    </a:ext>
                  </a:extLst>
                </p:cNvPr>
                <p:cNvSpPr/>
                <p:nvPr/>
              </p:nvSpPr>
              <p:spPr>
                <a:xfrm>
                  <a:off x="4193326" y="3060789"/>
                  <a:ext cx="274270" cy="274270"/>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m:t>
                            </m:r>
                          </m:sub>
                          <m:sup>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74" name="Oval 85">
                  <a:extLst>
                    <a:ext uri="{FF2B5EF4-FFF2-40B4-BE49-F238E27FC236}">
                      <a16:creationId xmlns:a16="http://schemas.microsoft.com/office/drawing/2014/main" id="{B923827C-3D0B-4282-B4EA-29AF86F02102}"/>
                    </a:ext>
                  </a:extLst>
                </p:cNvPr>
                <p:cNvSpPr>
                  <a:spLocks noRot="1" noChangeAspect="1" noMove="1" noResize="1" noEditPoints="1" noAdjustHandles="1" noChangeArrowheads="1" noChangeShapeType="1" noTextEdit="1"/>
                </p:cNvSpPr>
                <p:nvPr/>
              </p:nvSpPr>
              <p:spPr>
                <a:xfrm>
                  <a:off x="4193326" y="3060789"/>
                  <a:ext cx="274270" cy="274270"/>
                </a:xfrm>
                <a:prstGeom prst="ellipse">
                  <a:avLst/>
                </a:prstGeom>
                <a:blipFill>
                  <a:blip r:embed="rId8"/>
                  <a:stretch>
                    <a:fillRect/>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5" name="Oval 87">
                  <a:extLst>
                    <a:ext uri="{FF2B5EF4-FFF2-40B4-BE49-F238E27FC236}">
                      <a16:creationId xmlns:a16="http://schemas.microsoft.com/office/drawing/2014/main" id="{7F5A5B54-58A3-4D61-8BD1-D956A1D7C679}"/>
                    </a:ext>
                  </a:extLst>
                </p:cNvPr>
                <p:cNvSpPr/>
                <p:nvPr/>
              </p:nvSpPr>
              <p:spPr>
                <a:xfrm>
                  <a:off x="4609276" y="3054644"/>
                  <a:ext cx="274270" cy="274270"/>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m:t>
                            </m:r>
                          </m:sub>
                          <m:sup>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75" name="Oval 87">
                  <a:extLst>
                    <a:ext uri="{FF2B5EF4-FFF2-40B4-BE49-F238E27FC236}">
                      <a16:creationId xmlns:a16="http://schemas.microsoft.com/office/drawing/2014/main" id="{7F5A5B54-58A3-4D61-8BD1-D956A1D7C679}"/>
                    </a:ext>
                  </a:extLst>
                </p:cNvPr>
                <p:cNvSpPr>
                  <a:spLocks noRot="1" noChangeAspect="1" noMove="1" noResize="1" noEditPoints="1" noAdjustHandles="1" noChangeArrowheads="1" noChangeShapeType="1" noTextEdit="1"/>
                </p:cNvSpPr>
                <p:nvPr/>
              </p:nvSpPr>
              <p:spPr>
                <a:xfrm>
                  <a:off x="4609276" y="3054644"/>
                  <a:ext cx="274270" cy="274270"/>
                </a:xfrm>
                <a:prstGeom prst="ellipse">
                  <a:avLst/>
                </a:prstGeom>
                <a:blipFill>
                  <a:blip r:embed="rId9"/>
                  <a:stretch>
                    <a:fillRect/>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6" name="TextBox 90">
                  <a:extLst>
                    <a:ext uri="{FF2B5EF4-FFF2-40B4-BE49-F238E27FC236}">
                      <a16:creationId xmlns:a16="http://schemas.microsoft.com/office/drawing/2014/main" id="{626B03D1-D3C8-40B9-8C99-94C3D7FA58A7}"/>
                    </a:ext>
                  </a:extLst>
                </p:cNvPr>
                <p:cNvSpPr txBox="1"/>
                <p:nvPr/>
              </p:nvSpPr>
              <p:spPr>
                <a:xfrm>
                  <a:off x="4436703" y="3087176"/>
                  <a:ext cx="134144"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76" name="TextBox 90">
                  <a:extLst>
                    <a:ext uri="{FF2B5EF4-FFF2-40B4-BE49-F238E27FC236}">
                      <a16:creationId xmlns:a16="http://schemas.microsoft.com/office/drawing/2014/main" id="{626B03D1-D3C8-40B9-8C99-94C3D7FA58A7}"/>
                    </a:ext>
                  </a:extLst>
                </p:cNvPr>
                <p:cNvSpPr txBox="1">
                  <a:spLocks noRot="1" noChangeAspect="1" noMove="1" noResize="1" noEditPoints="1" noAdjustHandles="1" noChangeArrowheads="1" noChangeShapeType="1" noTextEdit="1"/>
                </p:cNvSpPr>
                <p:nvPr/>
              </p:nvSpPr>
              <p:spPr>
                <a:xfrm>
                  <a:off x="4436703" y="3087176"/>
                  <a:ext cx="134144" cy="276999"/>
                </a:xfrm>
                <a:prstGeom prst="rect">
                  <a:avLst/>
                </a:prstGeom>
                <a:blipFill>
                  <a:blip r:embed="rId10"/>
                  <a:stretch>
                    <a:fillRect r="-7272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7" name="TextBox 90">
                  <a:extLst>
                    <a:ext uri="{FF2B5EF4-FFF2-40B4-BE49-F238E27FC236}">
                      <a16:creationId xmlns:a16="http://schemas.microsoft.com/office/drawing/2014/main" id="{DC5D811B-AB67-4809-8399-403AF43057D9}"/>
                    </a:ext>
                  </a:extLst>
                </p:cNvPr>
                <p:cNvSpPr txBox="1"/>
                <p:nvPr/>
              </p:nvSpPr>
              <p:spPr>
                <a:xfrm>
                  <a:off x="3569881" y="3078849"/>
                  <a:ext cx="134144"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77" name="TextBox 90">
                  <a:extLst>
                    <a:ext uri="{FF2B5EF4-FFF2-40B4-BE49-F238E27FC236}">
                      <a16:creationId xmlns:a16="http://schemas.microsoft.com/office/drawing/2014/main" id="{DC5D811B-AB67-4809-8399-403AF43057D9}"/>
                    </a:ext>
                  </a:extLst>
                </p:cNvPr>
                <p:cNvSpPr txBox="1">
                  <a:spLocks noRot="1" noChangeAspect="1" noMove="1" noResize="1" noEditPoints="1" noAdjustHandles="1" noChangeArrowheads="1" noChangeShapeType="1" noTextEdit="1"/>
                </p:cNvSpPr>
                <p:nvPr/>
              </p:nvSpPr>
              <p:spPr>
                <a:xfrm>
                  <a:off x="3569881" y="3078849"/>
                  <a:ext cx="134144" cy="276999"/>
                </a:xfrm>
                <a:prstGeom prst="rect">
                  <a:avLst/>
                </a:prstGeom>
                <a:blipFill>
                  <a:blip r:embed="rId10"/>
                  <a:stretch>
                    <a:fillRect r="-7272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8" name="Oval 85">
                  <a:extLst>
                    <a:ext uri="{FF2B5EF4-FFF2-40B4-BE49-F238E27FC236}">
                      <a16:creationId xmlns:a16="http://schemas.microsoft.com/office/drawing/2014/main" id="{DE25723C-E0AD-4DA3-A304-E7AE14F97A34}"/>
                    </a:ext>
                  </a:extLst>
                </p:cNvPr>
                <p:cNvSpPr/>
                <p:nvPr/>
              </p:nvSpPr>
              <p:spPr>
                <a:xfrm>
                  <a:off x="3275856" y="3045455"/>
                  <a:ext cx="274270" cy="274270"/>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m:t>
                            </m:r>
                          </m:sub>
                          <m:sup>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78" name="Oval 85">
                  <a:extLst>
                    <a:ext uri="{FF2B5EF4-FFF2-40B4-BE49-F238E27FC236}">
                      <a16:creationId xmlns:a16="http://schemas.microsoft.com/office/drawing/2014/main" id="{DE25723C-E0AD-4DA3-A304-E7AE14F97A34}"/>
                    </a:ext>
                  </a:extLst>
                </p:cNvPr>
                <p:cNvSpPr>
                  <a:spLocks noRot="1" noChangeAspect="1" noMove="1" noResize="1" noEditPoints="1" noAdjustHandles="1" noChangeArrowheads="1" noChangeShapeType="1" noTextEdit="1"/>
                </p:cNvSpPr>
                <p:nvPr/>
              </p:nvSpPr>
              <p:spPr>
                <a:xfrm>
                  <a:off x="3275856" y="3045455"/>
                  <a:ext cx="274270" cy="274270"/>
                </a:xfrm>
                <a:prstGeom prst="ellipse">
                  <a:avLst/>
                </a:prstGeom>
                <a:blipFill>
                  <a:blip r:embed="rId11"/>
                  <a:stretch>
                    <a:fillRect/>
                  </a:stretch>
                </a:blipFill>
                <a:ln w="6350" cap="flat" cmpd="sng" algn="ctr">
                  <a:solidFill>
                    <a:srgbClr val="70AD47"/>
                  </a:solidFill>
                  <a:prstDash val="solid"/>
                  <a:miter lim="800000"/>
                </a:ln>
                <a:effectLst/>
              </p:spPr>
              <p:txBody>
                <a:bodyPr/>
                <a:lstStyle/>
                <a:p>
                  <a:r>
                    <a:rPr lang="ja-JP" altLang="en-US">
                      <a:noFill/>
                    </a:rPr>
                    <a:t> </a:t>
                  </a:r>
                </a:p>
              </p:txBody>
            </p:sp>
          </mc:Fallback>
        </mc:AlternateContent>
        <p:sp>
          <p:nvSpPr>
            <p:cNvPr id="82" name="テキスト ボックス 81">
              <a:extLst>
                <a:ext uri="{FF2B5EF4-FFF2-40B4-BE49-F238E27FC236}">
                  <a16:creationId xmlns:a16="http://schemas.microsoft.com/office/drawing/2014/main" id="{6D894F74-7BB1-4514-B423-E182277A83A4}"/>
                </a:ext>
              </a:extLst>
            </p:cNvPr>
            <p:cNvSpPr txBox="1"/>
            <p:nvPr/>
          </p:nvSpPr>
          <p:spPr>
            <a:xfrm>
              <a:off x="3438748" y="2862142"/>
              <a:ext cx="56297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KL-Div.</a:t>
              </a:r>
              <a:endParaRPr kumimoji="0" lang="ja-JP" altLang="en-US" sz="900" b="0" i="0" u="none" strike="noStrike" kern="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83" name="テキスト ボックス 82">
              <a:extLst>
                <a:ext uri="{FF2B5EF4-FFF2-40B4-BE49-F238E27FC236}">
                  <a16:creationId xmlns:a16="http://schemas.microsoft.com/office/drawing/2014/main" id="{2725C9B4-90CA-4380-A5A8-5F3BAA0B3034}"/>
                </a:ext>
              </a:extLst>
            </p:cNvPr>
            <p:cNvSpPr txBox="1"/>
            <p:nvPr/>
          </p:nvSpPr>
          <p:spPr>
            <a:xfrm>
              <a:off x="4301603" y="2874556"/>
              <a:ext cx="56297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KL-Div.</a:t>
              </a:r>
              <a:endParaRPr kumimoji="0" lang="ja-JP" altLang="en-US" sz="900" b="0" i="0" u="none" strike="noStrike" kern="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mc:AlternateContent xmlns:mc="http://schemas.openxmlformats.org/markup-compatibility/2006" xmlns:a14="http://schemas.microsoft.com/office/drawing/2010/main">
          <mc:Choice Requires="a14">
            <p:sp>
              <p:nvSpPr>
                <p:cNvPr id="8" name="TextBox 137">
                  <a:extLst>
                    <a:ext uri="{FF2B5EF4-FFF2-40B4-BE49-F238E27FC236}">
                      <a16:creationId xmlns:a16="http://schemas.microsoft.com/office/drawing/2014/main" id="{ED1F5145-282C-48CD-A5A0-2B3684AC875B}"/>
                    </a:ext>
                  </a:extLst>
                </p:cNvPr>
                <p:cNvSpPr txBox="1"/>
                <p:nvPr/>
              </p:nvSpPr>
              <p:spPr>
                <a:xfrm>
                  <a:off x="5303480" y="4649134"/>
                  <a:ext cx="214759"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t>𝑒</m:t>
                            </m:r>
                          </m:e>
                          <m:sub>
                            <m: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t>3</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8" name="TextBox 137">
                  <a:extLst>
                    <a:ext uri="{FF2B5EF4-FFF2-40B4-BE49-F238E27FC236}">
                      <a16:creationId xmlns:a16="http://schemas.microsoft.com/office/drawing/2014/main" id="{ED1F5145-282C-48CD-A5A0-2B3684AC875B}"/>
                    </a:ext>
                  </a:extLst>
                </p:cNvPr>
                <p:cNvSpPr txBox="1">
                  <a:spLocks noRot="1" noChangeAspect="1" noMove="1" noResize="1" noEditPoints="1" noAdjustHandles="1" noChangeArrowheads="1" noChangeShapeType="1" noTextEdit="1"/>
                </p:cNvSpPr>
                <p:nvPr/>
              </p:nvSpPr>
              <p:spPr>
                <a:xfrm>
                  <a:off x="5303480" y="4649134"/>
                  <a:ext cx="214759" cy="276999"/>
                </a:xfrm>
                <a:prstGeom prst="rect">
                  <a:avLst/>
                </a:prstGeom>
                <a:blipFill>
                  <a:blip r:embed="rId12"/>
                  <a:stretch>
                    <a:fillRect r="-20000"/>
                  </a:stretch>
                </a:blipFill>
              </p:spPr>
              <p:txBody>
                <a:bodyPr/>
                <a:lstStyle/>
                <a:p>
                  <a:r>
                    <a:rPr lang="ja-JP" altLang="en-US">
                      <a:noFill/>
                    </a:rPr>
                    <a:t> </a:t>
                  </a:r>
                </a:p>
              </p:txBody>
            </p:sp>
          </mc:Fallback>
        </mc:AlternateContent>
        <p:cxnSp>
          <p:nvCxnSpPr>
            <p:cNvPr id="9" name="Straight Arrow Connector 98">
              <a:extLst>
                <a:ext uri="{FF2B5EF4-FFF2-40B4-BE49-F238E27FC236}">
                  <a16:creationId xmlns:a16="http://schemas.microsoft.com/office/drawing/2014/main" id="{E61DE241-B014-4A03-9522-09A2CE47C40C}"/>
                </a:ext>
              </a:extLst>
            </p:cNvPr>
            <p:cNvCxnSpPr/>
            <p:nvPr/>
          </p:nvCxnSpPr>
          <p:spPr>
            <a:xfrm flipV="1">
              <a:off x="5571432" y="3356634"/>
              <a:ext cx="2076" cy="397202"/>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10" name="Straight Arrow Connector 99">
              <a:extLst>
                <a:ext uri="{FF2B5EF4-FFF2-40B4-BE49-F238E27FC236}">
                  <a16:creationId xmlns:a16="http://schemas.microsoft.com/office/drawing/2014/main" id="{BA458E19-B4B6-42CE-BF1E-22A537BDD414}"/>
                </a:ext>
              </a:extLst>
            </p:cNvPr>
            <p:cNvCxnSpPr/>
            <p:nvPr/>
          </p:nvCxnSpPr>
          <p:spPr>
            <a:xfrm>
              <a:off x="4857774" y="3881079"/>
              <a:ext cx="539069" cy="0"/>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11" name="Straight Arrow Connector 100">
              <a:extLst>
                <a:ext uri="{FF2B5EF4-FFF2-40B4-BE49-F238E27FC236}">
                  <a16:creationId xmlns:a16="http://schemas.microsoft.com/office/drawing/2014/main" id="{D22F6730-823D-49AB-B0F1-AA93EC27DD8E}"/>
                </a:ext>
              </a:extLst>
            </p:cNvPr>
            <p:cNvCxnSpPr/>
            <p:nvPr/>
          </p:nvCxnSpPr>
          <p:spPr>
            <a:xfrm flipV="1">
              <a:off x="4887344" y="3356596"/>
              <a:ext cx="225880" cy="425632"/>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18" name="Straight Arrow Connector 140">
              <a:extLst>
                <a:ext uri="{FF2B5EF4-FFF2-40B4-BE49-F238E27FC236}">
                  <a16:creationId xmlns:a16="http://schemas.microsoft.com/office/drawing/2014/main" id="{BC2BF46F-83B3-440C-BD2F-ADA89FDB69EA}"/>
                </a:ext>
              </a:extLst>
            </p:cNvPr>
            <p:cNvCxnSpPr/>
            <p:nvPr/>
          </p:nvCxnSpPr>
          <p:spPr>
            <a:xfrm flipV="1">
              <a:off x="5431687" y="3957832"/>
              <a:ext cx="2062" cy="642028"/>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5" name="Straight Arrow Connector 135">
              <a:extLst>
                <a:ext uri="{FF2B5EF4-FFF2-40B4-BE49-F238E27FC236}">
                  <a16:creationId xmlns:a16="http://schemas.microsoft.com/office/drawing/2014/main" id="{178773C6-D340-4F28-8789-6BF8C5C1169C}"/>
                </a:ext>
              </a:extLst>
            </p:cNvPr>
            <p:cNvCxnSpPr/>
            <p:nvPr/>
          </p:nvCxnSpPr>
          <p:spPr>
            <a:xfrm flipV="1">
              <a:off x="5609759" y="4814315"/>
              <a:ext cx="0" cy="138076"/>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p:cxnSp>
          <p:nvCxnSpPr>
            <p:cNvPr id="52" name="Straight Arrow Connector 94">
              <a:extLst>
                <a:ext uri="{FF2B5EF4-FFF2-40B4-BE49-F238E27FC236}">
                  <a16:creationId xmlns:a16="http://schemas.microsoft.com/office/drawing/2014/main" id="{4A2F9934-83CA-48F2-93CD-DAA8FF5D5A9E}"/>
                </a:ext>
              </a:extLst>
            </p:cNvPr>
            <p:cNvCxnSpPr>
              <a:cxnSpLocks/>
            </p:cNvCxnSpPr>
            <p:nvPr/>
          </p:nvCxnSpPr>
          <p:spPr>
            <a:xfrm flipV="1">
              <a:off x="5569339" y="3961718"/>
              <a:ext cx="2842" cy="277574"/>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55" name="Straight Arrow Connector 132">
              <a:extLst>
                <a:ext uri="{FF2B5EF4-FFF2-40B4-BE49-F238E27FC236}">
                  <a16:creationId xmlns:a16="http://schemas.microsoft.com/office/drawing/2014/main" id="{08BB6024-2C1F-49EE-9A42-E9AC17CC580F}"/>
                </a:ext>
              </a:extLst>
            </p:cNvPr>
            <p:cNvCxnSpPr/>
            <p:nvPr/>
          </p:nvCxnSpPr>
          <p:spPr>
            <a:xfrm flipV="1">
              <a:off x="5608688" y="4629859"/>
              <a:ext cx="0" cy="138076"/>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63" name="TextBox 91">
                  <a:extLst>
                    <a:ext uri="{FF2B5EF4-FFF2-40B4-BE49-F238E27FC236}">
                      <a16:creationId xmlns:a16="http://schemas.microsoft.com/office/drawing/2014/main" id="{0185EA00-E644-4C40-9868-728EB5FB6C4D}"/>
                    </a:ext>
                  </a:extLst>
                </p:cNvPr>
                <p:cNvSpPr txBox="1"/>
                <p:nvPr/>
              </p:nvSpPr>
              <p:spPr>
                <a:xfrm>
                  <a:off x="5403644" y="3741519"/>
                  <a:ext cx="296945" cy="276999"/>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sub>
                        </m:sSub>
                      </m:oMath>
                    </m:oMathPara>
                  </a14:m>
                  <a:endParaRPr kumimoji="0" lang="en-US" sz="1200" b="1"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63" name="TextBox 91">
                  <a:extLst>
                    <a:ext uri="{FF2B5EF4-FFF2-40B4-BE49-F238E27FC236}">
                      <a16:creationId xmlns:a16="http://schemas.microsoft.com/office/drawing/2014/main" id="{0185EA00-E644-4C40-9868-728EB5FB6C4D}"/>
                    </a:ext>
                  </a:extLst>
                </p:cNvPr>
                <p:cNvSpPr txBox="1">
                  <a:spLocks noRot="1" noChangeAspect="1" noMove="1" noResize="1" noEditPoints="1" noAdjustHandles="1" noChangeArrowheads="1" noChangeShapeType="1" noTextEdit="1"/>
                </p:cNvSpPr>
                <p:nvPr/>
              </p:nvSpPr>
              <p:spPr>
                <a:xfrm>
                  <a:off x="5403644" y="3741519"/>
                  <a:ext cx="296945" cy="276999"/>
                </a:xfrm>
                <a:prstGeom prst="rect">
                  <a:avLst/>
                </a:prstGeom>
                <a:blipFill>
                  <a:blip r:embed="rId13"/>
                  <a:stretch>
                    <a:fillRect l="-4000"/>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64" name="Straight Arrow Connector 92">
              <a:extLst>
                <a:ext uri="{FF2B5EF4-FFF2-40B4-BE49-F238E27FC236}">
                  <a16:creationId xmlns:a16="http://schemas.microsoft.com/office/drawing/2014/main" id="{18744E84-0BEC-49ED-959F-D563F9BB4600}"/>
                </a:ext>
              </a:extLst>
            </p:cNvPr>
            <p:cNvCxnSpPr>
              <a:cxnSpLocks/>
            </p:cNvCxnSpPr>
            <p:nvPr/>
          </p:nvCxnSpPr>
          <p:spPr>
            <a:xfrm>
              <a:off x="4864575" y="3839042"/>
              <a:ext cx="507984" cy="16862"/>
            </a:xfrm>
            <a:prstGeom prst="straightConnector1">
              <a:avLst/>
            </a:prstGeom>
            <a:noFill/>
            <a:ln w="6350" cap="flat" cmpd="sng" algn="ctr">
              <a:solidFill>
                <a:sysClr val="windowText" lastClr="000000"/>
              </a:solidFill>
              <a:prstDash val="solid"/>
              <a:miter lim="800000"/>
              <a:tailEnd type="triangle"/>
            </a:ln>
            <a:effectLst/>
          </p:spPr>
        </p:cxnSp>
        <p:cxnSp>
          <p:nvCxnSpPr>
            <p:cNvPr id="65" name="Straight Arrow Connector 95">
              <a:extLst>
                <a:ext uri="{FF2B5EF4-FFF2-40B4-BE49-F238E27FC236}">
                  <a16:creationId xmlns:a16="http://schemas.microsoft.com/office/drawing/2014/main" id="{DD8B92B9-9D73-4AA7-B370-9A5D113DA3DF}"/>
                </a:ext>
              </a:extLst>
            </p:cNvPr>
            <p:cNvCxnSpPr/>
            <p:nvPr/>
          </p:nvCxnSpPr>
          <p:spPr>
            <a:xfrm flipV="1">
              <a:off x="5541255" y="3346967"/>
              <a:ext cx="2076" cy="397202"/>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67" name="Straight Arrow Connector 125">
              <a:extLst>
                <a:ext uri="{FF2B5EF4-FFF2-40B4-BE49-F238E27FC236}">
                  <a16:creationId xmlns:a16="http://schemas.microsoft.com/office/drawing/2014/main" id="{97C9DA57-C9AB-4B1C-9E59-86DE47B8E306}"/>
                </a:ext>
              </a:extLst>
            </p:cNvPr>
            <p:cNvCxnSpPr>
              <a:cxnSpLocks/>
            </p:cNvCxnSpPr>
            <p:nvPr/>
          </p:nvCxnSpPr>
          <p:spPr>
            <a:xfrm flipV="1">
              <a:off x="4803848" y="3308870"/>
              <a:ext cx="235294" cy="436493"/>
            </a:xfrm>
            <a:prstGeom prst="straightConnector1">
              <a:avLst/>
            </a:prstGeom>
            <a:noFill/>
            <a:ln w="6350"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79" name="Oval 123">
                  <a:extLst>
                    <a:ext uri="{FF2B5EF4-FFF2-40B4-BE49-F238E27FC236}">
                      <a16:creationId xmlns:a16="http://schemas.microsoft.com/office/drawing/2014/main" id="{9CC54638-212F-48D7-892C-D8535FF38336}"/>
                    </a:ext>
                  </a:extLst>
                </p:cNvPr>
                <p:cNvSpPr/>
                <p:nvPr/>
              </p:nvSpPr>
              <p:spPr>
                <a:xfrm>
                  <a:off x="5007600" y="3069595"/>
                  <a:ext cx="274270" cy="274269"/>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m:t>
                            </m:r>
                          </m:sub>
                          <m:sup>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79" name="Oval 123">
                  <a:extLst>
                    <a:ext uri="{FF2B5EF4-FFF2-40B4-BE49-F238E27FC236}">
                      <a16:creationId xmlns:a16="http://schemas.microsoft.com/office/drawing/2014/main" id="{9CC54638-212F-48D7-892C-D8535FF38336}"/>
                    </a:ext>
                  </a:extLst>
                </p:cNvPr>
                <p:cNvSpPr>
                  <a:spLocks noRot="1" noChangeAspect="1" noMove="1" noResize="1" noEditPoints="1" noAdjustHandles="1" noChangeArrowheads="1" noChangeShapeType="1" noTextEdit="1"/>
                </p:cNvSpPr>
                <p:nvPr/>
              </p:nvSpPr>
              <p:spPr>
                <a:xfrm>
                  <a:off x="5007600" y="3069595"/>
                  <a:ext cx="274270" cy="274269"/>
                </a:xfrm>
                <a:prstGeom prst="ellipse">
                  <a:avLst/>
                </a:prstGeom>
                <a:blipFill>
                  <a:blip r:embed="rId14"/>
                  <a:stretch>
                    <a:fillRect/>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0" name="Oval 114">
                  <a:extLst>
                    <a:ext uri="{FF2B5EF4-FFF2-40B4-BE49-F238E27FC236}">
                      <a16:creationId xmlns:a16="http://schemas.microsoft.com/office/drawing/2014/main" id="{E28F7B87-159C-45C4-8F24-2E4BA7EE68C1}"/>
                    </a:ext>
                  </a:extLst>
                </p:cNvPr>
                <p:cNvSpPr/>
                <p:nvPr/>
              </p:nvSpPr>
              <p:spPr>
                <a:xfrm>
                  <a:off x="5423550" y="3063450"/>
                  <a:ext cx="274270" cy="274269"/>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m:t>
                            </m:r>
                          </m:sub>
                          <m:sup>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80" name="Oval 114">
                  <a:extLst>
                    <a:ext uri="{FF2B5EF4-FFF2-40B4-BE49-F238E27FC236}">
                      <a16:creationId xmlns:a16="http://schemas.microsoft.com/office/drawing/2014/main" id="{E28F7B87-159C-45C4-8F24-2E4BA7EE68C1}"/>
                    </a:ext>
                  </a:extLst>
                </p:cNvPr>
                <p:cNvSpPr>
                  <a:spLocks noRot="1" noChangeAspect="1" noMove="1" noResize="1" noEditPoints="1" noAdjustHandles="1" noChangeArrowheads="1" noChangeShapeType="1" noTextEdit="1"/>
                </p:cNvSpPr>
                <p:nvPr/>
              </p:nvSpPr>
              <p:spPr>
                <a:xfrm>
                  <a:off x="5423550" y="3063450"/>
                  <a:ext cx="274270" cy="274269"/>
                </a:xfrm>
                <a:prstGeom prst="ellipse">
                  <a:avLst/>
                </a:prstGeom>
                <a:blipFill>
                  <a:blip r:embed="rId15"/>
                  <a:stretch>
                    <a:fillRect/>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1" name="TextBox 115">
                  <a:extLst>
                    <a:ext uri="{FF2B5EF4-FFF2-40B4-BE49-F238E27FC236}">
                      <a16:creationId xmlns:a16="http://schemas.microsoft.com/office/drawing/2014/main" id="{1995481A-4F4E-422F-B300-CDA6EF483961}"/>
                    </a:ext>
                  </a:extLst>
                </p:cNvPr>
                <p:cNvSpPr txBox="1"/>
                <p:nvPr/>
              </p:nvSpPr>
              <p:spPr>
                <a:xfrm>
                  <a:off x="5251216" y="3095103"/>
                  <a:ext cx="134144"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81" name="TextBox 115">
                  <a:extLst>
                    <a:ext uri="{FF2B5EF4-FFF2-40B4-BE49-F238E27FC236}">
                      <a16:creationId xmlns:a16="http://schemas.microsoft.com/office/drawing/2014/main" id="{1995481A-4F4E-422F-B300-CDA6EF483961}"/>
                    </a:ext>
                  </a:extLst>
                </p:cNvPr>
                <p:cNvSpPr txBox="1">
                  <a:spLocks noRot="1" noChangeAspect="1" noMove="1" noResize="1" noEditPoints="1" noAdjustHandles="1" noChangeArrowheads="1" noChangeShapeType="1" noTextEdit="1"/>
                </p:cNvSpPr>
                <p:nvPr/>
              </p:nvSpPr>
              <p:spPr>
                <a:xfrm>
                  <a:off x="5251216" y="3095103"/>
                  <a:ext cx="134144" cy="276999"/>
                </a:xfrm>
                <a:prstGeom prst="rect">
                  <a:avLst/>
                </a:prstGeom>
                <a:blipFill>
                  <a:blip r:embed="rId16"/>
                  <a:stretch>
                    <a:fillRect r="-72727"/>
                  </a:stretch>
                </a:blipFill>
              </p:spPr>
              <p:txBody>
                <a:bodyPr/>
                <a:lstStyle/>
                <a:p>
                  <a:r>
                    <a:rPr lang="ja-JP" altLang="en-US">
                      <a:noFill/>
                    </a:rPr>
                    <a:t> </a:t>
                  </a:r>
                </a:p>
              </p:txBody>
            </p:sp>
          </mc:Fallback>
        </mc:AlternateContent>
        <p:sp>
          <p:nvSpPr>
            <p:cNvPr id="84" name="テキスト ボックス 83">
              <a:extLst>
                <a:ext uri="{FF2B5EF4-FFF2-40B4-BE49-F238E27FC236}">
                  <a16:creationId xmlns:a16="http://schemas.microsoft.com/office/drawing/2014/main" id="{902B3EE3-6977-448A-9BB3-052FF2760A6A}"/>
                </a:ext>
              </a:extLst>
            </p:cNvPr>
            <p:cNvSpPr txBox="1"/>
            <p:nvPr/>
          </p:nvSpPr>
          <p:spPr>
            <a:xfrm>
              <a:off x="5083665" y="2866277"/>
              <a:ext cx="56297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KL-Div.</a:t>
              </a:r>
              <a:endParaRPr kumimoji="0" lang="ja-JP" altLang="en-US" sz="900" b="0" i="0" u="none" strike="noStrike" kern="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mc:AlternateContent xmlns:mc="http://schemas.openxmlformats.org/markup-compatibility/2006" xmlns:a14="http://schemas.microsoft.com/office/drawing/2010/main">
          <mc:Choice Requires="a14">
            <p:sp>
              <p:nvSpPr>
                <p:cNvPr id="88" name="TextBox 137">
                  <a:extLst>
                    <a:ext uri="{FF2B5EF4-FFF2-40B4-BE49-F238E27FC236}">
                      <a16:creationId xmlns:a16="http://schemas.microsoft.com/office/drawing/2014/main" id="{D74F9458-13CE-4266-BFF8-171F6090DD5F}"/>
                    </a:ext>
                  </a:extLst>
                </p:cNvPr>
                <p:cNvSpPr txBox="1"/>
                <p:nvPr/>
              </p:nvSpPr>
              <p:spPr>
                <a:xfrm>
                  <a:off x="6154384" y="4647690"/>
                  <a:ext cx="214759"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t>𝑒</m:t>
                            </m:r>
                          </m:e>
                          <m:sub>
                            <m: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t>4</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88" name="TextBox 137">
                  <a:extLst>
                    <a:ext uri="{FF2B5EF4-FFF2-40B4-BE49-F238E27FC236}">
                      <a16:creationId xmlns:a16="http://schemas.microsoft.com/office/drawing/2014/main" id="{D74F9458-13CE-4266-BFF8-171F6090DD5F}"/>
                    </a:ext>
                  </a:extLst>
                </p:cNvPr>
                <p:cNvSpPr txBox="1">
                  <a:spLocks noRot="1" noChangeAspect="1" noMove="1" noResize="1" noEditPoints="1" noAdjustHandles="1" noChangeArrowheads="1" noChangeShapeType="1" noTextEdit="1"/>
                </p:cNvSpPr>
                <p:nvPr/>
              </p:nvSpPr>
              <p:spPr>
                <a:xfrm>
                  <a:off x="6154384" y="4647690"/>
                  <a:ext cx="214759" cy="276999"/>
                </a:xfrm>
                <a:prstGeom prst="rect">
                  <a:avLst/>
                </a:prstGeom>
                <a:blipFill>
                  <a:blip r:embed="rId17"/>
                  <a:stretch>
                    <a:fillRect r="-20000"/>
                  </a:stretch>
                </a:blipFill>
              </p:spPr>
              <p:txBody>
                <a:bodyPr/>
                <a:lstStyle/>
                <a:p>
                  <a:r>
                    <a:rPr lang="ja-JP" altLang="en-US">
                      <a:noFill/>
                    </a:rPr>
                    <a:t> </a:t>
                  </a:r>
                </a:p>
              </p:txBody>
            </p:sp>
          </mc:Fallback>
        </mc:AlternateContent>
        <p:cxnSp>
          <p:nvCxnSpPr>
            <p:cNvPr id="89" name="Straight Arrow Connector 98">
              <a:extLst>
                <a:ext uri="{FF2B5EF4-FFF2-40B4-BE49-F238E27FC236}">
                  <a16:creationId xmlns:a16="http://schemas.microsoft.com/office/drawing/2014/main" id="{2E0BE1CB-D161-49F8-8B90-95B1A6BB7129}"/>
                </a:ext>
              </a:extLst>
            </p:cNvPr>
            <p:cNvCxnSpPr/>
            <p:nvPr/>
          </p:nvCxnSpPr>
          <p:spPr>
            <a:xfrm flipV="1">
              <a:off x="6428902" y="3352645"/>
              <a:ext cx="2076" cy="397202"/>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90" name="Straight Arrow Connector 99">
              <a:extLst>
                <a:ext uri="{FF2B5EF4-FFF2-40B4-BE49-F238E27FC236}">
                  <a16:creationId xmlns:a16="http://schemas.microsoft.com/office/drawing/2014/main" id="{122BFB33-1080-497C-9CC6-AA8A8F1E4D99}"/>
                </a:ext>
              </a:extLst>
            </p:cNvPr>
            <p:cNvCxnSpPr/>
            <p:nvPr/>
          </p:nvCxnSpPr>
          <p:spPr>
            <a:xfrm>
              <a:off x="5715244" y="3877091"/>
              <a:ext cx="539069" cy="0"/>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91" name="Straight Arrow Connector 100">
              <a:extLst>
                <a:ext uri="{FF2B5EF4-FFF2-40B4-BE49-F238E27FC236}">
                  <a16:creationId xmlns:a16="http://schemas.microsoft.com/office/drawing/2014/main" id="{C84FF19A-9B97-4281-8E6B-CF1A6C56455E}"/>
                </a:ext>
              </a:extLst>
            </p:cNvPr>
            <p:cNvCxnSpPr/>
            <p:nvPr/>
          </p:nvCxnSpPr>
          <p:spPr>
            <a:xfrm flipV="1">
              <a:off x="5744814" y="3352608"/>
              <a:ext cx="225880" cy="425632"/>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92" name="Straight Arrow Connector 140">
              <a:extLst>
                <a:ext uri="{FF2B5EF4-FFF2-40B4-BE49-F238E27FC236}">
                  <a16:creationId xmlns:a16="http://schemas.microsoft.com/office/drawing/2014/main" id="{E4CA0515-0538-404B-8BC7-4C5F33FE4C11}"/>
                </a:ext>
              </a:extLst>
            </p:cNvPr>
            <p:cNvCxnSpPr/>
            <p:nvPr/>
          </p:nvCxnSpPr>
          <p:spPr>
            <a:xfrm flipV="1">
              <a:off x="6289157" y="3953844"/>
              <a:ext cx="2062" cy="642028"/>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94" name="Straight Arrow Connector 135">
              <a:extLst>
                <a:ext uri="{FF2B5EF4-FFF2-40B4-BE49-F238E27FC236}">
                  <a16:creationId xmlns:a16="http://schemas.microsoft.com/office/drawing/2014/main" id="{93788850-08E7-453C-8F22-C723EA1BF526}"/>
                </a:ext>
              </a:extLst>
            </p:cNvPr>
            <p:cNvCxnSpPr/>
            <p:nvPr/>
          </p:nvCxnSpPr>
          <p:spPr>
            <a:xfrm flipV="1">
              <a:off x="6467229" y="4810327"/>
              <a:ext cx="0" cy="138076"/>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p:cxnSp>
          <p:nvCxnSpPr>
            <p:cNvPr id="96" name="Straight Arrow Connector 94">
              <a:extLst>
                <a:ext uri="{FF2B5EF4-FFF2-40B4-BE49-F238E27FC236}">
                  <a16:creationId xmlns:a16="http://schemas.microsoft.com/office/drawing/2014/main" id="{297D1BE3-547B-4A23-B449-55D145BCC986}"/>
                </a:ext>
              </a:extLst>
            </p:cNvPr>
            <p:cNvCxnSpPr>
              <a:cxnSpLocks/>
            </p:cNvCxnSpPr>
            <p:nvPr/>
          </p:nvCxnSpPr>
          <p:spPr>
            <a:xfrm flipV="1">
              <a:off x="6425661" y="3979821"/>
              <a:ext cx="2842" cy="277572"/>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97" name="Straight Arrow Connector 132">
              <a:extLst>
                <a:ext uri="{FF2B5EF4-FFF2-40B4-BE49-F238E27FC236}">
                  <a16:creationId xmlns:a16="http://schemas.microsoft.com/office/drawing/2014/main" id="{FC25447F-74CB-4A15-8E5D-D4BD01BB759A}"/>
                </a:ext>
              </a:extLst>
            </p:cNvPr>
            <p:cNvCxnSpPr/>
            <p:nvPr/>
          </p:nvCxnSpPr>
          <p:spPr>
            <a:xfrm flipV="1">
              <a:off x="6459081" y="4636532"/>
              <a:ext cx="0" cy="138076"/>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98" name="TextBox 91">
                  <a:extLst>
                    <a:ext uri="{FF2B5EF4-FFF2-40B4-BE49-F238E27FC236}">
                      <a16:creationId xmlns:a16="http://schemas.microsoft.com/office/drawing/2014/main" id="{D28E27C4-EC02-45CB-BD4C-62BC3196B470}"/>
                    </a:ext>
                  </a:extLst>
                </p:cNvPr>
                <p:cNvSpPr txBox="1"/>
                <p:nvPr/>
              </p:nvSpPr>
              <p:spPr>
                <a:xfrm>
                  <a:off x="6261114" y="3737531"/>
                  <a:ext cx="296945" cy="276999"/>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𝟒</m:t>
                            </m:r>
                          </m:sub>
                        </m:sSub>
                      </m:oMath>
                    </m:oMathPara>
                  </a14:m>
                  <a:endParaRPr kumimoji="0" lang="en-US" sz="1200" b="1"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98" name="TextBox 91">
                  <a:extLst>
                    <a:ext uri="{FF2B5EF4-FFF2-40B4-BE49-F238E27FC236}">
                      <a16:creationId xmlns:a16="http://schemas.microsoft.com/office/drawing/2014/main" id="{D28E27C4-EC02-45CB-BD4C-62BC3196B470}"/>
                    </a:ext>
                  </a:extLst>
                </p:cNvPr>
                <p:cNvSpPr txBox="1">
                  <a:spLocks noRot="1" noChangeAspect="1" noMove="1" noResize="1" noEditPoints="1" noAdjustHandles="1" noChangeArrowheads="1" noChangeShapeType="1" noTextEdit="1"/>
                </p:cNvSpPr>
                <p:nvPr/>
              </p:nvSpPr>
              <p:spPr>
                <a:xfrm>
                  <a:off x="6261114" y="3737531"/>
                  <a:ext cx="296945" cy="276999"/>
                </a:xfrm>
                <a:prstGeom prst="rect">
                  <a:avLst/>
                </a:prstGeom>
                <a:blipFill>
                  <a:blip r:embed="rId18"/>
                  <a:stretch>
                    <a:fillRect l="-4000"/>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99" name="Straight Arrow Connector 92">
              <a:extLst>
                <a:ext uri="{FF2B5EF4-FFF2-40B4-BE49-F238E27FC236}">
                  <a16:creationId xmlns:a16="http://schemas.microsoft.com/office/drawing/2014/main" id="{E55DBF5F-7DE9-4F05-B4C8-274EFB8BF54B}"/>
                </a:ext>
              </a:extLst>
            </p:cNvPr>
            <p:cNvCxnSpPr>
              <a:cxnSpLocks/>
            </p:cNvCxnSpPr>
            <p:nvPr/>
          </p:nvCxnSpPr>
          <p:spPr>
            <a:xfrm flipV="1">
              <a:off x="5722045" y="3833870"/>
              <a:ext cx="498813" cy="1184"/>
            </a:xfrm>
            <a:prstGeom prst="straightConnector1">
              <a:avLst/>
            </a:prstGeom>
            <a:noFill/>
            <a:ln w="6350" cap="flat" cmpd="sng" algn="ctr">
              <a:solidFill>
                <a:sysClr val="windowText" lastClr="000000"/>
              </a:solidFill>
              <a:prstDash val="solid"/>
              <a:miter lim="800000"/>
              <a:tailEnd type="triangle"/>
            </a:ln>
            <a:effectLst/>
          </p:spPr>
        </p:cxnSp>
        <p:cxnSp>
          <p:nvCxnSpPr>
            <p:cNvPr id="100" name="Straight Arrow Connector 95">
              <a:extLst>
                <a:ext uri="{FF2B5EF4-FFF2-40B4-BE49-F238E27FC236}">
                  <a16:creationId xmlns:a16="http://schemas.microsoft.com/office/drawing/2014/main" id="{42D0AFBF-4BBF-4533-9C82-561096CD4F40}"/>
                </a:ext>
              </a:extLst>
            </p:cNvPr>
            <p:cNvCxnSpPr/>
            <p:nvPr/>
          </p:nvCxnSpPr>
          <p:spPr>
            <a:xfrm flipV="1">
              <a:off x="6398725" y="3342979"/>
              <a:ext cx="2076" cy="397202"/>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101" name="Straight Arrow Connector 125">
              <a:extLst>
                <a:ext uri="{FF2B5EF4-FFF2-40B4-BE49-F238E27FC236}">
                  <a16:creationId xmlns:a16="http://schemas.microsoft.com/office/drawing/2014/main" id="{59100C12-296E-45D7-94A1-111DFE8592D6}"/>
                </a:ext>
              </a:extLst>
            </p:cNvPr>
            <p:cNvCxnSpPr>
              <a:cxnSpLocks/>
            </p:cNvCxnSpPr>
            <p:nvPr/>
          </p:nvCxnSpPr>
          <p:spPr>
            <a:xfrm flipV="1">
              <a:off x="5661318" y="3304882"/>
              <a:ext cx="235294" cy="436493"/>
            </a:xfrm>
            <a:prstGeom prst="straightConnector1">
              <a:avLst/>
            </a:prstGeom>
            <a:noFill/>
            <a:ln w="6350"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102" name="Oval 123">
                  <a:extLst>
                    <a:ext uri="{FF2B5EF4-FFF2-40B4-BE49-F238E27FC236}">
                      <a16:creationId xmlns:a16="http://schemas.microsoft.com/office/drawing/2014/main" id="{3F1D58D9-7AA5-4BE1-AC30-E2D5DB73C623}"/>
                    </a:ext>
                  </a:extLst>
                </p:cNvPr>
                <p:cNvSpPr/>
                <p:nvPr/>
              </p:nvSpPr>
              <p:spPr>
                <a:xfrm>
                  <a:off x="5865070" y="3065606"/>
                  <a:ext cx="274270" cy="274269"/>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4</m:t>
                            </m:r>
                          </m:sub>
                          <m:sup>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02" name="Oval 123">
                  <a:extLst>
                    <a:ext uri="{FF2B5EF4-FFF2-40B4-BE49-F238E27FC236}">
                      <a16:creationId xmlns:a16="http://schemas.microsoft.com/office/drawing/2014/main" id="{3F1D58D9-7AA5-4BE1-AC30-E2D5DB73C623}"/>
                    </a:ext>
                  </a:extLst>
                </p:cNvPr>
                <p:cNvSpPr>
                  <a:spLocks noRot="1" noChangeAspect="1" noMove="1" noResize="1" noEditPoints="1" noAdjustHandles="1" noChangeArrowheads="1" noChangeShapeType="1" noTextEdit="1"/>
                </p:cNvSpPr>
                <p:nvPr/>
              </p:nvSpPr>
              <p:spPr>
                <a:xfrm>
                  <a:off x="5865070" y="3065606"/>
                  <a:ext cx="274270" cy="274269"/>
                </a:xfrm>
                <a:prstGeom prst="ellipse">
                  <a:avLst/>
                </a:prstGeom>
                <a:blipFill>
                  <a:blip r:embed="rId19"/>
                  <a:stretch>
                    <a:fillRect/>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3" name="Oval 114">
                  <a:extLst>
                    <a:ext uri="{FF2B5EF4-FFF2-40B4-BE49-F238E27FC236}">
                      <a16:creationId xmlns:a16="http://schemas.microsoft.com/office/drawing/2014/main" id="{704DE481-2504-4128-8360-09E7F9C984F7}"/>
                    </a:ext>
                  </a:extLst>
                </p:cNvPr>
                <p:cNvSpPr/>
                <p:nvPr/>
              </p:nvSpPr>
              <p:spPr>
                <a:xfrm>
                  <a:off x="6281020" y="3059462"/>
                  <a:ext cx="274270" cy="274269"/>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4</m:t>
                            </m:r>
                          </m:sub>
                          <m:sup>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03" name="Oval 114">
                  <a:extLst>
                    <a:ext uri="{FF2B5EF4-FFF2-40B4-BE49-F238E27FC236}">
                      <a16:creationId xmlns:a16="http://schemas.microsoft.com/office/drawing/2014/main" id="{704DE481-2504-4128-8360-09E7F9C984F7}"/>
                    </a:ext>
                  </a:extLst>
                </p:cNvPr>
                <p:cNvSpPr>
                  <a:spLocks noRot="1" noChangeAspect="1" noMove="1" noResize="1" noEditPoints="1" noAdjustHandles="1" noChangeArrowheads="1" noChangeShapeType="1" noTextEdit="1"/>
                </p:cNvSpPr>
                <p:nvPr/>
              </p:nvSpPr>
              <p:spPr>
                <a:xfrm>
                  <a:off x="6281020" y="3059462"/>
                  <a:ext cx="274270" cy="274269"/>
                </a:xfrm>
                <a:prstGeom prst="ellipse">
                  <a:avLst/>
                </a:prstGeom>
                <a:blipFill>
                  <a:blip r:embed="rId20"/>
                  <a:stretch>
                    <a:fillRect/>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4" name="TextBox 115">
                  <a:extLst>
                    <a:ext uri="{FF2B5EF4-FFF2-40B4-BE49-F238E27FC236}">
                      <a16:creationId xmlns:a16="http://schemas.microsoft.com/office/drawing/2014/main" id="{3A7764F5-ADD2-4929-B003-4CFC566A2DE4}"/>
                    </a:ext>
                  </a:extLst>
                </p:cNvPr>
                <p:cNvSpPr txBox="1"/>
                <p:nvPr/>
              </p:nvSpPr>
              <p:spPr>
                <a:xfrm>
                  <a:off x="6108686" y="3091115"/>
                  <a:ext cx="134144"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04" name="TextBox 115">
                  <a:extLst>
                    <a:ext uri="{FF2B5EF4-FFF2-40B4-BE49-F238E27FC236}">
                      <a16:creationId xmlns:a16="http://schemas.microsoft.com/office/drawing/2014/main" id="{3A7764F5-ADD2-4929-B003-4CFC566A2DE4}"/>
                    </a:ext>
                  </a:extLst>
                </p:cNvPr>
                <p:cNvSpPr txBox="1">
                  <a:spLocks noRot="1" noChangeAspect="1" noMove="1" noResize="1" noEditPoints="1" noAdjustHandles="1" noChangeArrowheads="1" noChangeShapeType="1" noTextEdit="1"/>
                </p:cNvSpPr>
                <p:nvPr/>
              </p:nvSpPr>
              <p:spPr>
                <a:xfrm>
                  <a:off x="6108686" y="3091115"/>
                  <a:ext cx="134144" cy="276999"/>
                </a:xfrm>
                <a:prstGeom prst="rect">
                  <a:avLst/>
                </a:prstGeom>
                <a:blipFill>
                  <a:blip r:embed="rId10"/>
                  <a:stretch>
                    <a:fillRect r="-72727"/>
                  </a:stretch>
                </a:blipFill>
              </p:spPr>
              <p:txBody>
                <a:bodyPr/>
                <a:lstStyle/>
                <a:p>
                  <a:r>
                    <a:rPr lang="ja-JP" altLang="en-US">
                      <a:noFill/>
                    </a:rPr>
                    <a:t> </a:t>
                  </a:r>
                </a:p>
              </p:txBody>
            </p:sp>
          </mc:Fallback>
        </mc:AlternateContent>
        <p:sp>
          <p:nvSpPr>
            <p:cNvPr id="105" name="テキスト ボックス 104">
              <a:extLst>
                <a:ext uri="{FF2B5EF4-FFF2-40B4-BE49-F238E27FC236}">
                  <a16:creationId xmlns:a16="http://schemas.microsoft.com/office/drawing/2014/main" id="{4B3BB577-0EB0-40C2-B6A3-8895E186A679}"/>
                </a:ext>
              </a:extLst>
            </p:cNvPr>
            <p:cNvSpPr txBox="1"/>
            <p:nvPr/>
          </p:nvSpPr>
          <p:spPr>
            <a:xfrm>
              <a:off x="5971914" y="2873350"/>
              <a:ext cx="56297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KL-Div.</a:t>
              </a:r>
              <a:endParaRPr kumimoji="0" lang="ja-JP" altLang="en-US" sz="900" b="0" i="0" u="none" strike="noStrike" kern="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mc:AlternateContent xmlns:mc="http://schemas.openxmlformats.org/markup-compatibility/2006" xmlns:a14="http://schemas.microsoft.com/office/drawing/2010/main">
          <mc:Choice Requires="a14">
            <p:sp>
              <p:nvSpPr>
                <p:cNvPr id="188" name="TextBox 137">
                  <a:extLst>
                    <a:ext uri="{FF2B5EF4-FFF2-40B4-BE49-F238E27FC236}">
                      <a16:creationId xmlns:a16="http://schemas.microsoft.com/office/drawing/2014/main" id="{BDF91CA2-58F4-4A0D-96DD-57F6A59F71AB}"/>
                    </a:ext>
                  </a:extLst>
                </p:cNvPr>
                <p:cNvSpPr txBox="1"/>
                <p:nvPr/>
              </p:nvSpPr>
              <p:spPr>
                <a:xfrm>
                  <a:off x="7031919" y="4661003"/>
                  <a:ext cx="214759"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t>𝑒</m:t>
                            </m:r>
                          </m:e>
                          <m:sub>
                            <m: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t>5</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88" name="TextBox 137">
                  <a:extLst>
                    <a:ext uri="{FF2B5EF4-FFF2-40B4-BE49-F238E27FC236}">
                      <a16:creationId xmlns:a16="http://schemas.microsoft.com/office/drawing/2014/main" id="{BDF91CA2-58F4-4A0D-96DD-57F6A59F71AB}"/>
                    </a:ext>
                  </a:extLst>
                </p:cNvPr>
                <p:cNvSpPr txBox="1">
                  <a:spLocks noRot="1" noChangeAspect="1" noMove="1" noResize="1" noEditPoints="1" noAdjustHandles="1" noChangeArrowheads="1" noChangeShapeType="1" noTextEdit="1"/>
                </p:cNvSpPr>
                <p:nvPr/>
              </p:nvSpPr>
              <p:spPr>
                <a:xfrm>
                  <a:off x="7031919" y="4661003"/>
                  <a:ext cx="214759" cy="276999"/>
                </a:xfrm>
                <a:prstGeom prst="rect">
                  <a:avLst/>
                </a:prstGeom>
                <a:blipFill>
                  <a:blip r:embed="rId21"/>
                  <a:stretch>
                    <a:fillRect r="-20000"/>
                  </a:stretch>
                </a:blipFill>
              </p:spPr>
              <p:txBody>
                <a:bodyPr/>
                <a:lstStyle/>
                <a:p>
                  <a:r>
                    <a:rPr lang="ja-JP" altLang="en-US">
                      <a:noFill/>
                    </a:rPr>
                    <a:t> </a:t>
                  </a:r>
                </a:p>
              </p:txBody>
            </p:sp>
          </mc:Fallback>
        </mc:AlternateContent>
        <p:cxnSp>
          <p:nvCxnSpPr>
            <p:cNvPr id="189" name="Straight Arrow Connector 98">
              <a:extLst>
                <a:ext uri="{FF2B5EF4-FFF2-40B4-BE49-F238E27FC236}">
                  <a16:creationId xmlns:a16="http://schemas.microsoft.com/office/drawing/2014/main" id="{DBC93CE2-3997-4058-A7A1-3FCACA41A574}"/>
                </a:ext>
              </a:extLst>
            </p:cNvPr>
            <p:cNvCxnSpPr/>
            <p:nvPr/>
          </p:nvCxnSpPr>
          <p:spPr>
            <a:xfrm flipV="1">
              <a:off x="7288951" y="3343756"/>
              <a:ext cx="2076" cy="397202"/>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190" name="Straight Arrow Connector 99">
              <a:extLst>
                <a:ext uri="{FF2B5EF4-FFF2-40B4-BE49-F238E27FC236}">
                  <a16:creationId xmlns:a16="http://schemas.microsoft.com/office/drawing/2014/main" id="{AD87FC86-9946-4447-803A-AB4C77CA4AFB}"/>
                </a:ext>
              </a:extLst>
            </p:cNvPr>
            <p:cNvCxnSpPr/>
            <p:nvPr/>
          </p:nvCxnSpPr>
          <p:spPr>
            <a:xfrm>
              <a:off x="6575293" y="3868202"/>
              <a:ext cx="539069" cy="0"/>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191" name="Straight Arrow Connector 100">
              <a:extLst>
                <a:ext uri="{FF2B5EF4-FFF2-40B4-BE49-F238E27FC236}">
                  <a16:creationId xmlns:a16="http://schemas.microsoft.com/office/drawing/2014/main" id="{18331E13-59F0-4366-9A05-7CF3C569E2C2}"/>
                </a:ext>
              </a:extLst>
            </p:cNvPr>
            <p:cNvCxnSpPr/>
            <p:nvPr/>
          </p:nvCxnSpPr>
          <p:spPr>
            <a:xfrm flipV="1">
              <a:off x="6604863" y="3343719"/>
              <a:ext cx="225880" cy="425632"/>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192" name="Straight Arrow Connector 140">
              <a:extLst>
                <a:ext uri="{FF2B5EF4-FFF2-40B4-BE49-F238E27FC236}">
                  <a16:creationId xmlns:a16="http://schemas.microsoft.com/office/drawing/2014/main" id="{61AE45E1-EC00-464F-A57D-638D3300DEB8}"/>
                </a:ext>
              </a:extLst>
            </p:cNvPr>
            <p:cNvCxnSpPr/>
            <p:nvPr/>
          </p:nvCxnSpPr>
          <p:spPr>
            <a:xfrm flipV="1">
              <a:off x="7149206" y="3944955"/>
              <a:ext cx="2062" cy="642028"/>
            </a:xfrm>
            <a:prstGeom prst="straightConnector1">
              <a:avLst/>
            </a:prstGeom>
            <a:noFill/>
            <a:ln w="6350" cap="flat" cmpd="sng" algn="ctr">
              <a:solidFill>
                <a:srgbClr val="FF0000"/>
              </a:solidFill>
              <a:prstDash val="solid"/>
              <a:miter lim="800000"/>
              <a:headEnd type="none" w="med" len="med"/>
              <a:tailEnd type="triangle" w="med" len="med"/>
            </a:ln>
            <a:effectLst/>
          </p:spPr>
        </p:cxnSp>
        <mc:AlternateContent xmlns:mc="http://schemas.openxmlformats.org/markup-compatibility/2006" xmlns:a14="http://schemas.microsoft.com/office/drawing/2010/main">
          <mc:Choice Requires="a14">
            <p:sp>
              <p:nvSpPr>
                <p:cNvPr id="198" name="TextBox 91">
                  <a:extLst>
                    <a:ext uri="{FF2B5EF4-FFF2-40B4-BE49-F238E27FC236}">
                      <a16:creationId xmlns:a16="http://schemas.microsoft.com/office/drawing/2014/main" id="{72B168A0-BC94-41E2-8149-929DE23CAD7E}"/>
                    </a:ext>
                  </a:extLst>
                </p:cNvPr>
                <p:cNvSpPr txBox="1"/>
                <p:nvPr/>
              </p:nvSpPr>
              <p:spPr>
                <a:xfrm>
                  <a:off x="7121164" y="3728642"/>
                  <a:ext cx="296945" cy="276999"/>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𝟓</m:t>
                            </m:r>
                          </m:sub>
                        </m:sSub>
                      </m:oMath>
                    </m:oMathPara>
                  </a14:m>
                  <a:endParaRPr kumimoji="0" lang="en-US" sz="1200" b="1"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98" name="TextBox 91">
                  <a:extLst>
                    <a:ext uri="{FF2B5EF4-FFF2-40B4-BE49-F238E27FC236}">
                      <a16:creationId xmlns:a16="http://schemas.microsoft.com/office/drawing/2014/main" id="{72B168A0-BC94-41E2-8149-929DE23CAD7E}"/>
                    </a:ext>
                  </a:extLst>
                </p:cNvPr>
                <p:cNvSpPr txBox="1">
                  <a:spLocks noRot="1" noChangeAspect="1" noMove="1" noResize="1" noEditPoints="1" noAdjustHandles="1" noChangeArrowheads="1" noChangeShapeType="1" noTextEdit="1"/>
                </p:cNvSpPr>
                <p:nvPr/>
              </p:nvSpPr>
              <p:spPr>
                <a:xfrm>
                  <a:off x="7121164" y="3728642"/>
                  <a:ext cx="296945" cy="276999"/>
                </a:xfrm>
                <a:prstGeom prst="rect">
                  <a:avLst/>
                </a:prstGeom>
                <a:blipFill>
                  <a:blip r:embed="rId22"/>
                  <a:stretch>
                    <a:fillRect l="-4000"/>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199" name="Straight Arrow Connector 92">
              <a:extLst>
                <a:ext uri="{FF2B5EF4-FFF2-40B4-BE49-F238E27FC236}">
                  <a16:creationId xmlns:a16="http://schemas.microsoft.com/office/drawing/2014/main" id="{56B02F26-4E0F-4691-9E99-95E381E61938}"/>
                </a:ext>
              </a:extLst>
            </p:cNvPr>
            <p:cNvCxnSpPr>
              <a:cxnSpLocks/>
            </p:cNvCxnSpPr>
            <p:nvPr/>
          </p:nvCxnSpPr>
          <p:spPr>
            <a:xfrm>
              <a:off x="6582095" y="3826165"/>
              <a:ext cx="531129" cy="7705"/>
            </a:xfrm>
            <a:prstGeom prst="straightConnector1">
              <a:avLst/>
            </a:prstGeom>
            <a:noFill/>
            <a:ln w="6350" cap="flat" cmpd="sng" algn="ctr">
              <a:solidFill>
                <a:sysClr val="windowText" lastClr="000000"/>
              </a:solidFill>
              <a:prstDash val="solid"/>
              <a:miter lim="800000"/>
              <a:tailEnd type="triangle"/>
            </a:ln>
            <a:effectLst/>
          </p:spPr>
        </p:cxnSp>
        <p:cxnSp>
          <p:nvCxnSpPr>
            <p:cNvPr id="200" name="Straight Arrow Connector 95">
              <a:extLst>
                <a:ext uri="{FF2B5EF4-FFF2-40B4-BE49-F238E27FC236}">
                  <a16:creationId xmlns:a16="http://schemas.microsoft.com/office/drawing/2014/main" id="{3720BEE1-BDB4-479F-AB27-A2A3E0313037}"/>
                </a:ext>
              </a:extLst>
            </p:cNvPr>
            <p:cNvCxnSpPr/>
            <p:nvPr/>
          </p:nvCxnSpPr>
          <p:spPr>
            <a:xfrm flipV="1">
              <a:off x="7258774" y="3334090"/>
              <a:ext cx="2076" cy="397202"/>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201" name="Straight Arrow Connector 125">
              <a:extLst>
                <a:ext uri="{FF2B5EF4-FFF2-40B4-BE49-F238E27FC236}">
                  <a16:creationId xmlns:a16="http://schemas.microsoft.com/office/drawing/2014/main" id="{E4BBC968-40E2-4965-863B-5AE3A64D7390}"/>
                </a:ext>
              </a:extLst>
            </p:cNvPr>
            <p:cNvCxnSpPr>
              <a:cxnSpLocks/>
            </p:cNvCxnSpPr>
            <p:nvPr/>
          </p:nvCxnSpPr>
          <p:spPr>
            <a:xfrm flipV="1">
              <a:off x="6521367" y="3295993"/>
              <a:ext cx="235294" cy="436493"/>
            </a:xfrm>
            <a:prstGeom prst="straightConnector1">
              <a:avLst/>
            </a:prstGeom>
            <a:noFill/>
            <a:ln w="6350"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202" name="Oval 123">
                  <a:extLst>
                    <a:ext uri="{FF2B5EF4-FFF2-40B4-BE49-F238E27FC236}">
                      <a16:creationId xmlns:a16="http://schemas.microsoft.com/office/drawing/2014/main" id="{68555BA2-FC02-4A87-8D89-B95A980CABD3}"/>
                    </a:ext>
                  </a:extLst>
                </p:cNvPr>
                <p:cNvSpPr/>
                <p:nvPr/>
              </p:nvSpPr>
              <p:spPr>
                <a:xfrm>
                  <a:off x="6725119" y="3056717"/>
                  <a:ext cx="274270" cy="274269"/>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5</m:t>
                            </m:r>
                          </m:sub>
                          <m:sup>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202" name="Oval 123">
                  <a:extLst>
                    <a:ext uri="{FF2B5EF4-FFF2-40B4-BE49-F238E27FC236}">
                      <a16:creationId xmlns:a16="http://schemas.microsoft.com/office/drawing/2014/main" id="{68555BA2-FC02-4A87-8D89-B95A980CABD3}"/>
                    </a:ext>
                  </a:extLst>
                </p:cNvPr>
                <p:cNvSpPr>
                  <a:spLocks noRot="1" noChangeAspect="1" noMove="1" noResize="1" noEditPoints="1" noAdjustHandles="1" noChangeArrowheads="1" noChangeShapeType="1" noTextEdit="1"/>
                </p:cNvSpPr>
                <p:nvPr/>
              </p:nvSpPr>
              <p:spPr>
                <a:xfrm>
                  <a:off x="6725119" y="3056717"/>
                  <a:ext cx="274270" cy="274269"/>
                </a:xfrm>
                <a:prstGeom prst="ellipse">
                  <a:avLst/>
                </a:prstGeom>
                <a:blipFill>
                  <a:blip r:embed="rId23"/>
                  <a:stretch>
                    <a:fillRect b="-2174"/>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3" name="Oval 114">
                  <a:extLst>
                    <a:ext uri="{FF2B5EF4-FFF2-40B4-BE49-F238E27FC236}">
                      <a16:creationId xmlns:a16="http://schemas.microsoft.com/office/drawing/2014/main" id="{647BC588-806D-466A-B4A6-550940013CAB}"/>
                    </a:ext>
                  </a:extLst>
                </p:cNvPr>
                <p:cNvSpPr/>
                <p:nvPr/>
              </p:nvSpPr>
              <p:spPr>
                <a:xfrm>
                  <a:off x="7141069" y="3050573"/>
                  <a:ext cx="274270" cy="274269"/>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5</m:t>
                            </m:r>
                          </m:sub>
                          <m:sup>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203" name="Oval 114">
                  <a:extLst>
                    <a:ext uri="{FF2B5EF4-FFF2-40B4-BE49-F238E27FC236}">
                      <a16:creationId xmlns:a16="http://schemas.microsoft.com/office/drawing/2014/main" id="{647BC588-806D-466A-B4A6-550940013CAB}"/>
                    </a:ext>
                  </a:extLst>
                </p:cNvPr>
                <p:cNvSpPr>
                  <a:spLocks noRot="1" noChangeAspect="1" noMove="1" noResize="1" noEditPoints="1" noAdjustHandles="1" noChangeArrowheads="1" noChangeShapeType="1" noTextEdit="1"/>
                </p:cNvSpPr>
                <p:nvPr/>
              </p:nvSpPr>
              <p:spPr>
                <a:xfrm>
                  <a:off x="7141069" y="3050573"/>
                  <a:ext cx="274270" cy="274269"/>
                </a:xfrm>
                <a:prstGeom prst="ellipse">
                  <a:avLst/>
                </a:prstGeom>
                <a:blipFill>
                  <a:blip r:embed="rId24"/>
                  <a:stretch>
                    <a:fillRect b="-2174"/>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4" name="TextBox 115">
                  <a:extLst>
                    <a:ext uri="{FF2B5EF4-FFF2-40B4-BE49-F238E27FC236}">
                      <a16:creationId xmlns:a16="http://schemas.microsoft.com/office/drawing/2014/main" id="{95603845-8A93-4325-B7D0-F330B61E8AF7}"/>
                    </a:ext>
                  </a:extLst>
                </p:cNvPr>
                <p:cNvSpPr txBox="1"/>
                <p:nvPr/>
              </p:nvSpPr>
              <p:spPr>
                <a:xfrm>
                  <a:off x="6968736" y="3082226"/>
                  <a:ext cx="134144"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204" name="TextBox 115">
                  <a:extLst>
                    <a:ext uri="{FF2B5EF4-FFF2-40B4-BE49-F238E27FC236}">
                      <a16:creationId xmlns:a16="http://schemas.microsoft.com/office/drawing/2014/main" id="{95603845-8A93-4325-B7D0-F330B61E8AF7}"/>
                    </a:ext>
                  </a:extLst>
                </p:cNvPr>
                <p:cNvSpPr txBox="1">
                  <a:spLocks noRot="1" noChangeAspect="1" noMove="1" noResize="1" noEditPoints="1" noAdjustHandles="1" noChangeArrowheads="1" noChangeShapeType="1" noTextEdit="1"/>
                </p:cNvSpPr>
                <p:nvPr/>
              </p:nvSpPr>
              <p:spPr>
                <a:xfrm>
                  <a:off x="6968736" y="3082226"/>
                  <a:ext cx="134144" cy="276999"/>
                </a:xfrm>
                <a:prstGeom prst="rect">
                  <a:avLst/>
                </a:prstGeom>
                <a:blipFill>
                  <a:blip r:embed="rId16"/>
                  <a:stretch>
                    <a:fillRect r="-72727"/>
                  </a:stretch>
                </a:blipFill>
              </p:spPr>
              <p:txBody>
                <a:bodyPr/>
                <a:lstStyle/>
                <a:p>
                  <a:r>
                    <a:rPr lang="ja-JP" altLang="en-US">
                      <a:noFill/>
                    </a:rPr>
                    <a:t> </a:t>
                  </a:r>
                </a:p>
              </p:txBody>
            </p:sp>
          </mc:Fallback>
        </mc:AlternateContent>
        <p:sp>
          <p:nvSpPr>
            <p:cNvPr id="205" name="テキスト ボックス 204">
              <a:extLst>
                <a:ext uri="{FF2B5EF4-FFF2-40B4-BE49-F238E27FC236}">
                  <a16:creationId xmlns:a16="http://schemas.microsoft.com/office/drawing/2014/main" id="{1542DCEB-B5EC-422F-B62C-CE0253060BE4}"/>
                </a:ext>
              </a:extLst>
            </p:cNvPr>
            <p:cNvSpPr txBox="1"/>
            <p:nvPr/>
          </p:nvSpPr>
          <p:spPr>
            <a:xfrm>
              <a:off x="6831246" y="2853399"/>
              <a:ext cx="56297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KL-Div.</a:t>
              </a:r>
              <a:endParaRPr kumimoji="0" lang="ja-JP" altLang="en-US" sz="900" b="0" i="0" u="none" strike="noStrike" kern="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207" name="テキスト ボックス 206">
              <a:extLst>
                <a:ext uri="{FF2B5EF4-FFF2-40B4-BE49-F238E27FC236}">
                  <a16:creationId xmlns:a16="http://schemas.microsoft.com/office/drawing/2014/main" id="{F3033B60-5A6E-474C-BF3C-113A178972A0}"/>
                </a:ext>
              </a:extLst>
            </p:cNvPr>
            <p:cNvSpPr txBox="1"/>
            <p:nvPr/>
          </p:nvSpPr>
          <p:spPr>
            <a:xfrm>
              <a:off x="3820094" y="4931876"/>
              <a:ext cx="4673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1           0           1           1            0            0 </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cxnSp>
          <p:nvCxnSpPr>
            <p:cNvPr id="216" name="Straight Arrow Connector 132">
              <a:extLst>
                <a:ext uri="{FF2B5EF4-FFF2-40B4-BE49-F238E27FC236}">
                  <a16:creationId xmlns:a16="http://schemas.microsoft.com/office/drawing/2014/main" id="{4FDD5E85-2A88-4E19-9234-3F7E7AA04615}"/>
                </a:ext>
              </a:extLst>
            </p:cNvPr>
            <p:cNvCxnSpPr/>
            <p:nvPr/>
          </p:nvCxnSpPr>
          <p:spPr>
            <a:xfrm flipV="1">
              <a:off x="7330316" y="4646222"/>
              <a:ext cx="0" cy="138076"/>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217" name="Straight Arrow Connector 135">
              <a:extLst>
                <a:ext uri="{FF2B5EF4-FFF2-40B4-BE49-F238E27FC236}">
                  <a16:creationId xmlns:a16="http://schemas.microsoft.com/office/drawing/2014/main" id="{A5C2ED8F-8596-4E13-A402-4D3E1CDC5CC3}"/>
                </a:ext>
              </a:extLst>
            </p:cNvPr>
            <p:cNvCxnSpPr/>
            <p:nvPr/>
          </p:nvCxnSpPr>
          <p:spPr>
            <a:xfrm flipV="1">
              <a:off x="7333178" y="4814731"/>
              <a:ext cx="0" cy="138076"/>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mc:AlternateContent xmlns:mc="http://schemas.openxmlformats.org/markup-compatibility/2006" xmlns:a14="http://schemas.microsoft.com/office/drawing/2010/main">
          <mc:Choice Requires="a14">
            <p:sp>
              <p:nvSpPr>
                <p:cNvPr id="218" name="TextBox 137">
                  <a:extLst>
                    <a:ext uri="{FF2B5EF4-FFF2-40B4-BE49-F238E27FC236}">
                      <a16:creationId xmlns:a16="http://schemas.microsoft.com/office/drawing/2014/main" id="{AED53F83-6FD9-470A-AE47-3BE1C36A18EA}"/>
                    </a:ext>
                  </a:extLst>
                </p:cNvPr>
                <p:cNvSpPr txBox="1"/>
                <p:nvPr/>
              </p:nvSpPr>
              <p:spPr>
                <a:xfrm>
                  <a:off x="7892600" y="4651774"/>
                  <a:ext cx="214759"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t>𝑒</m:t>
                            </m:r>
                          </m:e>
                          <m:sub>
                            <m: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t>6</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218" name="TextBox 137">
                  <a:extLst>
                    <a:ext uri="{FF2B5EF4-FFF2-40B4-BE49-F238E27FC236}">
                      <a16:creationId xmlns:a16="http://schemas.microsoft.com/office/drawing/2014/main" id="{AED53F83-6FD9-470A-AE47-3BE1C36A18EA}"/>
                    </a:ext>
                  </a:extLst>
                </p:cNvPr>
                <p:cNvSpPr txBox="1">
                  <a:spLocks noRot="1" noChangeAspect="1" noMove="1" noResize="1" noEditPoints="1" noAdjustHandles="1" noChangeArrowheads="1" noChangeShapeType="1" noTextEdit="1"/>
                </p:cNvSpPr>
                <p:nvPr/>
              </p:nvSpPr>
              <p:spPr>
                <a:xfrm>
                  <a:off x="7892600" y="4651774"/>
                  <a:ext cx="214759" cy="276999"/>
                </a:xfrm>
                <a:prstGeom prst="rect">
                  <a:avLst/>
                </a:prstGeom>
                <a:blipFill>
                  <a:blip r:embed="rId25"/>
                  <a:stretch>
                    <a:fillRect r="-20000"/>
                  </a:stretch>
                </a:blipFill>
              </p:spPr>
              <p:txBody>
                <a:bodyPr/>
                <a:lstStyle/>
                <a:p>
                  <a:r>
                    <a:rPr lang="ja-JP" altLang="en-US">
                      <a:noFill/>
                    </a:rPr>
                    <a:t> </a:t>
                  </a:r>
                </a:p>
              </p:txBody>
            </p:sp>
          </mc:Fallback>
        </mc:AlternateContent>
        <p:cxnSp>
          <p:nvCxnSpPr>
            <p:cNvPr id="219" name="Straight Arrow Connector 98">
              <a:extLst>
                <a:ext uri="{FF2B5EF4-FFF2-40B4-BE49-F238E27FC236}">
                  <a16:creationId xmlns:a16="http://schemas.microsoft.com/office/drawing/2014/main" id="{64C49DF4-4016-4170-AAAA-2A08C27B1735}"/>
                </a:ext>
              </a:extLst>
            </p:cNvPr>
            <p:cNvCxnSpPr/>
            <p:nvPr/>
          </p:nvCxnSpPr>
          <p:spPr>
            <a:xfrm flipV="1">
              <a:off x="8149632" y="3334527"/>
              <a:ext cx="2076" cy="397202"/>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20" name="Straight Arrow Connector 99">
              <a:extLst>
                <a:ext uri="{FF2B5EF4-FFF2-40B4-BE49-F238E27FC236}">
                  <a16:creationId xmlns:a16="http://schemas.microsoft.com/office/drawing/2014/main" id="{3A6D2A19-F796-4EE4-A30F-A648BECD153E}"/>
                </a:ext>
              </a:extLst>
            </p:cNvPr>
            <p:cNvCxnSpPr/>
            <p:nvPr/>
          </p:nvCxnSpPr>
          <p:spPr>
            <a:xfrm>
              <a:off x="7435974" y="3858973"/>
              <a:ext cx="539069" cy="0"/>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221" name="Straight Arrow Connector 100">
              <a:extLst>
                <a:ext uri="{FF2B5EF4-FFF2-40B4-BE49-F238E27FC236}">
                  <a16:creationId xmlns:a16="http://schemas.microsoft.com/office/drawing/2014/main" id="{6C56B1D8-4E1B-4A8E-A82B-78117892DFF4}"/>
                </a:ext>
              </a:extLst>
            </p:cNvPr>
            <p:cNvCxnSpPr/>
            <p:nvPr/>
          </p:nvCxnSpPr>
          <p:spPr>
            <a:xfrm flipV="1">
              <a:off x="7465544" y="3334490"/>
              <a:ext cx="225880" cy="425632"/>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222" name="Straight Arrow Connector 140">
              <a:extLst>
                <a:ext uri="{FF2B5EF4-FFF2-40B4-BE49-F238E27FC236}">
                  <a16:creationId xmlns:a16="http://schemas.microsoft.com/office/drawing/2014/main" id="{A70D518C-5F93-475C-B562-24A75F50C68A}"/>
                </a:ext>
              </a:extLst>
            </p:cNvPr>
            <p:cNvCxnSpPr/>
            <p:nvPr/>
          </p:nvCxnSpPr>
          <p:spPr>
            <a:xfrm flipV="1">
              <a:off x="8009887" y="3935726"/>
              <a:ext cx="2062" cy="642028"/>
            </a:xfrm>
            <a:prstGeom prst="straightConnector1">
              <a:avLst/>
            </a:prstGeom>
            <a:noFill/>
            <a:ln w="6350" cap="flat" cmpd="sng" algn="ctr">
              <a:solidFill>
                <a:srgbClr val="FF0000"/>
              </a:solidFill>
              <a:prstDash val="solid"/>
              <a:miter lim="800000"/>
              <a:headEnd type="none" w="med" len="med"/>
              <a:tailEnd type="triangle" w="med" len="med"/>
            </a:ln>
            <a:effectLst/>
          </p:spPr>
        </p:cxnSp>
        <mc:AlternateContent xmlns:mc="http://schemas.openxmlformats.org/markup-compatibility/2006" xmlns:a14="http://schemas.microsoft.com/office/drawing/2010/main">
          <mc:Choice Requires="a14">
            <p:sp>
              <p:nvSpPr>
                <p:cNvPr id="224" name="TextBox 91">
                  <a:extLst>
                    <a:ext uri="{FF2B5EF4-FFF2-40B4-BE49-F238E27FC236}">
                      <a16:creationId xmlns:a16="http://schemas.microsoft.com/office/drawing/2014/main" id="{453A4F16-A2CE-4F12-A6D5-F358592422AA}"/>
                    </a:ext>
                  </a:extLst>
                </p:cNvPr>
                <p:cNvSpPr txBox="1"/>
                <p:nvPr/>
              </p:nvSpPr>
              <p:spPr>
                <a:xfrm>
                  <a:off x="7981845" y="3719413"/>
                  <a:ext cx="296945" cy="276999"/>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𝟔</m:t>
                            </m:r>
                          </m:sub>
                        </m:sSub>
                      </m:oMath>
                    </m:oMathPara>
                  </a14:m>
                  <a:endParaRPr kumimoji="0" lang="en-US" sz="1200" b="1"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224" name="TextBox 91">
                  <a:extLst>
                    <a:ext uri="{FF2B5EF4-FFF2-40B4-BE49-F238E27FC236}">
                      <a16:creationId xmlns:a16="http://schemas.microsoft.com/office/drawing/2014/main" id="{453A4F16-A2CE-4F12-A6D5-F358592422AA}"/>
                    </a:ext>
                  </a:extLst>
                </p:cNvPr>
                <p:cNvSpPr txBox="1">
                  <a:spLocks noRot="1" noChangeAspect="1" noMove="1" noResize="1" noEditPoints="1" noAdjustHandles="1" noChangeArrowheads="1" noChangeShapeType="1" noTextEdit="1"/>
                </p:cNvSpPr>
                <p:nvPr/>
              </p:nvSpPr>
              <p:spPr>
                <a:xfrm>
                  <a:off x="7981845" y="3719413"/>
                  <a:ext cx="296945" cy="276999"/>
                </a:xfrm>
                <a:prstGeom prst="rect">
                  <a:avLst/>
                </a:prstGeom>
                <a:blipFill>
                  <a:blip r:embed="rId26"/>
                  <a:stretch>
                    <a:fillRect l="-4000"/>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225" name="Straight Arrow Connector 92">
              <a:extLst>
                <a:ext uri="{FF2B5EF4-FFF2-40B4-BE49-F238E27FC236}">
                  <a16:creationId xmlns:a16="http://schemas.microsoft.com/office/drawing/2014/main" id="{B7314170-DF32-4F0B-BCCE-94AC59EE11D0}"/>
                </a:ext>
              </a:extLst>
            </p:cNvPr>
            <p:cNvCxnSpPr>
              <a:cxnSpLocks/>
            </p:cNvCxnSpPr>
            <p:nvPr/>
          </p:nvCxnSpPr>
          <p:spPr>
            <a:xfrm>
              <a:off x="7442776" y="3816936"/>
              <a:ext cx="531185" cy="12729"/>
            </a:xfrm>
            <a:prstGeom prst="straightConnector1">
              <a:avLst/>
            </a:prstGeom>
            <a:noFill/>
            <a:ln w="6350" cap="flat" cmpd="sng" algn="ctr">
              <a:solidFill>
                <a:sysClr val="windowText" lastClr="000000"/>
              </a:solidFill>
              <a:prstDash val="solid"/>
              <a:miter lim="800000"/>
              <a:tailEnd type="triangle"/>
            </a:ln>
            <a:effectLst/>
          </p:spPr>
        </p:cxnSp>
        <p:cxnSp>
          <p:nvCxnSpPr>
            <p:cNvPr id="226" name="Straight Arrow Connector 95">
              <a:extLst>
                <a:ext uri="{FF2B5EF4-FFF2-40B4-BE49-F238E27FC236}">
                  <a16:creationId xmlns:a16="http://schemas.microsoft.com/office/drawing/2014/main" id="{34DC4229-CF8A-4044-A329-A1364529C334}"/>
                </a:ext>
              </a:extLst>
            </p:cNvPr>
            <p:cNvCxnSpPr/>
            <p:nvPr/>
          </p:nvCxnSpPr>
          <p:spPr>
            <a:xfrm flipV="1">
              <a:off x="8119455" y="3324861"/>
              <a:ext cx="2076" cy="397202"/>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227" name="Straight Arrow Connector 125">
              <a:extLst>
                <a:ext uri="{FF2B5EF4-FFF2-40B4-BE49-F238E27FC236}">
                  <a16:creationId xmlns:a16="http://schemas.microsoft.com/office/drawing/2014/main" id="{02799992-6C02-424C-B1A7-E1F000447EB5}"/>
                </a:ext>
              </a:extLst>
            </p:cNvPr>
            <p:cNvCxnSpPr>
              <a:cxnSpLocks/>
            </p:cNvCxnSpPr>
            <p:nvPr/>
          </p:nvCxnSpPr>
          <p:spPr>
            <a:xfrm flipV="1">
              <a:off x="7382048" y="3286764"/>
              <a:ext cx="235294" cy="436493"/>
            </a:xfrm>
            <a:prstGeom prst="straightConnector1">
              <a:avLst/>
            </a:prstGeom>
            <a:noFill/>
            <a:ln w="6350"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228" name="Oval 123">
                  <a:extLst>
                    <a:ext uri="{FF2B5EF4-FFF2-40B4-BE49-F238E27FC236}">
                      <a16:creationId xmlns:a16="http://schemas.microsoft.com/office/drawing/2014/main" id="{8503FE7E-0BBC-4930-B8D7-8E430332226C}"/>
                    </a:ext>
                  </a:extLst>
                </p:cNvPr>
                <p:cNvSpPr/>
                <p:nvPr/>
              </p:nvSpPr>
              <p:spPr>
                <a:xfrm>
                  <a:off x="7585800" y="3047488"/>
                  <a:ext cx="274270" cy="274269"/>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6</m:t>
                            </m:r>
                          </m:sub>
                          <m:sup>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228" name="Oval 123">
                  <a:extLst>
                    <a:ext uri="{FF2B5EF4-FFF2-40B4-BE49-F238E27FC236}">
                      <a16:creationId xmlns:a16="http://schemas.microsoft.com/office/drawing/2014/main" id="{8503FE7E-0BBC-4930-B8D7-8E430332226C}"/>
                    </a:ext>
                  </a:extLst>
                </p:cNvPr>
                <p:cNvSpPr>
                  <a:spLocks noRot="1" noChangeAspect="1" noMove="1" noResize="1" noEditPoints="1" noAdjustHandles="1" noChangeArrowheads="1" noChangeShapeType="1" noTextEdit="1"/>
                </p:cNvSpPr>
                <p:nvPr/>
              </p:nvSpPr>
              <p:spPr>
                <a:xfrm>
                  <a:off x="7585800" y="3047488"/>
                  <a:ext cx="274270" cy="274269"/>
                </a:xfrm>
                <a:prstGeom prst="ellipse">
                  <a:avLst/>
                </a:prstGeom>
                <a:blipFill>
                  <a:blip r:embed="rId27"/>
                  <a:stretch>
                    <a:fillRect/>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9" name="Oval 114">
                  <a:extLst>
                    <a:ext uri="{FF2B5EF4-FFF2-40B4-BE49-F238E27FC236}">
                      <a16:creationId xmlns:a16="http://schemas.microsoft.com/office/drawing/2014/main" id="{E340A674-CA18-4431-B98A-07EB80F41194}"/>
                    </a:ext>
                  </a:extLst>
                </p:cNvPr>
                <p:cNvSpPr/>
                <p:nvPr/>
              </p:nvSpPr>
              <p:spPr>
                <a:xfrm>
                  <a:off x="8001750" y="3041344"/>
                  <a:ext cx="274270" cy="274269"/>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6</m:t>
                            </m:r>
                          </m:sub>
                          <m:sup>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229" name="Oval 114">
                  <a:extLst>
                    <a:ext uri="{FF2B5EF4-FFF2-40B4-BE49-F238E27FC236}">
                      <a16:creationId xmlns:a16="http://schemas.microsoft.com/office/drawing/2014/main" id="{E340A674-CA18-4431-B98A-07EB80F41194}"/>
                    </a:ext>
                  </a:extLst>
                </p:cNvPr>
                <p:cNvSpPr>
                  <a:spLocks noRot="1" noChangeAspect="1" noMove="1" noResize="1" noEditPoints="1" noAdjustHandles="1" noChangeArrowheads="1" noChangeShapeType="1" noTextEdit="1"/>
                </p:cNvSpPr>
                <p:nvPr/>
              </p:nvSpPr>
              <p:spPr>
                <a:xfrm>
                  <a:off x="8001750" y="3041344"/>
                  <a:ext cx="274270" cy="274269"/>
                </a:xfrm>
                <a:prstGeom prst="ellipse">
                  <a:avLst/>
                </a:prstGeom>
                <a:blipFill>
                  <a:blip r:embed="rId28"/>
                  <a:stretch>
                    <a:fillRect/>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0" name="TextBox 115">
                  <a:extLst>
                    <a:ext uri="{FF2B5EF4-FFF2-40B4-BE49-F238E27FC236}">
                      <a16:creationId xmlns:a16="http://schemas.microsoft.com/office/drawing/2014/main" id="{EC2237E4-9D57-4BF9-BA79-E9B16166F4EC}"/>
                    </a:ext>
                  </a:extLst>
                </p:cNvPr>
                <p:cNvSpPr txBox="1"/>
                <p:nvPr/>
              </p:nvSpPr>
              <p:spPr>
                <a:xfrm>
                  <a:off x="7829417" y="3072997"/>
                  <a:ext cx="134144"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230" name="TextBox 115">
                  <a:extLst>
                    <a:ext uri="{FF2B5EF4-FFF2-40B4-BE49-F238E27FC236}">
                      <a16:creationId xmlns:a16="http://schemas.microsoft.com/office/drawing/2014/main" id="{EC2237E4-9D57-4BF9-BA79-E9B16166F4EC}"/>
                    </a:ext>
                  </a:extLst>
                </p:cNvPr>
                <p:cNvSpPr txBox="1">
                  <a:spLocks noRot="1" noChangeAspect="1" noMove="1" noResize="1" noEditPoints="1" noAdjustHandles="1" noChangeArrowheads="1" noChangeShapeType="1" noTextEdit="1"/>
                </p:cNvSpPr>
                <p:nvPr/>
              </p:nvSpPr>
              <p:spPr>
                <a:xfrm>
                  <a:off x="7829417" y="3072997"/>
                  <a:ext cx="134144" cy="276999"/>
                </a:xfrm>
                <a:prstGeom prst="rect">
                  <a:avLst/>
                </a:prstGeom>
                <a:blipFill>
                  <a:blip r:embed="rId10"/>
                  <a:stretch>
                    <a:fillRect r="-72727"/>
                  </a:stretch>
                </a:blipFill>
              </p:spPr>
              <p:txBody>
                <a:bodyPr/>
                <a:lstStyle/>
                <a:p>
                  <a:r>
                    <a:rPr lang="ja-JP" altLang="en-US">
                      <a:noFill/>
                    </a:rPr>
                    <a:t> </a:t>
                  </a:r>
                </a:p>
              </p:txBody>
            </p:sp>
          </mc:Fallback>
        </mc:AlternateContent>
        <p:sp>
          <p:nvSpPr>
            <p:cNvPr id="231" name="テキスト ボックス 230">
              <a:extLst>
                <a:ext uri="{FF2B5EF4-FFF2-40B4-BE49-F238E27FC236}">
                  <a16:creationId xmlns:a16="http://schemas.microsoft.com/office/drawing/2014/main" id="{84E5D893-AFA3-4566-A348-537F01B8AB71}"/>
                </a:ext>
              </a:extLst>
            </p:cNvPr>
            <p:cNvSpPr txBox="1"/>
            <p:nvPr/>
          </p:nvSpPr>
          <p:spPr>
            <a:xfrm>
              <a:off x="7691927" y="2844170"/>
              <a:ext cx="56297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KL-Div.</a:t>
              </a:r>
              <a:endParaRPr kumimoji="0" lang="ja-JP" altLang="en-US" sz="900" b="0" i="0" u="none" strike="noStrike" kern="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cxnSp>
          <p:nvCxnSpPr>
            <p:cNvPr id="232" name="Straight Arrow Connector 132">
              <a:extLst>
                <a:ext uri="{FF2B5EF4-FFF2-40B4-BE49-F238E27FC236}">
                  <a16:creationId xmlns:a16="http://schemas.microsoft.com/office/drawing/2014/main" id="{2D1D2AF7-5502-44C4-B86A-F3A80153B122}"/>
                </a:ext>
              </a:extLst>
            </p:cNvPr>
            <p:cNvCxnSpPr/>
            <p:nvPr/>
          </p:nvCxnSpPr>
          <p:spPr>
            <a:xfrm flipV="1">
              <a:off x="8190997" y="4636993"/>
              <a:ext cx="0" cy="138076"/>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233" name="Straight Arrow Connector 135">
              <a:extLst>
                <a:ext uri="{FF2B5EF4-FFF2-40B4-BE49-F238E27FC236}">
                  <a16:creationId xmlns:a16="http://schemas.microsoft.com/office/drawing/2014/main" id="{F92EB4D3-B8A3-4C15-AE58-D50A04A69895}"/>
                </a:ext>
              </a:extLst>
            </p:cNvPr>
            <p:cNvCxnSpPr/>
            <p:nvPr/>
          </p:nvCxnSpPr>
          <p:spPr>
            <a:xfrm flipV="1">
              <a:off x="8193859" y="4805502"/>
              <a:ext cx="0" cy="138076"/>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p:sp>
          <p:nvSpPr>
            <p:cNvPr id="235" name="矢印: 右 234">
              <a:extLst>
                <a:ext uri="{FF2B5EF4-FFF2-40B4-BE49-F238E27FC236}">
                  <a16:creationId xmlns:a16="http://schemas.microsoft.com/office/drawing/2014/main" id="{2A64A64B-F439-449F-9DD3-EEB5337EC525}"/>
                </a:ext>
              </a:extLst>
            </p:cNvPr>
            <p:cNvSpPr/>
            <p:nvPr/>
          </p:nvSpPr>
          <p:spPr>
            <a:xfrm>
              <a:off x="8442638" y="3816936"/>
              <a:ext cx="449842" cy="115641"/>
            </a:xfrm>
            <a:prstGeom prst="rightArrow">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50" charset="-128"/>
                <a:cs typeface="+mn-cs"/>
              </a:endParaRPr>
            </a:p>
          </p:txBody>
        </p:sp>
        <p:sp>
          <p:nvSpPr>
            <p:cNvPr id="236" name="正方形/長方形 235">
              <a:extLst>
                <a:ext uri="{FF2B5EF4-FFF2-40B4-BE49-F238E27FC236}">
                  <a16:creationId xmlns:a16="http://schemas.microsoft.com/office/drawing/2014/main" id="{6050652A-B42A-4DE3-B732-3BEC39C42C25}"/>
                </a:ext>
              </a:extLst>
            </p:cNvPr>
            <p:cNvSpPr/>
            <p:nvPr/>
          </p:nvSpPr>
          <p:spPr>
            <a:xfrm>
              <a:off x="5522947" y="5010797"/>
              <a:ext cx="226575" cy="22657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50" charset="-128"/>
                <a:cs typeface="+mn-cs"/>
              </a:endParaRPr>
            </a:p>
          </p:txBody>
        </p:sp>
        <p:sp>
          <p:nvSpPr>
            <p:cNvPr id="237" name="正方形/長方形 236">
              <a:extLst>
                <a:ext uri="{FF2B5EF4-FFF2-40B4-BE49-F238E27FC236}">
                  <a16:creationId xmlns:a16="http://schemas.microsoft.com/office/drawing/2014/main" id="{3F2A924C-BF65-4105-A09E-C43C9E02FA08}"/>
                </a:ext>
              </a:extLst>
            </p:cNvPr>
            <p:cNvSpPr/>
            <p:nvPr/>
          </p:nvSpPr>
          <p:spPr>
            <a:xfrm>
              <a:off x="8107359" y="5001984"/>
              <a:ext cx="226575" cy="22657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50" charset="-128"/>
                <a:cs typeface="+mn-cs"/>
              </a:endParaRPr>
            </a:p>
          </p:txBody>
        </p:sp>
        <mc:AlternateContent xmlns:mc="http://schemas.openxmlformats.org/markup-compatibility/2006" xmlns:a14="http://schemas.microsoft.com/office/drawing/2010/main">
          <mc:Choice Requires="a14">
            <p:sp>
              <p:nvSpPr>
                <p:cNvPr id="111" name="TextBox 41">
                  <a:extLst>
                    <a:ext uri="{FF2B5EF4-FFF2-40B4-BE49-F238E27FC236}">
                      <a16:creationId xmlns:a16="http://schemas.microsoft.com/office/drawing/2014/main" id="{1CC0A1E2-C12D-4DB3-82E2-0E642F4B00C8}"/>
                    </a:ext>
                  </a:extLst>
                </p:cNvPr>
                <p:cNvSpPr txBox="1"/>
                <p:nvPr/>
              </p:nvSpPr>
              <p:spPr>
                <a:xfrm>
                  <a:off x="3749084" y="4251344"/>
                  <a:ext cx="336116" cy="389513"/>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altLang="ja-JP" sz="1200" b="1" i="1" u="none" strike="noStrike" kern="0" cap="none" spc="0" normalizeH="0" baseline="0" noProof="0">
                                    <a:ln>
                                      <a:noFill/>
                                    </a:ln>
                                    <a:solidFill>
                                      <a:prstClr val="black"/>
                                    </a:solidFill>
                                    <a:effectLst/>
                                    <a:uLnTx/>
                                    <a:uFillTx/>
                                    <a:latin typeface="Cambria Math" panose="02040503050406030204" pitchFamily="18" charset="0"/>
                                    <a:cs typeface="+mn-cs"/>
                                  </a:rPr>
                                </m:ctrlPr>
                              </m:accPr>
                              <m:e>
                                <m:r>
                                  <a:rPr kumimoji="0" lang="en-US" altLang="ja-JP" sz="1200" b="1" i="1" u="none" strike="noStrike" kern="0" cap="none" spc="0" normalizeH="0" baseline="0" noProof="0">
                                    <a:ln>
                                      <a:noFill/>
                                    </a:ln>
                                    <a:solidFill>
                                      <a:prstClr val="black"/>
                                    </a:solidFill>
                                    <a:effectLst/>
                                    <a:uLnTx/>
                                    <a:uFillTx/>
                                    <a:latin typeface="Cambria Math" panose="02040503050406030204" pitchFamily="18" charset="0"/>
                                    <a:cs typeface="+mn-cs"/>
                                  </a:rPr>
                                  <m:t>𝒙</m:t>
                                </m:r>
                              </m:e>
                            </m:acc>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11" name="TextBox 41">
                  <a:extLst>
                    <a:ext uri="{FF2B5EF4-FFF2-40B4-BE49-F238E27FC236}">
                      <a16:creationId xmlns:a16="http://schemas.microsoft.com/office/drawing/2014/main" id="{1CC0A1E2-C12D-4DB3-82E2-0E642F4B00C8}"/>
                    </a:ext>
                  </a:extLst>
                </p:cNvPr>
                <p:cNvSpPr txBox="1">
                  <a:spLocks noRot="1" noChangeAspect="1" noMove="1" noResize="1" noEditPoints="1" noAdjustHandles="1" noChangeArrowheads="1" noChangeShapeType="1" noTextEdit="1"/>
                </p:cNvSpPr>
                <p:nvPr/>
              </p:nvSpPr>
              <p:spPr>
                <a:xfrm>
                  <a:off x="3749084" y="4251344"/>
                  <a:ext cx="336116" cy="389513"/>
                </a:xfrm>
                <a:prstGeom prst="ellipse">
                  <a:avLst/>
                </a:prstGeom>
                <a:blipFill>
                  <a:blip r:embed="rId29"/>
                  <a:stretch>
                    <a:fillRect/>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112" name="Straight Arrow Connector 94">
              <a:extLst>
                <a:ext uri="{FF2B5EF4-FFF2-40B4-BE49-F238E27FC236}">
                  <a16:creationId xmlns:a16="http://schemas.microsoft.com/office/drawing/2014/main" id="{56082F63-DC5F-4E92-98DF-92743B21350B}"/>
                </a:ext>
              </a:extLst>
            </p:cNvPr>
            <p:cNvCxnSpPr/>
            <p:nvPr/>
          </p:nvCxnSpPr>
          <p:spPr>
            <a:xfrm flipV="1">
              <a:off x="7299853" y="3972205"/>
              <a:ext cx="2842" cy="277572"/>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113" name="Straight Arrow Connector 94">
              <a:extLst>
                <a:ext uri="{FF2B5EF4-FFF2-40B4-BE49-F238E27FC236}">
                  <a16:creationId xmlns:a16="http://schemas.microsoft.com/office/drawing/2014/main" id="{D2D715D2-E635-4E5A-9CB2-9489EE0FBA8F}"/>
                </a:ext>
              </a:extLst>
            </p:cNvPr>
            <p:cNvCxnSpPr/>
            <p:nvPr/>
          </p:nvCxnSpPr>
          <p:spPr>
            <a:xfrm flipV="1">
              <a:off x="8158472" y="4011833"/>
              <a:ext cx="2842" cy="277572"/>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114" name="TextBox 41">
                  <a:extLst>
                    <a:ext uri="{FF2B5EF4-FFF2-40B4-BE49-F238E27FC236}">
                      <a16:creationId xmlns:a16="http://schemas.microsoft.com/office/drawing/2014/main" id="{8D6F766B-DA2D-4680-80A9-D5814958D93C}"/>
                    </a:ext>
                  </a:extLst>
                </p:cNvPr>
                <p:cNvSpPr txBox="1"/>
                <p:nvPr/>
              </p:nvSpPr>
              <p:spPr>
                <a:xfrm>
                  <a:off x="4583709" y="4235262"/>
                  <a:ext cx="336116" cy="389513"/>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altLang="ja-JP" sz="1200" b="1" i="1" u="none" strike="noStrike" kern="0" cap="none" spc="0" normalizeH="0" baseline="0" noProof="0">
                                    <a:ln>
                                      <a:noFill/>
                                    </a:ln>
                                    <a:solidFill>
                                      <a:prstClr val="black"/>
                                    </a:solidFill>
                                    <a:effectLst/>
                                    <a:uLnTx/>
                                    <a:uFillTx/>
                                    <a:latin typeface="Cambria Math" panose="02040503050406030204" pitchFamily="18" charset="0"/>
                                    <a:cs typeface="+mn-cs"/>
                                  </a:rPr>
                                </m:ctrlPr>
                              </m:accPr>
                              <m:e>
                                <m:r>
                                  <a:rPr kumimoji="0" lang="en-US" altLang="ja-JP" sz="1200" b="1" i="1" u="none" strike="noStrike" kern="0" cap="none" spc="0" normalizeH="0" baseline="0" noProof="0">
                                    <a:ln>
                                      <a:noFill/>
                                    </a:ln>
                                    <a:solidFill>
                                      <a:prstClr val="black"/>
                                    </a:solidFill>
                                    <a:effectLst/>
                                    <a:uLnTx/>
                                    <a:uFillTx/>
                                    <a:latin typeface="Cambria Math" panose="02040503050406030204" pitchFamily="18" charset="0"/>
                                    <a:cs typeface="+mn-cs"/>
                                  </a:rPr>
                                  <m:t>𝒙</m:t>
                                </m:r>
                              </m:e>
                            </m:acc>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14" name="TextBox 41">
                  <a:extLst>
                    <a:ext uri="{FF2B5EF4-FFF2-40B4-BE49-F238E27FC236}">
                      <a16:creationId xmlns:a16="http://schemas.microsoft.com/office/drawing/2014/main" id="{8D6F766B-DA2D-4680-80A9-D5814958D93C}"/>
                    </a:ext>
                  </a:extLst>
                </p:cNvPr>
                <p:cNvSpPr txBox="1">
                  <a:spLocks noRot="1" noChangeAspect="1" noMove="1" noResize="1" noEditPoints="1" noAdjustHandles="1" noChangeArrowheads="1" noChangeShapeType="1" noTextEdit="1"/>
                </p:cNvSpPr>
                <p:nvPr/>
              </p:nvSpPr>
              <p:spPr>
                <a:xfrm>
                  <a:off x="4583709" y="4235262"/>
                  <a:ext cx="336116" cy="389513"/>
                </a:xfrm>
                <a:prstGeom prst="ellipse">
                  <a:avLst/>
                </a:prstGeom>
                <a:blipFill>
                  <a:blip r:embed="rId30"/>
                  <a:stretch>
                    <a:fillRect/>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5" name="TextBox 41">
                  <a:extLst>
                    <a:ext uri="{FF2B5EF4-FFF2-40B4-BE49-F238E27FC236}">
                      <a16:creationId xmlns:a16="http://schemas.microsoft.com/office/drawing/2014/main" id="{387B3CFA-C901-4060-8B80-50E1C6A40815}"/>
                    </a:ext>
                  </a:extLst>
                </p:cNvPr>
                <p:cNvSpPr txBox="1"/>
                <p:nvPr/>
              </p:nvSpPr>
              <p:spPr>
                <a:xfrm>
                  <a:off x="5418334" y="4228717"/>
                  <a:ext cx="336116" cy="389513"/>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altLang="ja-JP" sz="1200" b="1" i="1" u="none" strike="noStrike" kern="0" cap="none" spc="0" normalizeH="0" baseline="0" noProof="0">
                                    <a:ln>
                                      <a:noFill/>
                                    </a:ln>
                                    <a:solidFill>
                                      <a:prstClr val="black"/>
                                    </a:solidFill>
                                    <a:effectLst/>
                                    <a:uLnTx/>
                                    <a:uFillTx/>
                                    <a:latin typeface="Cambria Math" panose="02040503050406030204" pitchFamily="18" charset="0"/>
                                    <a:cs typeface="+mn-cs"/>
                                  </a:rPr>
                                </m:ctrlPr>
                              </m:accPr>
                              <m:e>
                                <m:r>
                                  <a:rPr kumimoji="0" lang="en-US" altLang="ja-JP" sz="1200" b="1" i="1" u="none" strike="noStrike" kern="0" cap="none" spc="0" normalizeH="0" baseline="0" noProof="0">
                                    <a:ln>
                                      <a:noFill/>
                                    </a:ln>
                                    <a:solidFill>
                                      <a:prstClr val="black"/>
                                    </a:solidFill>
                                    <a:effectLst/>
                                    <a:uLnTx/>
                                    <a:uFillTx/>
                                    <a:latin typeface="Cambria Math" panose="02040503050406030204" pitchFamily="18" charset="0"/>
                                    <a:cs typeface="+mn-cs"/>
                                  </a:rPr>
                                  <m:t>𝒙</m:t>
                                </m:r>
                              </m:e>
                            </m:acc>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15" name="TextBox 41">
                  <a:extLst>
                    <a:ext uri="{FF2B5EF4-FFF2-40B4-BE49-F238E27FC236}">
                      <a16:creationId xmlns:a16="http://schemas.microsoft.com/office/drawing/2014/main" id="{387B3CFA-C901-4060-8B80-50E1C6A40815}"/>
                    </a:ext>
                  </a:extLst>
                </p:cNvPr>
                <p:cNvSpPr txBox="1">
                  <a:spLocks noRot="1" noChangeAspect="1" noMove="1" noResize="1" noEditPoints="1" noAdjustHandles="1" noChangeArrowheads="1" noChangeShapeType="1" noTextEdit="1"/>
                </p:cNvSpPr>
                <p:nvPr/>
              </p:nvSpPr>
              <p:spPr>
                <a:xfrm>
                  <a:off x="5418334" y="4228717"/>
                  <a:ext cx="336116" cy="389513"/>
                </a:xfrm>
                <a:prstGeom prst="ellipse">
                  <a:avLst/>
                </a:prstGeom>
                <a:blipFill>
                  <a:blip r:embed="rId31"/>
                  <a:stretch>
                    <a:fillRect/>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6" name="TextBox 41">
                  <a:extLst>
                    <a:ext uri="{FF2B5EF4-FFF2-40B4-BE49-F238E27FC236}">
                      <a16:creationId xmlns:a16="http://schemas.microsoft.com/office/drawing/2014/main" id="{568E0A00-2711-4348-AA63-4DF77DF204B1}"/>
                    </a:ext>
                  </a:extLst>
                </p:cNvPr>
                <p:cNvSpPr txBox="1"/>
                <p:nvPr/>
              </p:nvSpPr>
              <p:spPr>
                <a:xfrm>
                  <a:off x="6261114" y="4254324"/>
                  <a:ext cx="336116" cy="389513"/>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altLang="ja-JP" sz="1200" b="1" i="1" u="none" strike="noStrike" kern="0" cap="none" spc="0" normalizeH="0" baseline="0" noProof="0">
                                    <a:ln>
                                      <a:noFill/>
                                    </a:ln>
                                    <a:solidFill>
                                      <a:prstClr val="black"/>
                                    </a:solidFill>
                                    <a:effectLst/>
                                    <a:uLnTx/>
                                    <a:uFillTx/>
                                    <a:latin typeface="Cambria Math" panose="02040503050406030204" pitchFamily="18" charset="0"/>
                                    <a:cs typeface="+mn-cs"/>
                                  </a:rPr>
                                </m:ctrlPr>
                              </m:accPr>
                              <m:e>
                                <m:r>
                                  <a:rPr kumimoji="0" lang="en-US" altLang="ja-JP" sz="1200" b="1" i="1" u="none" strike="noStrike" kern="0" cap="none" spc="0" normalizeH="0" baseline="0" noProof="0">
                                    <a:ln>
                                      <a:noFill/>
                                    </a:ln>
                                    <a:solidFill>
                                      <a:prstClr val="black"/>
                                    </a:solidFill>
                                    <a:effectLst/>
                                    <a:uLnTx/>
                                    <a:uFillTx/>
                                    <a:latin typeface="Cambria Math" panose="02040503050406030204" pitchFamily="18" charset="0"/>
                                    <a:cs typeface="+mn-cs"/>
                                  </a:rPr>
                                  <m:t>𝒙</m:t>
                                </m:r>
                              </m:e>
                            </m:acc>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𝟒</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16" name="TextBox 41">
                  <a:extLst>
                    <a:ext uri="{FF2B5EF4-FFF2-40B4-BE49-F238E27FC236}">
                      <a16:creationId xmlns:a16="http://schemas.microsoft.com/office/drawing/2014/main" id="{568E0A00-2711-4348-AA63-4DF77DF204B1}"/>
                    </a:ext>
                  </a:extLst>
                </p:cNvPr>
                <p:cNvSpPr txBox="1">
                  <a:spLocks noRot="1" noChangeAspect="1" noMove="1" noResize="1" noEditPoints="1" noAdjustHandles="1" noChangeArrowheads="1" noChangeShapeType="1" noTextEdit="1"/>
                </p:cNvSpPr>
                <p:nvPr/>
              </p:nvSpPr>
              <p:spPr>
                <a:xfrm>
                  <a:off x="6261114" y="4254324"/>
                  <a:ext cx="336116" cy="389513"/>
                </a:xfrm>
                <a:prstGeom prst="ellipse">
                  <a:avLst/>
                </a:prstGeom>
                <a:blipFill>
                  <a:blip r:embed="rId32"/>
                  <a:stretch>
                    <a:fillRect/>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7" name="TextBox 41">
                  <a:extLst>
                    <a:ext uri="{FF2B5EF4-FFF2-40B4-BE49-F238E27FC236}">
                      <a16:creationId xmlns:a16="http://schemas.microsoft.com/office/drawing/2014/main" id="{FAAABA66-05AE-41EF-B4A9-1DB5D5F46977}"/>
                    </a:ext>
                  </a:extLst>
                </p:cNvPr>
                <p:cNvSpPr txBox="1"/>
                <p:nvPr/>
              </p:nvSpPr>
              <p:spPr>
                <a:xfrm>
                  <a:off x="7131937" y="4242223"/>
                  <a:ext cx="336116" cy="389513"/>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altLang="ja-JP" sz="1200" b="1" i="1" u="none" strike="noStrike" kern="0" cap="none" spc="0" normalizeH="0" baseline="0" noProof="0">
                                    <a:ln>
                                      <a:noFill/>
                                    </a:ln>
                                    <a:solidFill>
                                      <a:prstClr val="black"/>
                                    </a:solidFill>
                                    <a:effectLst/>
                                    <a:uLnTx/>
                                    <a:uFillTx/>
                                    <a:latin typeface="Cambria Math" panose="02040503050406030204" pitchFamily="18" charset="0"/>
                                    <a:cs typeface="+mn-cs"/>
                                  </a:rPr>
                                </m:ctrlPr>
                              </m:accPr>
                              <m:e>
                                <m:r>
                                  <a:rPr kumimoji="0" lang="en-US" altLang="ja-JP" sz="1200" b="1" i="1" u="none" strike="noStrike" kern="0" cap="none" spc="0" normalizeH="0" baseline="0" noProof="0">
                                    <a:ln>
                                      <a:noFill/>
                                    </a:ln>
                                    <a:solidFill>
                                      <a:prstClr val="black"/>
                                    </a:solidFill>
                                    <a:effectLst/>
                                    <a:uLnTx/>
                                    <a:uFillTx/>
                                    <a:latin typeface="Cambria Math" panose="02040503050406030204" pitchFamily="18" charset="0"/>
                                    <a:cs typeface="+mn-cs"/>
                                  </a:rPr>
                                  <m:t>𝒙</m:t>
                                </m:r>
                              </m:e>
                            </m:acc>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𝟓</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17" name="TextBox 41">
                  <a:extLst>
                    <a:ext uri="{FF2B5EF4-FFF2-40B4-BE49-F238E27FC236}">
                      <a16:creationId xmlns:a16="http://schemas.microsoft.com/office/drawing/2014/main" id="{FAAABA66-05AE-41EF-B4A9-1DB5D5F46977}"/>
                    </a:ext>
                  </a:extLst>
                </p:cNvPr>
                <p:cNvSpPr txBox="1">
                  <a:spLocks noRot="1" noChangeAspect="1" noMove="1" noResize="1" noEditPoints="1" noAdjustHandles="1" noChangeArrowheads="1" noChangeShapeType="1" noTextEdit="1"/>
                </p:cNvSpPr>
                <p:nvPr/>
              </p:nvSpPr>
              <p:spPr>
                <a:xfrm>
                  <a:off x="7131937" y="4242223"/>
                  <a:ext cx="336116" cy="389513"/>
                </a:xfrm>
                <a:prstGeom prst="ellipse">
                  <a:avLst/>
                </a:prstGeom>
                <a:blipFill>
                  <a:blip r:embed="rId33"/>
                  <a:stretch>
                    <a:fillRect/>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8" name="TextBox 41">
                  <a:extLst>
                    <a:ext uri="{FF2B5EF4-FFF2-40B4-BE49-F238E27FC236}">
                      <a16:creationId xmlns:a16="http://schemas.microsoft.com/office/drawing/2014/main" id="{8E597B14-3943-4152-8D7F-13894534750D}"/>
                    </a:ext>
                  </a:extLst>
                </p:cNvPr>
                <p:cNvSpPr txBox="1"/>
                <p:nvPr/>
              </p:nvSpPr>
              <p:spPr>
                <a:xfrm>
                  <a:off x="7997818" y="4270479"/>
                  <a:ext cx="336116" cy="389513"/>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altLang="ja-JP" sz="1200" b="1" i="1" u="none" strike="noStrike" kern="0" cap="none" spc="0" normalizeH="0" baseline="0" noProof="0">
                                    <a:ln>
                                      <a:noFill/>
                                    </a:ln>
                                    <a:solidFill>
                                      <a:prstClr val="black"/>
                                    </a:solidFill>
                                    <a:effectLst/>
                                    <a:uLnTx/>
                                    <a:uFillTx/>
                                    <a:latin typeface="Cambria Math" panose="02040503050406030204" pitchFamily="18" charset="0"/>
                                    <a:cs typeface="+mn-cs"/>
                                  </a:rPr>
                                </m:ctrlPr>
                              </m:accPr>
                              <m:e>
                                <m:r>
                                  <a:rPr kumimoji="0" lang="en-US" altLang="ja-JP" sz="1200" b="1" i="1" u="none" strike="noStrike" kern="0" cap="none" spc="0" normalizeH="0" baseline="0" noProof="0">
                                    <a:ln>
                                      <a:noFill/>
                                    </a:ln>
                                    <a:solidFill>
                                      <a:prstClr val="black"/>
                                    </a:solidFill>
                                    <a:effectLst/>
                                    <a:uLnTx/>
                                    <a:uFillTx/>
                                    <a:latin typeface="Cambria Math" panose="02040503050406030204" pitchFamily="18" charset="0"/>
                                    <a:cs typeface="+mn-cs"/>
                                  </a:rPr>
                                  <m:t>𝒙</m:t>
                                </m:r>
                              </m:e>
                            </m:acc>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𝟔</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18" name="TextBox 41">
                  <a:extLst>
                    <a:ext uri="{FF2B5EF4-FFF2-40B4-BE49-F238E27FC236}">
                      <a16:creationId xmlns:a16="http://schemas.microsoft.com/office/drawing/2014/main" id="{8E597B14-3943-4152-8D7F-13894534750D}"/>
                    </a:ext>
                  </a:extLst>
                </p:cNvPr>
                <p:cNvSpPr txBox="1">
                  <a:spLocks noRot="1" noChangeAspect="1" noMove="1" noResize="1" noEditPoints="1" noAdjustHandles="1" noChangeArrowheads="1" noChangeShapeType="1" noTextEdit="1"/>
                </p:cNvSpPr>
                <p:nvPr/>
              </p:nvSpPr>
              <p:spPr>
                <a:xfrm>
                  <a:off x="7997818" y="4270479"/>
                  <a:ext cx="336116" cy="389513"/>
                </a:xfrm>
                <a:prstGeom prst="ellipse">
                  <a:avLst/>
                </a:prstGeom>
                <a:blipFill>
                  <a:blip r:embed="rId34"/>
                  <a:stretch>
                    <a:fillRect/>
                  </a:stretch>
                </a:blipFill>
                <a:ln w="6350" cap="flat" cmpd="sng" algn="ctr">
                  <a:solidFill>
                    <a:srgbClr val="A5A5A5"/>
                  </a:solidFill>
                  <a:prstDash val="solid"/>
                  <a:miter lim="800000"/>
                </a:ln>
                <a:effectLst/>
              </p:spPr>
              <p:txBody>
                <a:bodyPr/>
                <a:lstStyle/>
                <a:p>
                  <a:r>
                    <a:rPr lang="ja-JP" altLang="en-US">
                      <a:noFill/>
                    </a:rPr>
                    <a:t> </a:t>
                  </a:r>
                </a:p>
              </p:txBody>
            </p:sp>
          </mc:Fallback>
        </mc:AlternateContent>
      </p:grpSp>
      <p:sp>
        <p:nvSpPr>
          <p:cNvPr id="5" name="テキスト ボックス 4">
            <a:extLst>
              <a:ext uri="{FF2B5EF4-FFF2-40B4-BE49-F238E27FC236}">
                <a16:creationId xmlns:a16="http://schemas.microsoft.com/office/drawing/2014/main" id="{53D4CB3C-30E3-A7AC-2478-F7A684B30CDC}"/>
              </a:ext>
            </a:extLst>
          </p:cNvPr>
          <p:cNvSpPr txBox="1"/>
          <p:nvPr/>
        </p:nvSpPr>
        <p:spPr>
          <a:xfrm>
            <a:off x="6042870" y="5798076"/>
            <a:ext cx="40557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Training with a large </a:t>
            </a:r>
            <a:r>
              <a:rPr kumimoji="1" lang="en-US" altLang="ja-JP" sz="2000" b="0" i="1"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w</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and a small </a:t>
            </a:r>
            <a:r>
              <a:rPr kumimoji="1" lang="en-US" altLang="ja-JP" sz="2000" b="0" i="1"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w</a:t>
            </a:r>
            <a:r>
              <a:rPr kumimoji="1" lang="en-US" altLang="ja-JP" sz="2000" b="0" i="1"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sz="2000" b="0" i="1"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7278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4E19CD-7D0D-4903-B6E9-0C5711766962}"/>
              </a:ext>
            </a:extLst>
          </p:cNvPr>
          <p:cNvSpPr>
            <a:spLocks noGrp="1"/>
          </p:cNvSpPr>
          <p:nvPr>
            <p:ph type="title"/>
          </p:nvPr>
        </p:nvSpPr>
        <p:spPr>
          <a:xfrm>
            <a:off x="1524001" y="127977"/>
            <a:ext cx="7269549" cy="1214533"/>
          </a:xfrm>
        </p:spPr>
        <p:txBody>
          <a:bodyPr>
            <a:normAutofit/>
          </a:bodyPr>
          <a:lstStyle/>
          <a:p>
            <a:pPr algn="ctr"/>
            <a:r>
              <a:rPr lang="en-US" altLang="ja-JP" sz="3200" dirty="0"/>
              <a:t>Test generation after training </a:t>
            </a:r>
            <a:br>
              <a:rPr lang="en-US" altLang="ja-JP" sz="3200" dirty="0"/>
            </a:br>
            <a:r>
              <a:rPr lang="en-US" altLang="ja-JP" sz="3200" dirty="0"/>
              <a:t>with different values of </a:t>
            </a:r>
            <a:r>
              <a:rPr lang="en-US" altLang="ja-JP" sz="3200" i="1" dirty="0">
                <a:solidFill>
                  <a:srgbClr val="FF0000"/>
                </a:solidFill>
              </a:rPr>
              <a:t>w</a:t>
            </a:r>
            <a:endParaRPr lang="ja-JP" altLang="en-US" sz="3200" dirty="0"/>
          </a:p>
        </p:txBody>
      </p:sp>
      <p:sp>
        <p:nvSpPr>
          <p:cNvPr id="10" name="テキスト ボックス 9">
            <a:extLst>
              <a:ext uri="{FF2B5EF4-FFF2-40B4-BE49-F238E27FC236}">
                <a16:creationId xmlns:a16="http://schemas.microsoft.com/office/drawing/2014/main" id="{BD243DC5-438D-4E22-B406-F42FFEB3EC7D}"/>
              </a:ext>
            </a:extLst>
          </p:cNvPr>
          <p:cNvSpPr txBox="1"/>
          <p:nvPr/>
        </p:nvSpPr>
        <p:spPr>
          <a:xfrm>
            <a:off x="2927648" y="1342510"/>
            <a:ext cx="26767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Deterministic dynamics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(positive Lyapunov exp.)</a:t>
            </a:r>
            <a:endParaRPr kumimoji="1" lang="ja-JP" altLang="en-US" sz="18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1" name="テキスト ボックス 10">
            <a:extLst>
              <a:ext uri="{FF2B5EF4-FFF2-40B4-BE49-F238E27FC236}">
                <a16:creationId xmlns:a16="http://schemas.microsoft.com/office/drawing/2014/main" id="{A1986416-7416-4948-A798-1996F01B3D1A}"/>
              </a:ext>
            </a:extLst>
          </p:cNvPr>
          <p:cNvSpPr txBox="1"/>
          <p:nvPr/>
        </p:nvSpPr>
        <p:spPr>
          <a:xfrm>
            <a:off x="7104112" y="1481008"/>
            <a:ext cx="22878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Stochastic dynamics</a:t>
            </a:r>
            <a:endParaRPr kumimoji="1" lang="ja-JP" altLang="en-US" sz="18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pic>
        <p:nvPicPr>
          <p:cNvPr id="12" name="図 11">
            <a:extLst>
              <a:ext uri="{FF2B5EF4-FFF2-40B4-BE49-F238E27FC236}">
                <a16:creationId xmlns:a16="http://schemas.microsoft.com/office/drawing/2014/main" id="{2154E80E-E883-48E8-A81F-F64F6176BEE3}"/>
              </a:ext>
            </a:extLst>
          </p:cNvPr>
          <p:cNvPicPr>
            <a:picLocks noChangeAspect="1"/>
          </p:cNvPicPr>
          <p:nvPr/>
        </p:nvPicPr>
        <p:blipFill>
          <a:blip r:embed="rId2"/>
          <a:stretch>
            <a:fillRect/>
          </a:stretch>
        </p:blipFill>
        <p:spPr>
          <a:xfrm>
            <a:off x="8181379" y="127977"/>
            <a:ext cx="1713345" cy="1320283"/>
          </a:xfrm>
          <a:prstGeom prst="rect">
            <a:avLst/>
          </a:prstGeom>
        </p:spPr>
      </p:pic>
      <p:grpSp>
        <p:nvGrpSpPr>
          <p:cNvPr id="15" name="グループ化 14">
            <a:extLst>
              <a:ext uri="{FF2B5EF4-FFF2-40B4-BE49-F238E27FC236}">
                <a16:creationId xmlns:a16="http://schemas.microsoft.com/office/drawing/2014/main" id="{4D255117-E3A6-4285-970F-795607308C4B}"/>
              </a:ext>
            </a:extLst>
          </p:cNvPr>
          <p:cNvGrpSpPr/>
          <p:nvPr/>
        </p:nvGrpSpPr>
        <p:grpSpPr>
          <a:xfrm>
            <a:off x="1524000" y="1988840"/>
            <a:ext cx="8982894" cy="4545796"/>
            <a:chOff x="0" y="1988840"/>
            <a:chExt cx="8982894" cy="4545796"/>
          </a:xfrm>
        </p:grpSpPr>
        <p:grpSp>
          <p:nvGrpSpPr>
            <p:cNvPr id="9" name="グループ化 8">
              <a:extLst>
                <a:ext uri="{FF2B5EF4-FFF2-40B4-BE49-F238E27FC236}">
                  <a16:creationId xmlns:a16="http://schemas.microsoft.com/office/drawing/2014/main" id="{1497CB6B-482E-4BA2-86A7-429A0862208C}"/>
                </a:ext>
              </a:extLst>
            </p:cNvPr>
            <p:cNvGrpSpPr/>
            <p:nvPr/>
          </p:nvGrpSpPr>
          <p:grpSpPr>
            <a:xfrm>
              <a:off x="305619" y="1988840"/>
              <a:ext cx="8677275" cy="4545796"/>
              <a:chOff x="305619" y="1988840"/>
              <a:chExt cx="8677275" cy="4545796"/>
            </a:xfrm>
          </p:grpSpPr>
          <p:pic>
            <p:nvPicPr>
              <p:cNvPr id="6" name="図 5" descr="グラフィカル ユーザー インターフェイス&#10;&#10;自動的に生成された説明">
                <a:extLst>
                  <a:ext uri="{FF2B5EF4-FFF2-40B4-BE49-F238E27FC236}">
                    <a16:creationId xmlns:a16="http://schemas.microsoft.com/office/drawing/2014/main" id="{0C046969-18A7-440C-B06F-7FD6E9470958}"/>
                  </a:ext>
                </a:extLst>
              </p:cNvPr>
              <p:cNvPicPr>
                <a:picLocks noChangeAspect="1"/>
              </p:cNvPicPr>
              <p:nvPr/>
            </p:nvPicPr>
            <p:blipFill>
              <a:blip r:embed="rId3"/>
              <a:stretch>
                <a:fillRect/>
              </a:stretch>
            </p:blipFill>
            <p:spPr>
              <a:xfrm>
                <a:off x="305619" y="1988840"/>
                <a:ext cx="8677275" cy="3943350"/>
              </a:xfrm>
              <a:prstGeom prst="rect">
                <a:avLst/>
              </a:prstGeom>
            </p:spPr>
          </p:pic>
          <p:sp>
            <p:nvSpPr>
              <p:cNvPr id="7" name="テキスト ボックス 6">
                <a:extLst>
                  <a:ext uri="{FF2B5EF4-FFF2-40B4-BE49-F238E27FC236}">
                    <a16:creationId xmlns:a16="http://schemas.microsoft.com/office/drawing/2014/main" id="{A975A013-DB10-4A4D-AF61-6518809301F4}"/>
                  </a:ext>
                </a:extLst>
              </p:cNvPr>
              <p:cNvSpPr txBox="1"/>
              <p:nvPr/>
            </p:nvSpPr>
            <p:spPr>
              <a:xfrm>
                <a:off x="2195736" y="6157087"/>
                <a:ext cx="15888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W=0.1 (large)</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8" name="テキスト ボックス 7">
                <a:extLst>
                  <a:ext uri="{FF2B5EF4-FFF2-40B4-BE49-F238E27FC236}">
                    <a16:creationId xmlns:a16="http://schemas.microsoft.com/office/drawing/2014/main" id="{C28B2286-9E76-4B40-BE1F-A349FB6925F6}"/>
                  </a:ext>
                </a:extLst>
              </p:cNvPr>
              <p:cNvSpPr txBox="1"/>
              <p:nvPr/>
            </p:nvSpPr>
            <p:spPr>
              <a:xfrm>
                <a:off x="6372200" y="6165304"/>
                <a:ext cx="18710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W=0.025 (small)</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grpSp>
        <p:sp>
          <p:nvSpPr>
            <p:cNvPr id="13" name="テキスト ボックス 12">
              <a:extLst>
                <a:ext uri="{FF2B5EF4-FFF2-40B4-BE49-F238E27FC236}">
                  <a16:creationId xmlns:a16="http://schemas.microsoft.com/office/drawing/2014/main" id="{A5854EE3-5996-49AB-A025-CCAC683D204E}"/>
                </a:ext>
              </a:extLst>
            </p:cNvPr>
            <p:cNvSpPr txBox="1"/>
            <p:nvPr/>
          </p:nvSpPr>
          <p:spPr>
            <a:xfrm>
              <a:off x="251520" y="2564904"/>
              <a:ext cx="5565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Out</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14" name="テキスト ボックス 13">
              <a:extLst>
                <a:ext uri="{FF2B5EF4-FFF2-40B4-BE49-F238E27FC236}">
                  <a16:creationId xmlns:a16="http://schemas.microsoft.com/office/drawing/2014/main" id="{7DE07895-AD32-48F6-993B-875E8FFB7DCF}"/>
                </a:ext>
              </a:extLst>
            </p:cNvPr>
            <p:cNvSpPr txBox="1"/>
            <p:nvPr/>
          </p:nvSpPr>
          <p:spPr>
            <a:xfrm>
              <a:off x="0" y="3882778"/>
              <a:ext cx="8787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Prior σ</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grpSp>
      <p:pic>
        <p:nvPicPr>
          <p:cNvPr id="3" name="Picture 2">
            <a:extLst>
              <a:ext uri="{FF2B5EF4-FFF2-40B4-BE49-F238E27FC236}">
                <a16:creationId xmlns:a16="http://schemas.microsoft.com/office/drawing/2014/main" id="{8C80A8C5-4C4B-74CF-9D0E-EE3AE2054C3F}"/>
              </a:ext>
            </a:extLst>
          </p:cNvPr>
          <p:cNvPicPr>
            <a:picLocks noChangeAspect="1"/>
          </p:cNvPicPr>
          <p:nvPr/>
        </p:nvPicPr>
        <p:blipFill>
          <a:blip r:embed="rId4"/>
          <a:stretch>
            <a:fillRect/>
          </a:stretch>
        </p:blipFill>
        <p:spPr>
          <a:xfrm>
            <a:off x="1917429" y="4529109"/>
            <a:ext cx="4119385" cy="2148857"/>
          </a:xfrm>
          <a:prstGeom prst="rect">
            <a:avLst/>
          </a:prstGeom>
          <a:solidFill>
            <a:schemeClr val="bg1"/>
          </a:solidFill>
        </p:spPr>
      </p:pic>
    </p:spTree>
    <p:extLst>
      <p:ext uri="{BB962C8B-B14F-4D97-AF65-F5344CB8AC3E}">
        <p14:creationId xmlns:p14="http://schemas.microsoft.com/office/powerpoint/2010/main" val="162277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1A4A4E57-090A-4A7E-9A1E-78613346DF40}"/>
              </a:ext>
            </a:extLst>
          </p:cNvPr>
          <p:cNvGrpSpPr/>
          <p:nvPr/>
        </p:nvGrpSpPr>
        <p:grpSpPr>
          <a:xfrm>
            <a:off x="1819070" y="782133"/>
            <a:ext cx="8752103" cy="853548"/>
            <a:chOff x="295069" y="782133"/>
            <a:chExt cx="8752103" cy="853548"/>
          </a:xfrm>
        </p:grpSpPr>
        <mc:AlternateContent xmlns:mc="http://schemas.openxmlformats.org/markup-compatibility/2006" xmlns:a14="http://schemas.microsoft.com/office/drawing/2010/main">
          <mc:Choice Requires="a14">
            <p:sp>
              <p:nvSpPr>
                <p:cNvPr id="63" name="テキスト ボックス 62"/>
                <p:cNvSpPr txBox="1"/>
                <p:nvPr/>
              </p:nvSpPr>
              <p:spPr>
                <a:xfrm>
                  <a:off x="295069" y="782133"/>
                  <a:ext cx="8188460" cy="692369"/>
                </a:xfrm>
                <a:prstGeom prst="rect">
                  <a:avLst/>
                </a:prstGeom>
                <a:noFill/>
              </p:spPr>
              <p:txBody>
                <a:bodyPr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𝐹</m:t>
                        </m:r>
                        <m:d>
                          <m:d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1" lang="ja-JP" altLang="en-US" sz="1600" b="0" i="1" u="none" strike="noStrike" kern="1200" cap="none" spc="0" normalizeH="0" baseline="0" noProof="0">
                                <a:ln>
                                  <a:noFill/>
                                </a:ln>
                                <a:solidFill>
                                  <a:prstClr val="black"/>
                                </a:solidFill>
                                <a:effectLst/>
                                <a:uLnTx/>
                                <a:uFillTx/>
                                <a:latin typeface="Cambria Math" panose="02040503050406030204" pitchFamily="18" charset="0"/>
                                <a:cs typeface="+mn-cs"/>
                              </a:rPr>
                              <m:t>𝜃</m:t>
                            </m:r>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e>
                        </m:d>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nary>
                          <m:naryPr>
                            <m:chr m:val="∑"/>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naryPr>
                          <m:sub>
                            <m:r>
                              <m:rPr>
                                <m:brk m:alnAt="23"/>
                              </m:r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b>
                          <m:sup>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𝑇</m:t>
                            </m:r>
                          </m:sup>
                          <m:e>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𝐸</m:t>
                                </m:r>
                              </m:e>
                              <m:sub>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𝑞</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𝑍</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sub>
                                </m:s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acc>
                                      <m:accPr>
                                        <m:chr m:val="̅"/>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𝑑</m:t>
                                        </m:r>
                                      </m:e>
                                    </m:acc>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b>
                                </m:s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𝑇</m:t>
                                    </m:r>
                                  </m:sub>
                                </m:s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d>
                              <m:dPr>
                                <m:begChr m:val="["/>
                                <m:endChr m:val="]"/>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𝑙𝑛</m:t>
                                </m:r>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𝑃</m:t>
                                    </m:r>
                                  </m:e>
                                  <m:sub>
                                    <m:r>
                                      <a:rPr kumimoji="1" lang="ja-JP" alt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𝜃</m:t>
                                    </m:r>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sub>
                                </m:s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sub>
                                </m:s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acc>
                                      <m:accPr>
                                        <m:chr m:val="̅"/>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𝑑</m:t>
                                        </m:r>
                                      </m:e>
                                    </m:acc>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b>
                                </m:s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𝑍</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sub>
                                </m:s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e>
                            </m:d>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1" lang="en-US" altLang="ja-JP" sz="16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𝑤</m:t>
                            </m:r>
                          </m:e>
                        </m:nary>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𝐾𝐿</m:t>
                        </m:r>
                        <m:d>
                          <m:dPr>
                            <m:begChr m:val="["/>
                            <m:endChr m:val="]"/>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𝑞</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d>
                              <m:d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𝑍</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sub>
                                </m:sSub>
                              </m:e>
                              <m:e>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acc>
                                      <m:accPr>
                                        <m:chr m:val="̅"/>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𝑑</m:t>
                                        </m:r>
                                      </m:e>
                                    </m:acc>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b>
                                </m:s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𝑇</m:t>
                                    </m:r>
                                  </m:sub>
                                </m:sSub>
                              </m:e>
                            </m:d>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𝑃</m:t>
                                </m:r>
                              </m:e>
                              <m:sub>
                                <m:r>
                                  <a:rPr kumimoji="1" lang="ja-JP" alt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𝜃</m:t>
                                </m:r>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𝑧</m:t>
                                </m:r>
                              </m:sub>
                            </m:s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𝑍</m:t>
                                </m:r>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sub>
                            </m:s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acc>
                                  <m:accPr>
                                    <m:chr m:val="̅"/>
                                    <m:ctrlP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𝑑</m:t>
                                    </m:r>
                                  </m:e>
                                </m:acc>
                              </m:e>
                              <m: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b>
                            </m:sSub>
                            <m:r>
                              <a:rPr kumimoji="1" lang="en-US" altLang="ja-JP"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e>
                        </m:d>
                      </m:oMath>
                    </m:oMathPara>
                  </a14:m>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mc:Choice>
          <mc:Fallback xmlns="">
            <p:sp>
              <p:nvSpPr>
                <p:cNvPr id="63" name="テキスト ボックス 62"/>
                <p:cNvSpPr txBox="1">
                  <a:spLocks noRot="1" noChangeAspect="1" noMove="1" noResize="1" noEditPoints="1" noAdjustHandles="1" noChangeArrowheads="1" noChangeShapeType="1" noTextEdit="1"/>
                </p:cNvSpPr>
                <p:nvPr/>
              </p:nvSpPr>
              <p:spPr>
                <a:xfrm>
                  <a:off x="295069" y="782133"/>
                  <a:ext cx="8188460" cy="692369"/>
                </a:xfrm>
                <a:prstGeom prst="rect">
                  <a:avLst/>
                </a:prstGeom>
                <a:blipFill>
                  <a:blip r:embed="rId2"/>
                  <a:stretch>
                    <a:fillRect/>
                  </a:stretch>
                </a:blipFill>
              </p:spPr>
              <p:txBody>
                <a:bodyPr/>
                <a:lstStyle/>
                <a:p>
                  <a:r>
                    <a:rPr lang="ja-JP" altLang="en-US">
                      <a:noFill/>
                    </a:rPr>
                    <a:t> </a:t>
                  </a:r>
                </a:p>
              </p:txBody>
            </p:sp>
          </mc:Fallback>
        </mc:AlternateContent>
        <p:sp>
          <p:nvSpPr>
            <p:cNvPr id="64" name="テキスト ボックス 63"/>
            <p:cNvSpPr txBox="1"/>
            <p:nvPr/>
          </p:nvSpPr>
          <p:spPr>
            <a:xfrm>
              <a:off x="1899515" y="1297127"/>
              <a:ext cx="248978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70C0"/>
                  </a:solidFill>
                  <a:effectLst/>
                  <a:uLnTx/>
                  <a:uFillTx/>
                  <a:latin typeface="Arial"/>
                  <a:ea typeface="ＭＳ Ｐゴシック"/>
                  <a:cs typeface="+mn-cs"/>
                </a:rPr>
                <a:t>Min. Reconstruction error</a:t>
              </a:r>
              <a:endParaRPr kumimoji="1" lang="ja-JP" altLang="en-US" sz="1600" b="0" i="0" u="none" strike="noStrike" kern="1200" cap="none" spc="0" normalizeH="0" baseline="0" noProof="0" dirty="0" err="1">
                <a:ln>
                  <a:noFill/>
                </a:ln>
                <a:solidFill>
                  <a:srgbClr val="0070C0"/>
                </a:solidFill>
                <a:effectLst/>
                <a:uLnTx/>
                <a:uFillTx/>
                <a:latin typeface="Arial"/>
                <a:ea typeface="ＭＳ Ｐゴシック"/>
                <a:cs typeface="+mn-cs"/>
              </a:endParaRPr>
            </a:p>
          </p:txBody>
        </p:sp>
        <p:sp>
          <p:nvSpPr>
            <p:cNvPr id="65" name="テキスト ボックス 64"/>
            <p:cNvSpPr txBox="1"/>
            <p:nvPr/>
          </p:nvSpPr>
          <p:spPr>
            <a:xfrm>
              <a:off x="5257801" y="1269237"/>
              <a:ext cx="378937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70C0"/>
                  </a:solidFill>
                  <a:effectLst/>
                  <a:uLnTx/>
                  <a:uFillTx/>
                  <a:latin typeface="Arial"/>
                  <a:ea typeface="ＭＳ Ｐゴシック"/>
                  <a:cs typeface="+mn-cs"/>
                </a:rPr>
                <a:t>Min. KL div. between posterior and prior</a:t>
              </a:r>
              <a:endParaRPr kumimoji="1" lang="ja-JP" altLang="en-US" sz="1600" b="0" i="0" u="none" strike="noStrike" kern="1200" cap="none" spc="0" normalizeH="0" baseline="0" noProof="0" dirty="0" err="1">
                <a:ln>
                  <a:noFill/>
                </a:ln>
                <a:solidFill>
                  <a:srgbClr val="0070C0"/>
                </a:solidFill>
                <a:effectLst/>
                <a:uLnTx/>
                <a:uFillTx/>
                <a:latin typeface="Arial"/>
                <a:ea typeface="ＭＳ Ｐゴシック"/>
                <a:cs typeface="+mn-cs"/>
              </a:endParaRPr>
            </a:p>
          </p:txBody>
        </p:sp>
      </p:grpSp>
      <p:grpSp>
        <p:nvGrpSpPr>
          <p:cNvPr id="6" name="グループ化 5">
            <a:extLst>
              <a:ext uri="{FF2B5EF4-FFF2-40B4-BE49-F238E27FC236}">
                <a16:creationId xmlns:a16="http://schemas.microsoft.com/office/drawing/2014/main" id="{A61C934F-3B1B-421E-9C4D-2103DDA5E83C}"/>
              </a:ext>
            </a:extLst>
          </p:cNvPr>
          <p:cNvGrpSpPr/>
          <p:nvPr/>
        </p:nvGrpSpPr>
        <p:grpSpPr>
          <a:xfrm>
            <a:off x="4009003" y="2070151"/>
            <a:ext cx="4820926" cy="3134177"/>
            <a:chOff x="2270091" y="1148453"/>
            <a:chExt cx="5396741" cy="3508525"/>
          </a:xfrm>
        </p:grpSpPr>
        <p:grpSp>
          <p:nvGrpSpPr>
            <p:cNvPr id="2" name="グループ化 1">
              <a:extLst>
                <a:ext uri="{FF2B5EF4-FFF2-40B4-BE49-F238E27FC236}">
                  <a16:creationId xmlns:a16="http://schemas.microsoft.com/office/drawing/2014/main" id="{0E7C70C6-2E39-4D56-908A-F7CBA6827F7F}"/>
                </a:ext>
              </a:extLst>
            </p:cNvPr>
            <p:cNvGrpSpPr/>
            <p:nvPr/>
          </p:nvGrpSpPr>
          <p:grpSpPr>
            <a:xfrm>
              <a:off x="2270091" y="1148453"/>
              <a:ext cx="5396741" cy="3199796"/>
              <a:chOff x="2270091" y="1148453"/>
              <a:chExt cx="5396741" cy="3199796"/>
            </a:xfrm>
          </p:grpSpPr>
          <p:grpSp>
            <p:nvGrpSpPr>
              <p:cNvPr id="7169" name="グループ化 7168"/>
              <p:cNvGrpSpPr/>
              <p:nvPr/>
            </p:nvGrpSpPr>
            <p:grpSpPr>
              <a:xfrm>
                <a:off x="3596570" y="1148453"/>
                <a:ext cx="1435941" cy="1425119"/>
                <a:chOff x="3325046" y="1848434"/>
                <a:chExt cx="1435941" cy="1425119"/>
              </a:xfrm>
            </p:grpSpPr>
            <p:pic>
              <p:nvPicPr>
                <p:cNvPr id="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5046" y="1848434"/>
                  <a:ext cx="1425119" cy="1425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テキスト ボックス 50"/>
                <p:cNvSpPr txBox="1"/>
                <p:nvPr/>
              </p:nvSpPr>
              <p:spPr>
                <a:xfrm>
                  <a:off x="3338411" y="2214910"/>
                  <a:ext cx="1422576" cy="6718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Arial"/>
                      <a:ea typeface="ＭＳ Ｐゴシック"/>
                      <a:cs typeface="+mn-cs"/>
                    </a:rPr>
                    <a:t>Fluctuated spatio-temporal patterns</a:t>
                  </a:r>
                  <a:endParaRPr kumimoji="1" lang="ja-JP" altLang="en-US" sz="11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grpSp>
            <p:nvGrpSpPr>
              <p:cNvPr id="42" name="グループ化 41"/>
              <p:cNvGrpSpPr/>
              <p:nvPr/>
            </p:nvGrpSpPr>
            <p:grpSpPr>
              <a:xfrm>
                <a:off x="4487365" y="1967489"/>
                <a:ext cx="3179467" cy="2380760"/>
                <a:chOff x="4427984" y="2466255"/>
                <a:chExt cx="3179467" cy="2380760"/>
              </a:xfrm>
            </p:grpSpPr>
            <p:sp>
              <p:nvSpPr>
                <p:cNvPr id="52" name="下矢印 51"/>
                <p:cNvSpPr/>
                <p:nvPr/>
              </p:nvSpPr>
              <p:spPr>
                <a:xfrm rot="19500000" flipH="1">
                  <a:off x="4774321" y="2870858"/>
                  <a:ext cx="187187" cy="473110"/>
                </a:xfrm>
                <a:prstGeom prst="downArrow">
                  <a:avLst/>
                </a:prstGeom>
                <a:solidFill>
                  <a:srgbClr val="00B0F0"/>
                </a:solidFill>
                <a:ln w="19050">
                  <a:no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53" name="テキスト ボックス 52"/>
                <p:cNvSpPr txBox="1"/>
                <p:nvPr/>
              </p:nvSpPr>
              <p:spPr>
                <a:xfrm>
                  <a:off x="4427984" y="3354871"/>
                  <a:ext cx="2276421" cy="3100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Stochastic process</a:t>
                  </a:r>
                </a:p>
              </p:txBody>
            </p:sp>
            <p:sp>
              <p:nvSpPr>
                <p:cNvPr id="54" name="テキスト ボックス 53"/>
                <p:cNvSpPr txBox="1"/>
                <p:nvPr/>
              </p:nvSpPr>
              <p:spPr>
                <a:xfrm rot="3120000">
                  <a:off x="4556102" y="2843990"/>
                  <a:ext cx="1048328" cy="29285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Arial"/>
                      <a:ea typeface="ＭＳ Ｐゴシック"/>
                      <a:cs typeface="+mn-cs"/>
                    </a:rPr>
                    <a:t>Reconstruct</a:t>
                  </a:r>
                  <a:endParaRPr kumimoji="1" lang="ja-JP" altLang="en-US" sz="1100" b="0" i="0"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55" name="図 54"/>
                <p:cNvPicPr>
                  <a:picLocks noChangeAspect="1"/>
                </p:cNvPicPr>
                <p:nvPr/>
              </p:nvPicPr>
              <p:blipFill>
                <a:blip r:embed="rId4"/>
                <a:stretch>
                  <a:fillRect/>
                </a:stretch>
              </p:blipFill>
              <p:spPr>
                <a:xfrm>
                  <a:off x="4716016" y="3593077"/>
                  <a:ext cx="1092689" cy="1163643"/>
                </a:xfrm>
                <a:prstGeom prst="rect">
                  <a:avLst/>
                </a:prstGeom>
              </p:spPr>
            </p:pic>
            <p:sp>
              <p:nvSpPr>
                <p:cNvPr id="56" name="テキスト ボックス 55"/>
                <p:cNvSpPr txBox="1"/>
                <p:nvPr/>
              </p:nvSpPr>
              <p:spPr>
                <a:xfrm>
                  <a:off x="4578604" y="4495861"/>
                  <a:ext cx="719940" cy="344538"/>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rPr>
                    <a:t>Noise</a:t>
                  </a:r>
                  <a:endParaRPr kumimoji="1" lang="ja-JP" altLang="en-US" sz="1400" b="0" i="0" u="none" strike="noStrike" kern="1200" cap="none" spc="0" normalizeH="0" baseline="0" noProof="0" dirty="0" err="1">
                    <a:ln>
                      <a:noFill/>
                    </a:ln>
                    <a:solidFill>
                      <a:srgbClr val="000000"/>
                    </a:solidFill>
                    <a:effectLst/>
                    <a:uLnTx/>
                    <a:uFillTx/>
                    <a:latin typeface="Arial"/>
                    <a:ea typeface="ＭＳ Ｐゴシック"/>
                    <a:cs typeface="+mn-cs"/>
                  </a:endParaRPr>
                </a:p>
              </p:txBody>
            </p:sp>
            <p:pic>
              <p:nvPicPr>
                <p:cNvPr id="57" name="図 56"/>
                <p:cNvPicPr>
                  <a:picLocks noChangeAspect="1"/>
                </p:cNvPicPr>
                <p:nvPr/>
              </p:nvPicPr>
              <p:blipFill>
                <a:blip r:embed="rId5"/>
                <a:stretch>
                  <a:fillRect/>
                </a:stretch>
              </p:blipFill>
              <p:spPr>
                <a:xfrm>
                  <a:off x="6096737" y="4225298"/>
                  <a:ext cx="1510714" cy="621717"/>
                </a:xfrm>
                <a:prstGeom prst="rect">
                  <a:avLst/>
                </a:prstGeom>
              </p:spPr>
            </p:pic>
            <p:sp>
              <p:nvSpPr>
                <p:cNvPr id="58" name="右矢印 57"/>
                <p:cNvSpPr/>
                <p:nvPr/>
              </p:nvSpPr>
              <p:spPr>
                <a:xfrm>
                  <a:off x="5764531" y="4486703"/>
                  <a:ext cx="188189" cy="150470"/>
                </a:xfrm>
                <a:prstGeom prst="rightArrow">
                  <a:avLst/>
                </a:prstGeom>
                <a:solidFill>
                  <a:schemeClr val="bg2">
                    <a:lumMod val="60000"/>
                    <a:lumOff val="40000"/>
                  </a:schemeClr>
                </a:solidFill>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grpSp>
          <p:grpSp>
            <p:nvGrpSpPr>
              <p:cNvPr id="41" name="グループ化 40"/>
              <p:cNvGrpSpPr/>
              <p:nvPr/>
            </p:nvGrpSpPr>
            <p:grpSpPr>
              <a:xfrm>
                <a:off x="2270091" y="1999732"/>
                <a:ext cx="1647249" cy="2150756"/>
                <a:chOff x="2054067" y="2498994"/>
                <a:chExt cx="1647249" cy="2150756"/>
              </a:xfrm>
            </p:grpSpPr>
            <p:sp>
              <p:nvSpPr>
                <p:cNvPr id="49" name="フリーフォーム 48"/>
                <p:cNvSpPr/>
                <p:nvPr/>
              </p:nvSpPr>
              <p:spPr>
                <a:xfrm>
                  <a:off x="2564113" y="3770649"/>
                  <a:ext cx="535277" cy="879101"/>
                </a:xfrm>
                <a:custGeom>
                  <a:avLst/>
                  <a:gdLst>
                    <a:gd name="connsiteX0" fmla="*/ 38722 w 677131"/>
                    <a:gd name="connsiteY0" fmla="*/ 699588 h 1112071"/>
                    <a:gd name="connsiteX1" fmla="*/ 38722 w 677131"/>
                    <a:gd name="connsiteY1" fmla="*/ 164750 h 1112071"/>
                    <a:gd name="connsiteX2" fmla="*/ 461416 w 677131"/>
                    <a:gd name="connsiteY2" fmla="*/ 9475 h 1112071"/>
                    <a:gd name="connsiteX3" fmla="*/ 677077 w 677131"/>
                    <a:gd name="connsiteY3" fmla="*/ 389037 h 1112071"/>
                    <a:gd name="connsiteX4" fmla="*/ 444163 w 677131"/>
                    <a:gd name="connsiteY4" fmla="*/ 699588 h 1112071"/>
                    <a:gd name="connsiteX5" fmla="*/ 185371 w 677131"/>
                    <a:gd name="connsiteY5" fmla="*/ 656456 h 1112071"/>
                    <a:gd name="connsiteX6" fmla="*/ 90480 w 677131"/>
                    <a:gd name="connsiteY6" fmla="*/ 354531 h 1112071"/>
                    <a:gd name="connsiteX7" fmla="*/ 185371 w 677131"/>
                    <a:gd name="connsiteY7" fmla="*/ 190629 h 1112071"/>
                    <a:gd name="connsiteX8" fmla="*/ 418284 w 677131"/>
                    <a:gd name="connsiteY8" fmla="*/ 121618 h 1112071"/>
                    <a:gd name="connsiteX9" fmla="*/ 582186 w 677131"/>
                    <a:gd name="connsiteY9" fmla="*/ 276893 h 1112071"/>
                    <a:gd name="connsiteX10" fmla="*/ 547680 w 677131"/>
                    <a:gd name="connsiteY10" fmla="*/ 501180 h 1112071"/>
                    <a:gd name="connsiteX11" fmla="*/ 297514 w 677131"/>
                    <a:gd name="connsiteY11" fmla="*/ 621950 h 1112071"/>
                    <a:gd name="connsiteX12" fmla="*/ 176745 w 677131"/>
                    <a:gd name="connsiteY12" fmla="*/ 397663 h 1112071"/>
                    <a:gd name="connsiteX13" fmla="*/ 263009 w 677131"/>
                    <a:gd name="connsiteY13" fmla="*/ 233761 h 1112071"/>
                    <a:gd name="connsiteX14" fmla="*/ 401031 w 677131"/>
                    <a:gd name="connsiteY14" fmla="*/ 216509 h 1112071"/>
                    <a:gd name="connsiteX15" fmla="*/ 521801 w 677131"/>
                    <a:gd name="connsiteY15" fmla="*/ 294146 h 1112071"/>
                    <a:gd name="connsiteX16" fmla="*/ 487296 w 677131"/>
                    <a:gd name="connsiteY16" fmla="*/ 423543 h 1112071"/>
                    <a:gd name="connsiteX17" fmla="*/ 314767 w 677131"/>
                    <a:gd name="connsiteY17" fmla="*/ 518433 h 1112071"/>
                    <a:gd name="connsiteX18" fmla="*/ 263009 w 677131"/>
                    <a:gd name="connsiteY18" fmla="*/ 345905 h 1112071"/>
                    <a:gd name="connsiteX19" fmla="*/ 409658 w 677131"/>
                    <a:gd name="connsiteY19" fmla="*/ 302773 h 1112071"/>
                    <a:gd name="connsiteX20" fmla="*/ 470043 w 677131"/>
                    <a:gd name="connsiteY20" fmla="*/ 337278 h 1112071"/>
                    <a:gd name="connsiteX21" fmla="*/ 590812 w 677131"/>
                    <a:gd name="connsiteY21" fmla="*/ 475301 h 1112071"/>
                    <a:gd name="connsiteX22" fmla="*/ 539054 w 677131"/>
                    <a:gd name="connsiteY22" fmla="*/ 897995 h 1112071"/>
                    <a:gd name="connsiteX23" fmla="*/ 280262 w 677131"/>
                    <a:gd name="connsiteY23" fmla="*/ 1087777 h 1112071"/>
                    <a:gd name="connsiteX24" fmla="*/ 90480 w 677131"/>
                    <a:gd name="connsiteY24" fmla="*/ 1096403 h 1112071"/>
                    <a:gd name="connsiteX25" fmla="*/ 116360 w 677131"/>
                    <a:gd name="connsiteY25" fmla="*/ 967007 h 1112071"/>
                    <a:gd name="connsiteX26" fmla="*/ 271635 w 677131"/>
                    <a:gd name="connsiteY26" fmla="*/ 863490 h 1112071"/>
                    <a:gd name="connsiteX27" fmla="*/ 461416 w 677131"/>
                    <a:gd name="connsiteY27" fmla="*/ 837610 h 1112071"/>
                    <a:gd name="connsiteX28" fmla="*/ 409658 w 677131"/>
                    <a:gd name="connsiteY28" fmla="*/ 967007 h 1112071"/>
                    <a:gd name="connsiteX29" fmla="*/ 211250 w 677131"/>
                    <a:gd name="connsiteY29" fmla="*/ 1044644 h 1112071"/>
                    <a:gd name="connsiteX30" fmla="*/ 142239 w 677131"/>
                    <a:gd name="connsiteY30" fmla="*/ 1061897 h 1112071"/>
                    <a:gd name="connsiteX31" fmla="*/ 211250 w 677131"/>
                    <a:gd name="connsiteY31" fmla="*/ 932501 h 1112071"/>
                    <a:gd name="connsiteX32" fmla="*/ 392405 w 677131"/>
                    <a:gd name="connsiteY32" fmla="*/ 889369 h 1112071"/>
                    <a:gd name="connsiteX33" fmla="*/ 306141 w 677131"/>
                    <a:gd name="connsiteY33" fmla="*/ 992886 h 1112071"/>
                    <a:gd name="connsiteX34" fmla="*/ 211250 w 677131"/>
                    <a:gd name="connsiteY34" fmla="*/ 984260 h 1112071"/>
                    <a:gd name="connsiteX35" fmla="*/ 38722 w 677131"/>
                    <a:gd name="connsiteY35" fmla="*/ 699588 h 111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7131" h="1112071">
                      <a:moveTo>
                        <a:pt x="38722" y="699588"/>
                      </a:moveTo>
                      <a:cubicBezTo>
                        <a:pt x="9967" y="563003"/>
                        <a:pt x="-31727" y="279769"/>
                        <a:pt x="38722" y="164750"/>
                      </a:cubicBezTo>
                      <a:cubicBezTo>
                        <a:pt x="109171" y="49731"/>
                        <a:pt x="355024" y="-27906"/>
                        <a:pt x="461416" y="9475"/>
                      </a:cubicBezTo>
                      <a:cubicBezTo>
                        <a:pt x="567809" y="46856"/>
                        <a:pt x="679952" y="274018"/>
                        <a:pt x="677077" y="389037"/>
                      </a:cubicBezTo>
                      <a:cubicBezTo>
                        <a:pt x="674202" y="504056"/>
                        <a:pt x="526114" y="655018"/>
                        <a:pt x="444163" y="699588"/>
                      </a:cubicBezTo>
                      <a:cubicBezTo>
                        <a:pt x="362212" y="744158"/>
                        <a:pt x="244318" y="713966"/>
                        <a:pt x="185371" y="656456"/>
                      </a:cubicBezTo>
                      <a:cubicBezTo>
                        <a:pt x="126424" y="598946"/>
                        <a:pt x="90480" y="432169"/>
                        <a:pt x="90480" y="354531"/>
                      </a:cubicBezTo>
                      <a:cubicBezTo>
                        <a:pt x="90480" y="276893"/>
                        <a:pt x="130737" y="229448"/>
                        <a:pt x="185371" y="190629"/>
                      </a:cubicBezTo>
                      <a:cubicBezTo>
                        <a:pt x="240005" y="151810"/>
                        <a:pt x="352148" y="107241"/>
                        <a:pt x="418284" y="121618"/>
                      </a:cubicBezTo>
                      <a:cubicBezTo>
                        <a:pt x="484420" y="135995"/>
                        <a:pt x="560620" y="213633"/>
                        <a:pt x="582186" y="276893"/>
                      </a:cubicBezTo>
                      <a:cubicBezTo>
                        <a:pt x="603752" y="340153"/>
                        <a:pt x="595125" y="443670"/>
                        <a:pt x="547680" y="501180"/>
                      </a:cubicBezTo>
                      <a:cubicBezTo>
                        <a:pt x="500235" y="558689"/>
                        <a:pt x="359336" y="639203"/>
                        <a:pt x="297514" y="621950"/>
                      </a:cubicBezTo>
                      <a:cubicBezTo>
                        <a:pt x="235692" y="604697"/>
                        <a:pt x="182496" y="462361"/>
                        <a:pt x="176745" y="397663"/>
                      </a:cubicBezTo>
                      <a:cubicBezTo>
                        <a:pt x="170994" y="332965"/>
                        <a:pt x="225628" y="263953"/>
                        <a:pt x="263009" y="233761"/>
                      </a:cubicBezTo>
                      <a:cubicBezTo>
                        <a:pt x="300390" y="203569"/>
                        <a:pt x="357899" y="206445"/>
                        <a:pt x="401031" y="216509"/>
                      </a:cubicBezTo>
                      <a:cubicBezTo>
                        <a:pt x="444163" y="226573"/>
                        <a:pt x="507424" y="259640"/>
                        <a:pt x="521801" y="294146"/>
                      </a:cubicBezTo>
                      <a:cubicBezTo>
                        <a:pt x="536178" y="328652"/>
                        <a:pt x="521802" y="386162"/>
                        <a:pt x="487296" y="423543"/>
                      </a:cubicBezTo>
                      <a:cubicBezTo>
                        <a:pt x="452790" y="460924"/>
                        <a:pt x="352148" y="531373"/>
                        <a:pt x="314767" y="518433"/>
                      </a:cubicBezTo>
                      <a:cubicBezTo>
                        <a:pt x="277386" y="505493"/>
                        <a:pt x="247194" y="381848"/>
                        <a:pt x="263009" y="345905"/>
                      </a:cubicBezTo>
                      <a:cubicBezTo>
                        <a:pt x="278824" y="309962"/>
                        <a:pt x="375152" y="304211"/>
                        <a:pt x="409658" y="302773"/>
                      </a:cubicBezTo>
                      <a:cubicBezTo>
                        <a:pt x="444164" y="301335"/>
                        <a:pt x="439851" y="308523"/>
                        <a:pt x="470043" y="337278"/>
                      </a:cubicBezTo>
                      <a:cubicBezTo>
                        <a:pt x="500235" y="366033"/>
                        <a:pt x="579310" y="381848"/>
                        <a:pt x="590812" y="475301"/>
                      </a:cubicBezTo>
                      <a:cubicBezTo>
                        <a:pt x="602314" y="568754"/>
                        <a:pt x="590812" y="795916"/>
                        <a:pt x="539054" y="897995"/>
                      </a:cubicBezTo>
                      <a:cubicBezTo>
                        <a:pt x="487296" y="1000074"/>
                        <a:pt x="355024" y="1054709"/>
                        <a:pt x="280262" y="1087777"/>
                      </a:cubicBezTo>
                      <a:cubicBezTo>
                        <a:pt x="205500" y="1120845"/>
                        <a:pt x="117797" y="1116531"/>
                        <a:pt x="90480" y="1096403"/>
                      </a:cubicBezTo>
                      <a:cubicBezTo>
                        <a:pt x="63163" y="1076275"/>
                        <a:pt x="86168" y="1005826"/>
                        <a:pt x="116360" y="967007"/>
                      </a:cubicBezTo>
                      <a:cubicBezTo>
                        <a:pt x="146552" y="928188"/>
                        <a:pt x="214126" y="885056"/>
                        <a:pt x="271635" y="863490"/>
                      </a:cubicBezTo>
                      <a:cubicBezTo>
                        <a:pt x="329144" y="841924"/>
                        <a:pt x="438412" y="820357"/>
                        <a:pt x="461416" y="837610"/>
                      </a:cubicBezTo>
                      <a:cubicBezTo>
                        <a:pt x="484420" y="854863"/>
                        <a:pt x="451352" y="932501"/>
                        <a:pt x="409658" y="967007"/>
                      </a:cubicBezTo>
                      <a:cubicBezTo>
                        <a:pt x="367964" y="1001513"/>
                        <a:pt x="255820" y="1028829"/>
                        <a:pt x="211250" y="1044644"/>
                      </a:cubicBezTo>
                      <a:cubicBezTo>
                        <a:pt x="166680" y="1060459"/>
                        <a:pt x="142239" y="1080587"/>
                        <a:pt x="142239" y="1061897"/>
                      </a:cubicBezTo>
                      <a:cubicBezTo>
                        <a:pt x="142239" y="1043207"/>
                        <a:pt x="169556" y="961256"/>
                        <a:pt x="211250" y="932501"/>
                      </a:cubicBezTo>
                      <a:cubicBezTo>
                        <a:pt x="252944" y="903746"/>
                        <a:pt x="376590" y="879305"/>
                        <a:pt x="392405" y="889369"/>
                      </a:cubicBezTo>
                      <a:cubicBezTo>
                        <a:pt x="408220" y="899433"/>
                        <a:pt x="336334" y="977071"/>
                        <a:pt x="306141" y="992886"/>
                      </a:cubicBezTo>
                      <a:cubicBezTo>
                        <a:pt x="275948" y="1008701"/>
                        <a:pt x="254382" y="1030267"/>
                        <a:pt x="211250" y="984260"/>
                      </a:cubicBezTo>
                      <a:cubicBezTo>
                        <a:pt x="168118" y="938253"/>
                        <a:pt x="67477" y="836173"/>
                        <a:pt x="38722" y="699588"/>
                      </a:cubicBezTo>
                      <a:close/>
                    </a:path>
                  </a:pathLst>
                </a:cu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0000"/>
                    </a:solidFill>
                    <a:effectLst/>
                    <a:uLnTx/>
                    <a:uFillTx/>
                    <a:latin typeface="Arial"/>
                    <a:ea typeface="ＭＳ Ｐゴシック"/>
                    <a:cs typeface="+mn-cs"/>
                  </a:endParaRPr>
                </a:p>
              </p:txBody>
            </p:sp>
            <p:grpSp>
              <p:nvGrpSpPr>
                <p:cNvPr id="59" name="グループ化 58"/>
                <p:cNvGrpSpPr/>
                <p:nvPr/>
              </p:nvGrpSpPr>
              <p:grpSpPr>
                <a:xfrm>
                  <a:off x="2054067" y="2498994"/>
                  <a:ext cx="1647249" cy="1338781"/>
                  <a:chOff x="158939" y="3049476"/>
                  <a:chExt cx="3168352" cy="2575041"/>
                </a:xfrm>
              </p:grpSpPr>
              <p:sp>
                <p:nvSpPr>
                  <p:cNvPr id="60" name="下矢印 59"/>
                  <p:cNvSpPr/>
                  <p:nvPr/>
                </p:nvSpPr>
                <p:spPr>
                  <a:xfrm rot="2100000">
                    <a:off x="2422609" y="3736001"/>
                    <a:ext cx="360040" cy="995956"/>
                  </a:xfrm>
                  <a:prstGeom prst="downArrow">
                    <a:avLst/>
                  </a:prstGeom>
                  <a:solidFill>
                    <a:srgbClr val="00B0F0"/>
                  </a:solidFill>
                  <a:ln w="19050">
                    <a:no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1" name="テキスト ボックス 60"/>
                  <p:cNvSpPr txBox="1"/>
                  <p:nvPr/>
                </p:nvSpPr>
                <p:spPr>
                  <a:xfrm>
                    <a:off x="158939" y="4630479"/>
                    <a:ext cx="3168352" cy="9940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Deterministic chaotic</a:t>
                    </a:r>
                    <a:endParaRPr kumimoji="1" lang="en-US" altLang="ja-JP" sz="11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62" name="テキスト ボックス 61"/>
                  <p:cNvSpPr txBox="1"/>
                  <p:nvPr/>
                </p:nvSpPr>
                <p:spPr>
                  <a:xfrm rot="18480000">
                    <a:off x="1231697" y="3776022"/>
                    <a:ext cx="2016379" cy="5632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Arial"/>
                        <a:ea typeface="ＭＳ Ｐゴシック"/>
                        <a:cs typeface="+mn-cs"/>
                      </a:rPr>
                      <a:t>Reconstruct</a:t>
                    </a:r>
                    <a:endParaRPr kumimoji="1" lang="ja-JP" altLang="en-US" sz="11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grpSp>
        </p:grpSp>
        <p:grpSp>
          <p:nvGrpSpPr>
            <p:cNvPr id="7182" name="グループ化 7181"/>
            <p:cNvGrpSpPr/>
            <p:nvPr/>
          </p:nvGrpSpPr>
          <p:grpSpPr>
            <a:xfrm>
              <a:off x="2649049" y="4273000"/>
              <a:ext cx="3522734" cy="383978"/>
              <a:chOff x="2317813" y="4772262"/>
              <a:chExt cx="3522734" cy="383978"/>
            </a:xfrm>
          </p:grpSpPr>
          <p:grpSp>
            <p:nvGrpSpPr>
              <p:cNvPr id="7172" name="グループ化 7171"/>
              <p:cNvGrpSpPr/>
              <p:nvPr/>
            </p:nvGrpSpPr>
            <p:grpSpPr>
              <a:xfrm>
                <a:off x="2437957" y="4811702"/>
                <a:ext cx="3128237" cy="344538"/>
                <a:chOff x="2636294" y="4821103"/>
                <a:chExt cx="2722297" cy="344538"/>
              </a:xfrm>
            </p:grpSpPr>
            <p:cxnSp>
              <p:nvCxnSpPr>
                <p:cNvPr id="46" name="直線コネクタ 45"/>
                <p:cNvCxnSpPr/>
                <p:nvPr/>
              </p:nvCxnSpPr>
              <p:spPr>
                <a:xfrm flipH="1">
                  <a:off x="2636294" y="5128880"/>
                  <a:ext cx="2722297" cy="0"/>
                </a:xfrm>
                <a:prstGeom prst="line">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テキスト ボックス 46"/>
                    <p:cNvSpPr txBox="1"/>
                    <p:nvPr/>
                  </p:nvSpPr>
                  <p:spPr>
                    <a:xfrm>
                      <a:off x="3872913" y="4821103"/>
                      <a:ext cx="260289" cy="34453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2000" b="0" i="1" u="none" strike="noStrike" kern="1200" cap="none" spc="0" normalizeH="0" baseline="0" noProof="0">
                                <a:ln>
                                  <a:noFill/>
                                </a:ln>
                                <a:solidFill>
                                  <a:srgbClr val="FF0000"/>
                                </a:solidFill>
                                <a:effectLst/>
                                <a:uLnTx/>
                                <a:uFillTx/>
                                <a:latin typeface="Cambria Math" panose="02040503050406030204" pitchFamily="18" charset="0"/>
                                <a:cs typeface="+mn-cs"/>
                              </a:rPr>
                              <m:t>𝑤</m:t>
                            </m:r>
                          </m:oMath>
                        </m:oMathPara>
                      </a14:m>
                      <a:endParaRPr kumimoji="1" lang="ja-JP" altLang="en-US" sz="2000" b="0" i="0" u="none" strike="noStrike" kern="1200" cap="none" spc="0" normalizeH="0" baseline="0" noProof="0" dirty="0" err="1">
                        <a:ln>
                          <a:noFill/>
                        </a:ln>
                        <a:solidFill>
                          <a:srgbClr val="FF0000"/>
                        </a:solidFill>
                        <a:effectLst/>
                        <a:uLnTx/>
                        <a:uFillTx/>
                        <a:latin typeface="Arial"/>
                        <a:ea typeface="ＭＳ Ｐゴシック"/>
                        <a:cs typeface="+mn-cs"/>
                      </a:endParaRPr>
                    </a:p>
                  </p:txBody>
                </p:sp>
              </mc:Choice>
              <mc:Fallback xmlns="">
                <p:sp>
                  <p:nvSpPr>
                    <p:cNvPr id="47" name="テキスト ボックス 46"/>
                    <p:cNvSpPr txBox="1">
                      <a:spLocks noRot="1" noChangeAspect="1" noMove="1" noResize="1" noEditPoints="1" noAdjustHandles="1" noChangeArrowheads="1" noChangeShapeType="1" noTextEdit="1"/>
                    </p:cNvSpPr>
                    <p:nvPr/>
                  </p:nvSpPr>
                  <p:spPr>
                    <a:xfrm>
                      <a:off x="3872913" y="4821103"/>
                      <a:ext cx="260289" cy="344538"/>
                    </a:xfrm>
                    <a:prstGeom prst="rect">
                      <a:avLst/>
                    </a:prstGeom>
                    <a:blipFill>
                      <a:blip r:embed="rId6"/>
                      <a:stretch>
                        <a:fillRect l="-9091" r="-9091" b="-1961"/>
                      </a:stretch>
                    </a:blipFill>
                  </p:spPr>
                  <p:txBody>
                    <a:bodyPr/>
                    <a:lstStyle/>
                    <a:p>
                      <a:r>
                        <a:rPr lang="ja-JP" altLang="en-US">
                          <a:noFill/>
                        </a:rPr>
                        <a:t> </a:t>
                      </a:r>
                    </a:p>
                  </p:txBody>
                </p:sp>
              </mc:Fallback>
            </mc:AlternateContent>
          </p:grpSp>
          <p:sp>
            <p:nvSpPr>
              <p:cNvPr id="7181" name="テキスト ボックス 7180"/>
              <p:cNvSpPr txBox="1"/>
              <p:nvPr/>
            </p:nvSpPr>
            <p:spPr>
              <a:xfrm>
                <a:off x="2317813" y="4772262"/>
                <a:ext cx="718146" cy="3445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rPr>
                  <a:t>Large</a:t>
                </a:r>
                <a:endParaRPr kumimoji="1" lang="ja-JP" altLang="en-US" sz="1400" b="0" i="0" u="none" strike="noStrike" kern="1200" cap="none" spc="0" normalizeH="0" baseline="0" noProof="0" dirty="0" err="1">
                  <a:ln>
                    <a:noFill/>
                  </a:ln>
                  <a:solidFill>
                    <a:srgbClr val="000000"/>
                  </a:solidFill>
                  <a:effectLst/>
                  <a:uLnTx/>
                  <a:uFillTx/>
                  <a:latin typeface="Arial"/>
                  <a:ea typeface="ＭＳ Ｐゴシック"/>
                  <a:cs typeface="+mn-cs"/>
                </a:endParaRPr>
              </a:p>
            </p:txBody>
          </p:sp>
          <p:sp>
            <p:nvSpPr>
              <p:cNvPr id="82" name="テキスト ボックス 81"/>
              <p:cNvSpPr txBox="1"/>
              <p:nvPr/>
            </p:nvSpPr>
            <p:spPr>
              <a:xfrm>
                <a:off x="5131373" y="4791320"/>
                <a:ext cx="709174" cy="3445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rPr>
                  <a:t>Small</a:t>
                </a:r>
                <a:endParaRPr kumimoji="1" lang="ja-JP" altLang="en-US" sz="1400" b="0" i="0" u="none" strike="noStrike" kern="1200" cap="none" spc="0" normalizeH="0" baseline="0" noProof="0" dirty="0" err="1">
                  <a:ln>
                    <a:noFill/>
                  </a:ln>
                  <a:solidFill>
                    <a:srgbClr val="000000"/>
                  </a:solidFill>
                  <a:effectLst/>
                  <a:uLnTx/>
                  <a:uFillTx/>
                  <a:latin typeface="Arial"/>
                  <a:ea typeface="ＭＳ Ｐゴシック"/>
                  <a:cs typeface="+mn-cs"/>
                </a:endParaRPr>
              </a:p>
            </p:txBody>
          </p:sp>
        </p:grpSp>
      </p:grpSp>
      <p:grpSp>
        <p:nvGrpSpPr>
          <p:cNvPr id="11" name="グループ化 10">
            <a:extLst>
              <a:ext uri="{FF2B5EF4-FFF2-40B4-BE49-F238E27FC236}">
                <a16:creationId xmlns:a16="http://schemas.microsoft.com/office/drawing/2014/main" id="{D3846682-9385-4563-8702-AA18185A33F6}"/>
              </a:ext>
            </a:extLst>
          </p:cNvPr>
          <p:cNvGrpSpPr/>
          <p:nvPr/>
        </p:nvGrpSpPr>
        <p:grpSpPr>
          <a:xfrm>
            <a:off x="6244372" y="1297128"/>
            <a:ext cx="1019831" cy="532241"/>
            <a:chOff x="4817199" y="968300"/>
            <a:chExt cx="1019831" cy="532241"/>
          </a:xfrm>
        </p:grpSpPr>
        <p:sp>
          <p:nvSpPr>
            <p:cNvPr id="5" name="矢印: 下 4">
              <a:extLst>
                <a:ext uri="{FF2B5EF4-FFF2-40B4-BE49-F238E27FC236}">
                  <a16:creationId xmlns:a16="http://schemas.microsoft.com/office/drawing/2014/main" id="{8507695A-10AF-4CF2-9C87-9BA67A747803}"/>
                </a:ext>
              </a:extLst>
            </p:cNvPr>
            <p:cNvSpPr/>
            <p:nvPr/>
          </p:nvSpPr>
          <p:spPr>
            <a:xfrm flipV="1">
              <a:off x="5114663" y="968300"/>
              <a:ext cx="148860" cy="220510"/>
            </a:xfrm>
            <a:prstGeom prst="downArrow">
              <a:avLst/>
            </a:prstGeom>
            <a:solidFill>
              <a:srgbClr val="FF0000"/>
            </a:solidFill>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 name="テキスト ボックス 9">
              <a:extLst>
                <a:ext uri="{FF2B5EF4-FFF2-40B4-BE49-F238E27FC236}">
                  <a16:creationId xmlns:a16="http://schemas.microsoft.com/office/drawing/2014/main" id="{75DF23C7-4978-4C6D-B0F1-02EB211219EC}"/>
                </a:ext>
              </a:extLst>
            </p:cNvPr>
            <p:cNvSpPr txBox="1"/>
            <p:nvPr/>
          </p:nvSpPr>
          <p:spPr>
            <a:xfrm>
              <a:off x="4817199" y="1192764"/>
              <a:ext cx="10198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400" b="0" i="0" u="none" strike="noStrike" kern="1200" cap="none" spc="0" normalizeH="0" baseline="0" noProof="0" dirty="0">
                  <a:ln>
                    <a:noFill/>
                  </a:ln>
                  <a:solidFill>
                    <a:srgbClr val="FF0000"/>
                  </a:solidFill>
                  <a:effectLst/>
                  <a:uLnTx/>
                  <a:uFillTx/>
                  <a:latin typeface="Arial"/>
                  <a:ea typeface="ＭＳ Ｐゴシック"/>
                  <a:cs typeface="+mn-cs"/>
                </a:rPr>
                <a:t>Meta-Prior</a:t>
              </a:r>
            </a:p>
          </p:txBody>
        </p:sp>
      </p:grpSp>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6AF0C194-41F9-47D9-9255-204258E83AE0}"/>
                  </a:ext>
                </a:extLst>
              </p:cNvPr>
              <p:cNvSpPr txBox="1"/>
              <p:nvPr/>
            </p:nvSpPr>
            <p:spPr>
              <a:xfrm>
                <a:off x="2434148" y="5201601"/>
                <a:ext cx="28057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600" b="0" i="0" u="none" strike="noStrike" kern="1200" cap="none" spc="0" normalizeH="0" baseline="0" noProof="0" dirty="0">
                    <a:ln>
                      <a:noFill/>
                    </a:ln>
                    <a:solidFill>
                      <a:srgbClr val="000000"/>
                    </a:solidFill>
                    <a:effectLst/>
                    <a:uLnTx/>
                    <a:uFillTx/>
                    <a:latin typeface="Arial"/>
                    <a:ea typeface="ＭＳ Ｐゴシック"/>
                    <a:cs typeface="+mn-cs"/>
                  </a:rPr>
                  <a:t>High</a:t>
                </a:r>
                <a:r>
                  <a:rPr kumimoji="1" lang="en-US" sz="1600" b="0" i="0" u="none" strike="noStrike" kern="1200" cap="none" spc="0" normalizeH="0" baseline="0" noProof="0" dirty="0">
                    <a:ln>
                      <a:noFill/>
                    </a:ln>
                    <a:solidFill>
                      <a:srgbClr val="FF0000"/>
                    </a:solidFill>
                    <a:effectLst/>
                    <a:uLnTx/>
                    <a:uFillTx/>
                    <a:latin typeface="Arial"/>
                    <a:ea typeface="ＭＳ Ｐゴシック"/>
                    <a:cs typeface="+mn-cs"/>
                  </a:rPr>
                  <a:t>-</a:t>
                </a:r>
                <a:r>
                  <a:rPr kumimoji="1" lang="en-US" sz="1600" b="0" i="0" u="none" strike="noStrike" kern="1200" cap="none" spc="0" normalizeH="0" baseline="0" noProof="0" dirty="0">
                    <a:ln>
                      <a:noFill/>
                    </a:ln>
                    <a:solidFill>
                      <a:srgbClr val="000000"/>
                    </a:solidFill>
                    <a:effectLst/>
                    <a:uLnTx/>
                    <a:uFillTx/>
                    <a:latin typeface="Arial"/>
                    <a:ea typeface="ＭＳ Ｐゴシック"/>
                    <a:cs typeface="+mn-cs"/>
                  </a:rPr>
                  <a:t>precision prior (small </a:t>
                </a:r>
                <a14:m>
                  <m:oMath xmlns:m="http://schemas.openxmlformats.org/officeDocument/2006/math">
                    <m:r>
                      <a:rPr kumimoji="1" lang="en-US"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oMath>
                </a14:m>
                <a:r>
                  <a:rPr kumimoji="1" lang="en-US" sz="1600" b="0" i="0" u="none" strike="noStrike" kern="1200" cap="none" spc="0" normalizeH="0" baseline="0" noProof="0" dirty="0">
                    <a:ln>
                      <a:noFill/>
                    </a:ln>
                    <a:solidFill>
                      <a:srgbClr val="000000"/>
                    </a:solidFill>
                    <a:effectLst/>
                    <a:uLnTx/>
                    <a:uFillTx/>
                    <a:latin typeface="Arial"/>
                    <a:ea typeface="ＭＳ Ｐゴシック"/>
                    <a:cs typeface="+mn-cs"/>
                  </a:rPr>
                  <a:t>)</a:t>
                </a:r>
              </a:p>
            </p:txBody>
          </p:sp>
        </mc:Choice>
        <mc:Fallback xmlns="">
          <p:sp>
            <p:nvSpPr>
              <p:cNvPr id="12" name="テキスト ボックス 11">
                <a:extLst>
                  <a:ext uri="{FF2B5EF4-FFF2-40B4-BE49-F238E27FC236}">
                    <a16:creationId xmlns:a16="http://schemas.microsoft.com/office/drawing/2014/main" id="{6AF0C194-41F9-47D9-9255-204258E83AE0}"/>
                  </a:ext>
                </a:extLst>
              </p:cNvPr>
              <p:cNvSpPr txBox="1">
                <a:spLocks noRot="1" noChangeAspect="1" noMove="1" noResize="1" noEditPoints="1" noAdjustHandles="1" noChangeArrowheads="1" noChangeShapeType="1" noTextEdit="1"/>
              </p:cNvSpPr>
              <p:nvPr/>
            </p:nvSpPr>
            <p:spPr>
              <a:xfrm>
                <a:off x="2434148" y="5201601"/>
                <a:ext cx="2805768" cy="338554"/>
              </a:xfrm>
              <a:prstGeom prst="rect">
                <a:avLst/>
              </a:prstGeom>
              <a:blipFill>
                <a:blip r:embed="rId7"/>
                <a:stretch>
                  <a:fillRect l="-901" t="-3571" r="-450" b="-25000"/>
                </a:stretch>
              </a:blipFill>
            </p:spPr>
            <p:txBody>
              <a:bodyPr/>
              <a:lstStyle/>
              <a:p>
                <a:r>
                  <a:rPr lang="en-JP">
                    <a:noFill/>
                  </a:rPr>
                  <a:t> </a:t>
                </a:r>
              </a:p>
            </p:txBody>
          </p:sp>
        </mc:Fallback>
      </mc:AlternateContent>
      <p:sp>
        <p:nvSpPr>
          <p:cNvPr id="13" name="テキスト ボックス 12">
            <a:extLst>
              <a:ext uri="{FF2B5EF4-FFF2-40B4-BE49-F238E27FC236}">
                <a16:creationId xmlns:a16="http://schemas.microsoft.com/office/drawing/2014/main" id="{2D15269F-3F08-4115-883C-3769E464FAD2}"/>
              </a:ext>
            </a:extLst>
          </p:cNvPr>
          <p:cNvSpPr txBox="1"/>
          <p:nvPr/>
        </p:nvSpPr>
        <p:spPr>
          <a:xfrm>
            <a:off x="2867760" y="5485386"/>
            <a:ext cx="136928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600" b="0" i="0" u="none" strike="noStrike" kern="1200" cap="none" spc="0" normalizeH="0" baseline="0" noProof="0" dirty="0">
                <a:ln>
                  <a:noFill/>
                </a:ln>
                <a:solidFill>
                  <a:srgbClr val="000000"/>
                </a:solidFill>
                <a:effectLst/>
                <a:uLnTx/>
                <a:uFillTx/>
                <a:latin typeface="Arial"/>
                <a:ea typeface="ＭＳ Ｐゴシック"/>
                <a:cs typeface="+mn-cs"/>
              </a:rPr>
              <a:t>Deterministic</a:t>
            </a:r>
          </a:p>
        </p:txBody>
      </p:sp>
      <mc:AlternateContent xmlns:mc="http://schemas.openxmlformats.org/markup-compatibility/2006" xmlns:a14="http://schemas.microsoft.com/office/drawing/2010/main">
        <mc:Choice Requires="a14">
          <p:sp>
            <p:nvSpPr>
              <p:cNvPr id="66" name="テキスト ボックス 65">
                <a:extLst>
                  <a:ext uri="{FF2B5EF4-FFF2-40B4-BE49-F238E27FC236}">
                    <a16:creationId xmlns:a16="http://schemas.microsoft.com/office/drawing/2014/main" id="{B19E2711-4344-4F19-ADA8-F5DB60BCD5EF}"/>
                  </a:ext>
                </a:extLst>
              </p:cNvPr>
              <p:cNvSpPr txBox="1"/>
              <p:nvPr/>
            </p:nvSpPr>
            <p:spPr>
              <a:xfrm>
                <a:off x="7098149" y="5195256"/>
                <a:ext cx="273844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600" b="0" i="0" u="none" strike="noStrike" kern="1200" cap="none" spc="0" normalizeH="0" baseline="0" noProof="0" dirty="0">
                    <a:ln>
                      <a:noFill/>
                    </a:ln>
                    <a:solidFill>
                      <a:srgbClr val="000000"/>
                    </a:solidFill>
                    <a:effectLst/>
                    <a:uLnTx/>
                    <a:uFillTx/>
                    <a:latin typeface="Arial"/>
                    <a:ea typeface="ＭＳ Ｐゴシック"/>
                    <a:cs typeface="+mn-cs"/>
                  </a:rPr>
                  <a:t>Low precision</a:t>
                </a:r>
                <a:r>
                  <a:rPr kumimoji="1" lang="en-US" sz="1600" b="0" i="0" u="none" strike="noStrike" kern="1200" cap="none" spc="0" normalizeH="0" baseline="0" noProof="0" dirty="0">
                    <a:ln>
                      <a:noFill/>
                    </a:ln>
                    <a:solidFill>
                      <a:srgbClr val="FF0000"/>
                    </a:solidFill>
                    <a:effectLst/>
                    <a:uLnTx/>
                    <a:uFillTx/>
                    <a:latin typeface="Arial"/>
                    <a:ea typeface="ＭＳ Ｐゴシック"/>
                    <a:cs typeface="+mn-cs"/>
                  </a:rPr>
                  <a:t>-</a:t>
                </a:r>
                <a:r>
                  <a:rPr kumimoji="1" lang="en-US" sz="1600" b="0" i="0" u="none" strike="noStrike" kern="1200" cap="none" spc="0" normalizeH="0" baseline="0" noProof="0" dirty="0">
                    <a:ln>
                      <a:noFill/>
                    </a:ln>
                    <a:solidFill>
                      <a:srgbClr val="000000"/>
                    </a:solidFill>
                    <a:effectLst/>
                    <a:uLnTx/>
                    <a:uFillTx/>
                    <a:latin typeface="Arial"/>
                    <a:ea typeface="ＭＳ Ｐゴシック"/>
                    <a:cs typeface="+mn-cs"/>
                  </a:rPr>
                  <a:t>prior </a:t>
                </a:r>
                <a:r>
                  <a:rPr kumimoji="1" lang="en-US" altLang="ja-JP" sz="1600" b="0" i="0" u="none" strike="noStrike" kern="1200" cap="none" spc="0" normalizeH="0" baseline="0" noProof="0" dirty="0">
                    <a:ln>
                      <a:noFill/>
                    </a:ln>
                    <a:solidFill>
                      <a:srgbClr val="000000"/>
                    </a:solidFill>
                    <a:effectLst/>
                    <a:uLnTx/>
                    <a:uFillTx/>
                    <a:latin typeface="Arial"/>
                    <a:ea typeface="ＭＳ Ｐゴシック"/>
                    <a:cs typeface="+mn-cs"/>
                  </a:rPr>
                  <a:t>(large </a:t>
                </a:r>
                <a14:m>
                  <m:oMath xmlns:m="http://schemas.openxmlformats.org/officeDocument/2006/math">
                    <m:r>
                      <a:rPr kumimoji="1" lang="en-US" altLang="ja-JP" sz="16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𝜎</m:t>
                    </m:r>
                  </m:oMath>
                </a14:m>
                <a:r>
                  <a:rPr kumimoji="1" lang="en-US" altLang="ja-JP" sz="1600" b="0" i="0" u="none" strike="noStrike" kern="1200" cap="none" spc="0" normalizeH="0" baseline="0" noProof="0" dirty="0">
                    <a:ln>
                      <a:noFill/>
                    </a:ln>
                    <a:solidFill>
                      <a:srgbClr val="000000"/>
                    </a:solidFill>
                    <a:effectLst/>
                    <a:uLnTx/>
                    <a:uFillTx/>
                    <a:latin typeface="Arial"/>
                    <a:ea typeface="ＭＳ Ｐゴシック"/>
                    <a:cs typeface="+mn-cs"/>
                  </a:rPr>
                  <a:t>)</a:t>
                </a:r>
                <a:endParaRPr kumimoji="1" lang="en-US" sz="1600" b="0" i="0" u="none" strike="noStrike" kern="1200" cap="none" spc="0" normalizeH="0" baseline="0" noProof="0" dirty="0">
                  <a:ln>
                    <a:noFill/>
                  </a:ln>
                  <a:solidFill>
                    <a:srgbClr val="000000"/>
                  </a:solidFill>
                  <a:effectLst/>
                  <a:uLnTx/>
                  <a:uFillTx/>
                  <a:latin typeface="Arial"/>
                  <a:ea typeface="ＭＳ Ｐゴシック"/>
                  <a:cs typeface="+mn-cs"/>
                </a:endParaRPr>
              </a:p>
            </p:txBody>
          </p:sp>
        </mc:Choice>
        <mc:Fallback xmlns="">
          <p:sp>
            <p:nvSpPr>
              <p:cNvPr id="66" name="テキスト ボックス 65">
                <a:extLst>
                  <a:ext uri="{FF2B5EF4-FFF2-40B4-BE49-F238E27FC236}">
                    <a16:creationId xmlns:a16="http://schemas.microsoft.com/office/drawing/2014/main" id="{B19E2711-4344-4F19-ADA8-F5DB60BCD5EF}"/>
                  </a:ext>
                </a:extLst>
              </p:cNvPr>
              <p:cNvSpPr txBox="1">
                <a:spLocks noRot="1" noChangeAspect="1" noMove="1" noResize="1" noEditPoints="1" noAdjustHandles="1" noChangeArrowheads="1" noChangeShapeType="1" noTextEdit="1"/>
              </p:cNvSpPr>
              <p:nvPr/>
            </p:nvSpPr>
            <p:spPr>
              <a:xfrm>
                <a:off x="7098149" y="5195256"/>
                <a:ext cx="2738442" cy="338554"/>
              </a:xfrm>
              <a:prstGeom prst="rect">
                <a:avLst/>
              </a:prstGeom>
              <a:blipFill>
                <a:blip r:embed="rId8"/>
                <a:stretch>
                  <a:fillRect l="-922" t="-3571" r="-461" b="-25000"/>
                </a:stretch>
              </a:blipFill>
            </p:spPr>
            <p:txBody>
              <a:bodyPr/>
              <a:lstStyle/>
              <a:p>
                <a:r>
                  <a:rPr lang="en-JP">
                    <a:noFill/>
                  </a:rPr>
                  <a:t> </a:t>
                </a:r>
              </a:p>
            </p:txBody>
          </p:sp>
        </mc:Fallback>
      </mc:AlternateContent>
      <p:sp>
        <p:nvSpPr>
          <p:cNvPr id="67" name="テキスト ボックス 66">
            <a:extLst>
              <a:ext uri="{FF2B5EF4-FFF2-40B4-BE49-F238E27FC236}">
                <a16:creationId xmlns:a16="http://schemas.microsoft.com/office/drawing/2014/main" id="{9C91229E-890F-4A24-AF02-52412595E7CE}"/>
              </a:ext>
            </a:extLst>
          </p:cNvPr>
          <p:cNvSpPr txBox="1"/>
          <p:nvPr/>
        </p:nvSpPr>
        <p:spPr>
          <a:xfrm>
            <a:off x="7530703" y="5500775"/>
            <a:ext cx="128753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600" b="0" i="0" u="none" strike="noStrike" kern="1200" cap="none" spc="0" normalizeH="0" baseline="0" noProof="0" dirty="0">
                <a:ln>
                  <a:noFill/>
                </a:ln>
                <a:solidFill>
                  <a:srgbClr val="000000"/>
                </a:solidFill>
                <a:effectLst/>
                <a:uLnTx/>
                <a:uFillTx/>
                <a:latin typeface="Arial"/>
                <a:ea typeface="ＭＳ Ｐゴシック"/>
                <a:cs typeface="+mn-cs"/>
              </a:rPr>
              <a:t>Probabilistic</a:t>
            </a:r>
          </a:p>
        </p:txBody>
      </p:sp>
      <p:sp>
        <p:nvSpPr>
          <p:cNvPr id="69" name="テキスト ボックス 68">
            <a:extLst>
              <a:ext uri="{FF2B5EF4-FFF2-40B4-BE49-F238E27FC236}">
                <a16:creationId xmlns:a16="http://schemas.microsoft.com/office/drawing/2014/main" id="{518A3714-38C5-4B6D-81E7-854B22C1FCED}"/>
              </a:ext>
            </a:extLst>
          </p:cNvPr>
          <p:cNvSpPr txBox="1"/>
          <p:nvPr/>
        </p:nvSpPr>
        <p:spPr>
          <a:xfrm>
            <a:off x="8318136" y="579089"/>
            <a:ext cx="223651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0" cap="none" spc="0" normalizeH="0" baseline="0" noProof="0" dirty="0">
                <a:ln>
                  <a:noFill/>
                </a:ln>
                <a:solidFill>
                  <a:srgbClr val="000000"/>
                </a:solidFill>
                <a:effectLst/>
                <a:uLnTx/>
                <a:uFillTx/>
                <a:latin typeface="Arial"/>
                <a:ea typeface="ＭＳ Ｐゴシック"/>
                <a:cs typeface="+mn-cs"/>
              </a:rPr>
              <a:t>(Ahmadi &amp; Tani, 2019)</a:t>
            </a:r>
            <a:endParaRPr kumimoji="1" lang="ja-JP" altLang="en-US" sz="1100" b="0" i="0" u="none" strike="noStrike" kern="1200" cap="none" spc="0" normalizeH="0" baseline="0" noProof="0" dirty="0" err="1">
              <a:ln>
                <a:noFill/>
              </a:ln>
              <a:solidFill>
                <a:srgbClr val="000000"/>
              </a:solidFill>
              <a:effectLst/>
              <a:uLnTx/>
              <a:uFillTx/>
              <a:latin typeface="Arial"/>
              <a:ea typeface="ＭＳ Ｐゴシック"/>
              <a:cs typeface="+mn-cs"/>
            </a:endParaRPr>
          </a:p>
        </p:txBody>
      </p:sp>
      <p:sp>
        <p:nvSpPr>
          <p:cNvPr id="70" name="タイトル 1">
            <a:extLst>
              <a:ext uri="{FF2B5EF4-FFF2-40B4-BE49-F238E27FC236}">
                <a16:creationId xmlns:a16="http://schemas.microsoft.com/office/drawing/2014/main" id="{7E9D66B7-EE11-46BE-9F0F-E10392F45E48}"/>
              </a:ext>
            </a:extLst>
          </p:cNvPr>
          <p:cNvSpPr>
            <a:spLocks noGrp="1"/>
          </p:cNvSpPr>
          <p:nvPr>
            <p:ph type="title"/>
          </p:nvPr>
        </p:nvSpPr>
        <p:spPr>
          <a:xfrm>
            <a:off x="1613756" y="251714"/>
            <a:ext cx="9312784" cy="576700"/>
          </a:xfrm>
        </p:spPr>
        <p:txBody>
          <a:bodyPr/>
          <a:lstStyle/>
          <a:p>
            <a:r>
              <a:rPr lang="en-US" altLang="ja-JP" sz="2400" dirty="0"/>
              <a:t>Different Structures Self-Organized Depending on </a:t>
            </a:r>
            <a:r>
              <a:rPr lang="en-US" altLang="ja-JP" sz="2400" i="1" dirty="0">
                <a:solidFill>
                  <a:srgbClr val="FF0000"/>
                </a:solidFill>
              </a:rPr>
              <a:t>W </a:t>
            </a:r>
            <a:r>
              <a:rPr lang="en-US" altLang="ja-JP" sz="2000" i="1" dirty="0">
                <a:solidFill>
                  <a:schemeClr val="tx1"/>
                </a:solidFill>
              </a:rPr>
              <a:t>through Learning </a:t>
            </a:r>
            <a:r>
              <a:rPr lang="en-US" altLang="ja-JP" sz="2000" dirty="0">
                <a:solidFill>
                  <a:schemeClr val="tx1"/>
                </a:solidFill>
              </a:rPr>
              <a:t> </a:t>
            </a:r>
            <a:br>
              <a:rPr lang="en-US" altLang="ja-JP" sz="2400" dirty="0"/>
            </a:br>
            <a:endParaRPr lang="ja-JP" altLang="en-US" sz="1800" dirty="0"/>
          </a:p>
        </p:txBody>
      </p:sp>
    </p:spTree>
    <p:extLst>
      <p:ext uri="{BB962C8B-B14F-4D97-AF65-F5344CB8AC3E}">
        <p14:creationId xmlns:p14="http://schemas.microsoft.com/office/powerpoint/2010/main" val="170277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66" grpId="0"/>
      <p:bldP spid="6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E8415-FA63-B40A-D9D1-CA376B0D1215}"/>
              </a:ext>
            </a:extLst>
          </p:cNvPr>
          <p:cNvSpPr>
            <a:spLocks noGrp="1"/>
          </p:cNvSpPr>
          <p:nvPr>
            <p:ph type="title"/>
          </p:nvPr>
        </p:nvSpPr>
        <p:spPr>
          <a:xfrm>
            <a:off x="606845" y="310040"/>
            <a:ext cx="10515600" cy="1325563"/>
          </a:xfrm>
        </p:spPr>
        <p:txBody>
          <a:bodyPr/>
          <a:lstStyle/>
          <a:p>
            <a:pPr algn="ctr"/>
            <a:r>
              <a:rPr kumimoji="1" lang="en-US" altLang="ja-JP" dirty="0">
                <a:latin typeface="Arial" panose="020B0604020202020204" pitchFamily="34" charset="0"/>
                <a:cs typeface="Arial" panose="020B0604020202020204" pitchFamily="34" charset="0"/>
              </a:rPr>
              <a:t>Jun Tani, Dr.</a:t>
            </a:r>
            <a:endParaRPr kumimoji="1" lang="ja-JP" alt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B1393E0-C2FF-3351-AF5A-31EDBC902CF1}"/>
              </a:ext>
            </a:extLst>
          </p:cNvPr>
          <p:cNvSpPr>
            <a:spLocks noGrp="1"/>
          </p:cNvSpPr>
          <p:nvPr>
            <p:ph idx="1"/>
          </p:nvPr>
        </p:nvSpPr>
        <p:spPr>
          <a:xfrm>
            <a:off x="838199" y="1825625"/>
            <a:ext cx="10905781" cy="3021797"/>
          </a:xfrm>
        </p:spPr>
        <p:txBody>
          <a:bodyPr/>
          <a:lstStyle/>
          <a:p>
            <a:r>
              <a:rPr kumimoji="1" lang="en-US" altLang="ja-JP" dirty="0">
                <a:latin typeface="Arial" panose="020B0604020202020204" pitchFamily="34" charset="0"/>
                <a:cs typeface="Arial" panose="020B0604020202020204" pitchFamily="34" charset="0"/>
              </a:rPr>
              <a:t>Dr. Eng. </a:t>
            </a:r>
            <a:r>
              <a:rPr lang="en-US" altLang="ja-JP" dirty="0">
                <a:latin typeface="Arial" panose="020B0604020202020204" pitchFamily="34" charset="0"/>
                <a:cs typeface="Arial" panose="020B0604020202020204" pitchFamily="34" charset="0"/>
              </a:rPr>
              <a:t>from Sophia University in Tokyo (1996)</a:t>
            </a:r>
          </a:p>
          <a:p>
            <a:r>
              <a:rPr kumimoji="1" lang="en-US" altLang="ja-JP" dirty="0">
                <a:latin typeface="Arial" panose="020B0604020202020204" pitchFamily="34" charset="0"/>
                <a:cs typeface="Arial" panose="020B0604020202020204" pitchFamily="34" charset="0"/>
              </a:rPr>
              <a:t>Researcher in Sony Computer Science Lab (1993)</a:t>
            </a:r>
          </a:p>
          <a:p>
            <a:r>
              <a:rPr lang="en-US" altLang="ja-JP" dirty="0">
                <a:latin typeface="Arial" panose="020B0604020202020204" pitchFamily="34" charset="0"/>
                <a:cs typeface="Arial" panose="020B0604020202020204" pitchFamily="34" charset="0"/>
              </a:rPr>
              <a:t>Team leader in Riken Brain Science Institute (2000)</a:t>
            </a:r>
          </a:p>
          <a:p>
            <a:r>
              <a:rPr lang="en-US" altLang="ja-JP" dirty="0">
                <a:latin typeface="Arial" panose="020B0604020202020204" pitchFamily="34" charset="0"/>
                <a:cs typeface="Arial" panose="020B0604020202020204" pitchFamily="34" charset="0"/>
              </a:rPr>
              <a:t>Professor in Korean Institute of Science and Technology (2012)</a:t>
            </a:r>
          </a:p>
          <a:p>
            <a:r>
              <a:rPr lang="en-US" altLang="ja-JP" dirty="0">
                <a:latin typeface="Arial" panose="020B0604020202020204" pitchFamily="34" charset="0"/>
                <a:cs typeface="Arial" panose="020B0604020202020204" pitchFamily="34" charset="0"/>
              </a:rPr>
              <a:t>Professor in Okinawa Institute of Science and Technology (2017)</a:t>
            </a:r>
          </a:p>
          <a:p>
            <a:endParaRPr kumimoji="1" lang="ja-JP"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207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21353-028F-A1B7-DBA1-AD381713B768}"/>
              </a:ext>
            </a:extLst>
          </p:cNvPr>
          <p:cNvSpPr>
            <a:spLocks noGrp="1"/>
          </p:cNvSpPr>
          <p:nvPr>
            <p:ph type="title"/>
          </p:nvPr>
        </p:nvSpPr>
        <p:spPr>
          <a:xfrm>
            <a:off x="838200" y="365125"/>
            <a:ext cx="10515600" cy="1081631"/>
          </a:xfrm>
        </p:spPr>
        <p:txBody>
          <a:bodyPr>
            <a:normAutofit/>
          </a:bodyPr>
          <a:lstStyle/>
          <a:p>
            <a:pPr algn="ctr"/>
            <a:r>
              <a:rPr kumimoji="1" lang="en-US" altLang="ja-JP" sz="3200" dirty="0">
                <a:latin typeface="Arial" panose="020B0604020202020204" pitchFamily="34" charset="0"/>
                <a:cs typeface="Arial" panose="020B0604020202020204" pitchFamily="34" charset="0"/>
              </a:rPr>
              <a:t>A Simple Example of Training </a:t>
            </a:r>
            <a:br>
              <a:rPr kumimoji="1" lang="en-US" altLang="ja-JP" sz="3200" dirty="0">
                <a:latin typeface="Arial" panose="020B0604020202020204" pitchFamily="34" charset="0"/>
                <a:cs typeface="Arial" panose="020B0604020202020204" pitchFamily="34" charset="0"/>
              </a:rPr>
            </a:br>
            <a:r>
              <a:rPr kumimoji="1" lang="en-US" altLang="ja-JP" sz="3200" dirty="0">
                <a:latin typeface="Arial" panose="020B0604020202020204" pitchFamily="34" charset="0"/>
                <a:cs typeface="Arial" panose="020B0604020202020204" pitchFamily="34" charset="0"/>
              </a:rPr>
              <a:t>Stochastic/Probabilistic Dynamics</a:t>
            </a:r>
            <a:endParaRPr kumimoji="1" lang="ja-JP" altLang="en-US" sz="3200" dirty="0">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52251D82-3C8A-CA2C-C447-E07775CB8F73}"/>
              </a:ext>
            </a:extLst>
          </p:cNvPr>
          <p:cNvGrpSpPr/>
          <p:nvPr/>
        </p:nvGrpSpPr>
        <p:grpSpPr>
          <a:xfrm>
            <a:off x="1095620" y="2351264"/>
            <a:ext cx="9999702" cy="4024298"/>
            <a:chOff x="1095620" y="2351264"/>
            <a:chExt cx="9999702" cy="4024298"/>
          </a:xfrm>
        </p:grpSpPr>
        <p:pic>
          <p:nvPicPr>
            <p:cNvPr id="3" name="Picture 2">
              <a:extLst>
                <a:ext uri="{FF2B5EF4-FFF2-40B4-BE49-F238E27FC236}">
                  <a16:creationId xmlns:a16="http://schemas.microsoft.com/office/drawing/2014/main" id="{1F686547-98BF-B0C2-5486-EC1B2188BF4D}"/>
                </a:ext>
              </a:extLst>
            </p:cNvPr>
            <p:cNvPicPr>
              <a:picLocks noChangeAspect="1"/>
            </p:cNvPicPr>
            <p:nvPr/>
          </p:nvPicPr>
          <p:blipFill>
            <a:blip r:embed="rId2"/>
            <a:stretch>
              <a:fillRect/>
            </a:stretch>
          </p:blipFill>
          <p:spPr>
            <a:xfrm>
              <a:off x="1096678" y="2351264"/>
              <a:ext cx="2902904" cy="2693761"/>
            </a:xfrm>
            <a:prstGeom prst="rect">
              <a:avLst/>
            </a:prstGeom>
          </p:spPr>
        </p:pic>
        <p:pic>
          <p:nvPicPr>
            <p:cNvPr id="4" name="Picture 3">
              <a:extLst>
                <a:ext uri="{FF2B5EF4-FFF2-40B4-BE49-F238E27FC236}">
                  <a16:creationId xmlns:a16="http://schemas.microsoft.com/office/drawing/2014/main" id="{B4FEEE26-4A48-722F-855C-A687695BB12E}"/>
                </a:ext>
              </a:extLst>
            </p:cNvPr>
            <p:cNvPicPr>
              <a:picLocks noChangeAspect="1"/>
            </p:cNvPicPr>
            <p:nvPr/>
          </p:nvPicPr>
          <p:blipFill>
            <a:blip r:embed="rId3"/>
            <a:stretch>
              <a:fillRect/>
            </a:stretch>
          </p:blipFill>
          <p:spPr>
            <a:xfrm>
              <a:off x="4403377" y="3099341"/>
              <a:ext cx="6691945" cy="1569249"/>
            </a:xfrm>
            <a:prstGeom prst="rect">
              <a:avLst/>
            </a:prstGeom>
          </p:spPr>
        </p:pic>
        <p:cxnSp>
          <p:nvCxnSpPr>
            <p:cNvPr id="6" name="Straight Arrow Connector 5">
              <a:extLst>
                <a:ext uri="{FF2B5EF4-FFF2-40B4-BE49-F238E27FC236}">
                  <a16:creationId xmlns:a16="http://schemas.microsoft.com/office/drawing/2014/main" id="{1AC318CE-DEE9-4051-323D-8A8D97FB9648}"/>
                </a:ext>
              </a:extLst>
            </p:cNvPr>
            <p:cNvCxnSpPr>
              <a:cxnSpLocks/>
            </p:cNvCxnSpPr>
            <p:nvPr/>
          </p:nvCxnSpPr>
          <p:spPr>
            <a:xfrm flipV="1">
              <a:off x="2060532" y="3632548"/>
              <a:ext cx="695194" cy="163464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5CE1611-E15A-D839-36C8-1EC60508A5DD}"/>
                </a:ext>
              </a:extLst>
            </p:cNvPr>
            <p:cNvSpPr txBox="1"/>
            <p:nvPr/>
          </p:nvSpPr>
          <p:spPr>
            <a:xfrm>
              <a:off x="1095620" y="5267195"/>
              <a:ext cx="24532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Random switching point</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TextBox 8">
              <a:extLst>
                <a:ext uri="{FF2B5EF4-FFF2-40B4-BE49-F238E27FC236}">
                  <a16:creationId xmlns:a16="http://schemas.microsoft.com/office/drawing/2014/main" id="{E915F2BB-F03D-0D68-A113-AD3A10455AC6}"/>
                </a:ext>
              </a:extLst>
            </p:cNvPr>
            <p:cNvSpPr txBox="1"/>
            <p:nvPr/>
          </p:nvSpPr>
          <p:spPr>
            <a:xfrm>
              <a:off x="4557854" y="4757804"/>
              <a:ext cx="28884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Circle with large noise added</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 name="TextBox 9">
              <a:extLst>
                <a:ext uri="{FF2B5EF4-FFF2-40B4-BE49-F238E27FC236}">
                  <a16:creationId xmlns:a16="http://schemas.microsoft.com/office/drawing/2014/main" id="{F2AAA40A-34CE-8649-B6FD-F4557A7C1A75}"/>
                </a:ext>
              </a:extLst>
            </p:cNvPr>
            <p:cNvSpPr txBox="1"/>
            <p:nvPr/>
          </p:nvSpPr>
          <p:spPr>
            <a:xfrm>
              <a:off x="4222352" y="2523995"/>
              <a:ext cx="29159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Circle with small noise added</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17" name="Straight Arrow Connector 16">
              <a:extLst>
                <a:ext uri="{FF2B5EF4-FFF2-40B4-BE49-F238E27FC236}">
                  <a16:creationId xmlns:a16="http://schemas.microsoft.com/office/drawing/2014/main" id="{63981519-FEE3-02DA-C1B8-7AA47BBF2191}"/>
                </a:ext>
              </a:extLst>
            </p:cNvPr>
            <p:cNvCxnSpPr>
              <a:cxnSpLocks/>
            </p:cNvCxnSpPr>
            <p:nvPr/>
          </p:nvCxnSpPr>
          <p:spPr>
            <a:xfrm flipH="1">
              <a:off x="2826337" y="2708661"/>
              <a:ext cx="1445038" cy="4783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23F072D-1FFA-5424-9E9F-0FE18FCAF672}"/>
                </a:ext>
              </a:extLst>
            </p:cNvPr>
            <p:cNvCxnSpPr>
              <a:cxnSpLocks/>
              <a:stCxn id="9" idx="1"/>
            </p:cNvCxnSpPr>
            <p:nvPr/>
          </p:nvCxnSpPr>
          <p:spPr>
            <a:xfrm flipH="1" flipV="1">
              <a:off x="3613759" y="4458627"/>
              <a:ext cx="944095" cy="483843"/>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DDCF566-AAF7-4E40-C29B-59F3B243CCA0}"/>
                </a:ext>
              </a:extLst>
            </p:cNvPr>
            <p:cNvCxnSpPr>
              <a:cxnSpLocks/>
              <a:stCxn id="9" idx="0"/>
            </p:cNvCxnSpPr>
            <p:nvPr/>
          </p:nvCxnSpPr>
          <p:spPr>
            <a:xfrm flipH="1" flipV="1">
              <a:off x="5776586" y="4273961"/>
              <a:ext cx="225510" cy="483843"/>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A8123C0-E697-8192-AC16-89C4B485AF5F}"/>
                </a:ext>
              </a:extLst>
            </p:cNvPr>
            <p:cNvCxnSpPr>
              <a:cxnSpLocks/>
            </p:cNvCxnSpPr>
            <p:nvPr/>
          </p:nvCxnSpPr>
          <p:spPr>
            <a:xfrm>
              <a:off x="5310180" y="2898554"/>
              <a:ext cx="0" cy="358213"/>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6EAA330-DE96-EF0A-22EB-ACF73342CAC7}"/>
                </a:ext>
              </a:extLst>
            </p:cNvPr>
            <p:cNvSpPr txBox="1"/>
            <p:nvPr/>
          </p:nvSpPr>
          <p:spPr>
            <a:xfrm>
              <a:off x="5365783" y="6006230"/>
              <a:ext cx="19327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sng"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Training trajectory</a:t>
              </a:r>
              <a:endParaRPr kumimoji="1" lang="ja-JP" altLang="en-US" sz="1800" b="1" i="0" u="sng"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7" name="Straight Connector 6">
              <a:extLst>
                <a:ext uri="{FF2B5EF4-FFF2-40B4-BE49-F238E27FC236}">
                  <a16:creationId xmlns:a16="http://schemas.microsoft.com/office/drawing/2014/main" id="{9ADAB4D1-7B05-5A45-9DCB-7E0751858467}"/>
                </a:ext>
              </a:extLst>
            </p:cNvPr>
            <p:cNvCxnSpPr>
              <a:cxnSpLocks/>
            </p:cNvCxnSpPr>
            <p:nvPr/>
          </p:nvCxnSpPr>
          <p:spPr>
            <a:xfrm>
              <a:off x="5607585" y="3099341"/>
              <a:ext cx="0" cy="127435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7927B34-E0FD-CF94-8F56-79BE1C44244B}"/>
                </a:ext>
              </a:extLst>
            </p:cNvPr>
            <p:cNvCxnSpPr>
              <a:cxnSpLocks/>
            </p:cNvCxnSpPr>
            <p:nvPr/>
          </p:nvCxnSpPr>
          <p:spPr>
            <a:xfrm>
              <a:off x="6244727" y="3099341"/>
              <a:ext cx="0" cy="127435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D777EE1-5782-AD17-2D52-25E08CCC30A2}"/>
                </a:ext>
              </a:extLst>
            </p:cNvPr>
            <p:cNvCxnSpPr>
              <a:cxnSpLocks/>
            </p:cNvCxnSpPr>
            <p:nvPr/>
          </p:nvCxnSpPr>
          <p:spPr>
            <a:xfrm>
              <a:off x="6782717" y="3099341"/>
              <a:ext cx="0" cy="127435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043F0DB-0814-B36B-F37E-A7574EABDE15}"/>
                </a:ext>
              </a:extLst>
            </p:cNvPr>
            <p:cNvCxnSpPr>
              <a:cxnSpLocks/>
            </p:cNvCxnSpPr>
            <p:nvPr/>
          </p:nvCxnSpPr>
          <p:spPr>
            <a:xfrm>
              <a:off x="7408843" y="3099341"/>
              <a:ext cx="0" cy="127435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6A19778-E929-77C2-2F0D-41CEDC018B12}"/>
                </a:ext>
              </a:extLst>
            </p:cNvPr>
            <p:cNvCxnSpPr>
              <a:cxnSpLocks/>
            </p:cNvCxnSpPr>
            <p:nvPr/>
          </p:nvCxnSpPr>
          <p:spPr>
            <a:xfrm>
              <a:off x="7990901" y="3099341"/>
              <a:ext cx="0" cy="127435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2B34997-989E-9C10-43B0-E45A35E4D6F8}"/>
                </a:ext>
              </a:extLst>
            </p:cNvPr>
            <p:cNvCxnSpPr>
              <a:cxnSpLocks/>
            </p:cNvCxnSpPr>
            <p:nvPr/>
          </p:nvCxnSpPr>
          <p:spPr>
            <a:xfrm>
              <a:off x="8517874" y="3099341"/>
              <a:ext cx="0" cy="127435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4418724-1298-0EF4-4A3E-A82EB7CFC6E3}"/>
                </a:ext>
              </a:extLst>
            </p:cNvPr>
            <p:cNvCxnSpPr>
              <a:cxnSpLocks/>
            </p:cNvCxnSpPr>
            <p:nvPr/>
          </p:nvCxnSpPr>
          <p:spPr>
            <a:xfrm>
              <a:off x="9110949" y="3099341"/>
              <a:ext cx="0" cy="127435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7004564-2969-7E21-8D9A-925FD2373C2C}"/>
                </a:ext>
              </a:extLst>
            </p:cNvPr>
            <p:cNvCxnSpPr>
              <a:cxnSpLocks/>
            </p:cNvCxnSpPr>
            <p:nvPr/>
          </p:nvCxnSpPr>
          <p:spPr>
            <a:xfrm>
              <a:off x="9681990" y="3099341"/>
              <a:ext cx="0" cy="127435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9261F8-7404-222C-C7BF-EDA4456FD206}"/>
                </a:ext>
              </a:extLst>
            </p:cNvPr>
            <p:cNvCxnSpPr>
              <a:cxnSpLocks/>
            </p:cNvCxnSpPr>
            <p:nvPr/>
          </p:nvCxnSpPr>
          <p:spPr>
            <a:xfrm>
              <a:off x="10253031" y="3099341"/>
              <a:ext cx="0" cy="127435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73347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58F93-1EE1-4209-2CAB-73EEFF1F739A}"/>
              </a:ext>
            </a:extLst>
          </p:cNvPr>
          <p:cNvSpPr>
            <a:spLocks noGrp="1"/>
          </p:cNvSpPr>
          <p:nvPr>
            <p:ph type="title"/>
          </p:nvPr>
        </p:nvSpPr>
        <p:spPr/>
        <p:txBody>
          <a:bodyPr>
            <a:normAutofit/>
          </a:bodyPr>
          <a:lstStyle/>
          <a:p>
            <a:pPr algn="ctr"/>
            <a:r>
              <a:rPr kumimoji="1" lang="en-US" altLang="ja-JP" sz="3600" dirty="0">
                <a:latin typeface="Arial" panose="020B0604020202020204" pitchFamily="34" charset="0"/>
                <a:cs typeface="Arial" panose="020B0604020202020204" pitchFamily="34" charset="0"/>
              </a:rPr>
              <a:t>Learning Continuous trajectories with PV-RNN with Gaussian outputs </a:t>
            </a:r>
            <a:r>
              <a:rPr kumimoji="1" lang="en-US" altLang="ja-JP" sz="2000" dirty="0">
                <a:latin typeface="Arial" panose="020B0604020202020204" pitchFamily="34" charset="0"/>
                <a:cs typeface="Arial" panose="020B0604020202020204" pitchFamily="34" charset="0"/>
              </a:rPr>
              <a:t>(Ohata et al., 2023)</a:t>
            </a:r>
            <a:endParaRPr kumimoji="1" lang="ja-JP" altLang="en-US" sz="3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64">
                <a:extLst>
                  <a:ext uri="{FF2B5EF4-FFF2-40B4-BE49-F238E27FC236}">
                    <a16:creationId xmlns:a16="http://schemas.microsoft.com/office/drawing/2014/main" id="{506944A2-CE10-0D76-1C21-042C80A8316E}"/>
                  </a:ext>
                </a:extLst>
              </p:cNvPr>
              <p:cNvSpPr txBox="1"/>
              <p:nvPr/>
            </p:nvSpPr>
            <p:spPr>
              <a:xfrm>
                <a:off x="3528250" y="3996714"/>
                <a:ext cx="265967" cy="285206"/>
              </a:xfrm>
              <a:prstGeom prst="rect">
                <a:avLst/>
              </a:prstGeom>
              <a:noFill/>
              <a:ln w="6350" cap="flat" cmpd="sng" algn="ctr">
                <a:noFill/>
                <a:prstDash val="solid"/>
                <a:miter lim="800000"/>
              </a:ln>
              <a:effectLst/>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200" b="0" i="1" u="none" strike="noStrike" kern="0" cap="none" spc="0" normalizeH="0" baseline="0" noProof="0">
                              <a:ln>
                                <a:noFill/>
                              </a:ln>
                              <a:solidFill>
                                <a:prstClr val="black"/>
                              </a:solidFill>
                              <a:effectLst/>
                              <a:uLnTx/>
                              <a:uFillTx/>
                              <a:latin typeface="Cambria Math" panose="02040503050406030204" pitchFamily="18" charset="0"/>
                            </a:rPr>
                            <m:t>𝑑</m:t>
                          </m:r>
                        </m:e>
                        <m:sub>
                          <m: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t>1,1</m:t>
                          </m:r>
                        </m:sub>
                      </m:sSub>
                    </m:oMath>
                  </m:oMathPara>
                </a14:m>
                <a:endParaRPr kumimoji="0" lang="en-US" sz="1200" b="0" i="0" u="none" strike="noStrike" kern="0" cap="none" spc="0" normalizeH="0" baseline="0" noProof="0" dirty="0">
                  <a:ln>
                    <a:noFill/>
                  </a:ln>
                  <a:solidFill>
                    <a:prstClr val="black"/>
                  </a:solidFill>
                  <a:effectLst/>
                  <a:uLnTx/>
                  <a:uFillTx/>
                  <a:ea typeface="Meiryo UI"/>
                </a:endParaRPr>
              </a:p>
            </p:txBody>
          </p:sp>
        </mc:Choice>
        <mc:Fallback xmlns="">
          <p:sp>
            <p:nvSpPr>
              <p:cNvPr id="8" name="TextBox 64">
                <a:extLst>
                  <a:ext uri="{FF2B5EF4-FFF2-40B4-BE49-F238E27FC236}">
                    <a16:creationId xmlns:a16="http://schemas.microsoft.com/office/drawing/2014/main" id="{506944A2-CE10-0D76-1C21-042C80A8316E}"/>
                  </a:ext>
                </a:extLst>
              </p:cNvPr>
              <p:cNvSpPr txBox="1">
                <a:spLocks noRot="1" noChangeAspect="1" noMove="1" noResize="1" noEditPoints="1" noAdjustHandles="1" noChangeArrowheads="1" noChangeShapeType="1" noTextEdit="1"/>
              </p:cNvSpPr>
              <p:nvPr/>
            </p:nvSpPr>
            <p:spPr>
              <a:xfrm>
                <a:off x="3528250" y="3996714"/>
                <a:ext cx="265967" cy="285206"/>
              </a:xfrm>
              <a:prstGeom prst="rect">
                <a:avLst/>
              </a:prstGeom>
              <a:blipFill>
                <a:blip r:embed="rId2"/>
                <a:stretch>
                  <a:fillRect l="-25581" r="-2326"/>
                </a:stretch>
              </a:blipFill>
              <a:ln w="6350" cap="flat" cmpd="sng" algn="ctr">
                <a:no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TextBox 65">
                <a:extLst>
                  <a:ext uri="{FF2B5EF4-FFF2-40B4-BE49-F238E27FC236}">
                    <a16:creationId xmlns:a16="http://schemas.microsoft.com/office/drawing/2014/main" id="{7937BC88-3FC2-3DD5-64E5-0A4DC7796836}"/>
                  </a:ext>
                </a:extLst>
              </p:cNvPr>
              <p:cNvSpPr txBox="1"/>
              <p:nvPr/>
            </p:nvSpPr>
            <p:spPr>
              <a:xfrm>
                <a:off x="3575035" y="5091635"/>
                <a:ext cx="241867" cy="259675"/>
              </a:xfrm>
              <a:prstGeom prst="ellipse">
                <a:avLst/>
              </a:prstGeom>
              <a:noFill/>
              <a:ln w="6350" cap="flat" cmpd="sng" algn="ctr">
                <a:noFill/>
                <a:prstDash val="solid"/>
                <a:miter lim="800000"/>
              </a:ln>
              <a:effectLst/>
            </p:spPr>
            <p:txBody>
              <a:bodyPr wrap="square" lIns="0" tIns="0" rIns="0" bIns="0"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200" b="0" i="1" u="none" strike="noStrike" kern="0" cap="none" spc="0" normalizeH="0" baseline="0" noProof="0">
                              <a:ln>
                                <a:noFill/>
                              </a:ln>
                              <a:solidFill>
                                <a:prstClr val="black"/>
                              </a:solidFill>
                              <a:effectLst/>
                              <a:uLnTx/>
                              <a:uFillTx/>
                              <a:latin typeface="Cambria Math" panose="02040503050406030204" pitchFamily="18" charset="0"/>
                            </a:rPr>
                            <m:t>𝑥</m:t>
                          </m:r>
                        </m:e>
                        <m:sub>
                          <m: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t>1</m:t>
                          </m:r>
                        </m:sub>
                      </m:sSub>
                    </m:oMath>
                  </m:oMathPara>
                </a14:m>
                <a:endParaRPr kumimoji="0" lang="en-US" sz="1200" b="0" i="0" u="none" strike="noStrike" kern="0" cap="none" spc="0" normalizeH="0" baseline="0" noProof="0" dirty="0">
                  <a:ln>
                    <a:noFill/>
                  </a:ln>
                  <a:solidFill>
                    <a:prstClr val="black"/>
                  </a:solidFill>
                  <a:effectLst/>
                  <a:uLnTx/>
                  <a:uFillTx/>
                  <a:ea typeface="Meiryo UI"/>
                </a:endParaRPr>
              </a:p>
            </p:txBody>
          </p:sp>
        </mc:Choice>
        <mc:Fallback xmlns="">
          <p:sp>
            <p:nvSpPr>
              <p:cNvPr id="9" name="TextBox 65">
                <a:extLst>
                  <a:ext uri="{FF2B5EF4-FFF2-40B4-BE49-F238E27FC236}">
                    <a16:creationId xmlns:a16="http://schemas.microsoft.com/office/drawing/2014/main" id="{7937BC88-3FC2-3DD5-64E5-0A4DC7796836}"/>
                  </a:ext>
                </a:extLst>
              </p:cNvPr>
              <p:cNvSpPr txBox="1">
                <a:spLocks noRot="1" noChangeAspect="1" noMove="1" noResize="1" noEditPoints="1" noAdjustHandles="1" noChangeArrowheads="1" noChangeShapeType="1" noTextEdit="1"/>
              </p:cNvSpPr>
              <p:nvPr/>
            </p:nvSpPr>
            <p:spPr>
              <a:xfrm>
                <a:off x="3575035" y="5091635"/>
                <a:ext cx="241867" cy="259675"/>
              </a:xfrm>
              <a:prstGeom prst="ellipse">
                <a:avLst/>
              </a:prstGeom>
              <a:blipFill>
                <a:blip r:embed="rId3"/>
                <a:stretch>
                  <a:fillRect/>
                </a:stretch>
              </a:blipFill>
              <a:ln w="6350" cap="flat" cmpd="sng" algn="ctr">
                <a:no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Oval 68">
                <a:extLst>
                  <a:ext uri="{FF2B5EF4-FFF2-40B4-BE49-F238E27FC236}">
                    <a16:creationId xmlns:a16="http://schemas.microsoft.com/office/drawing/2014/main" id="{C07A7609-E562-FE8E-1D1B-ABDA8DE4627F}"/>
                  </a:ext>
                </a:extLst>
              </p:cNvPr>
              <p:cNvSpPr/>
              <p:nvPr/>
            </p:nvSpPr>
            <p:spPr>
              <a:xfrm>
                <a:off x="3508517" y="3417632"/>
                <a:ext cx="245658" cy="245660"/>
              </a:xfrm>
              <a:prstGeom prst="ellipse">
                <a:avLst/>
              </a:prstGeom>
              <a:noFill/>
              <a:ln w="635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𝑧</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1,1</m:t>
                          </m:r>
                        </m:sub>
                        <m:sup>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𝑞</m:t>
                          </m:r>
                        </m:sup>
                      </m:sSubSup>
                    </m:oMath>
                  </m:oMathPara>
                </a14:m>
                <a:endParaRPr kumimoji="0" lang="en-US" sz="1400" b="0" i="0" u="none" strike="noStrike" kern="0" cap="none" spc="0" normalizeH="0" baseline="0" noProof="0" dirty="0">
                  <a:ln>
                    <a:noFill/>
                  </a:ln>
                  <a:solidFill>
                    <a:prstClr val="black"/>
                  </a:solidFill>
                  <a:effectLst/>
                  <a:uLnTx/>
                  <a:uFillTx/>
                  <a:ea typeface="Meiryo UI"/>
                </a:endParaRPr>
              </a:p>
            </p:txBody>
          </p:sp>
        </mc:Choice>
        <mc:Fallback xmlns="">
          <p:sp>
            <p:nvSpPr>
              <p:cNvPr id="10" name="Oval 68">
                <a:extLst>
                  <a:ext uri="{FF2B5EF4-FFF2-40B4-BE49-F238E27FC236}">
                    <a16:creationId xmlns:a16="http://schemas.microsoft.com/office/drawing/2014/main" id="{C07A7609-E562-FE8E-1D1B-ABDA8DE4627F}"/>
                  </a:ext>
                </a:extLst>
              </p:cNvPr>
              <p:cNvSpPr>
                <a:spLocks noRot="1" noChangeAspect="1" noMove="1" noResize="1" noEditPoints="1" noAdjustHandles="1" noChangeArrowheads="1" noChangeShapeType="1" noTextEdit="1"/>
              </p:cNvSpPr>
              <p:nvPr/>
            </p:nvSpPr>
            <p:spPr>
              <a:xfrm>
                <a:off x="3508517" y="3417632"/>
                <a:ext cx="245658" cy="245660"/>
              </a:xfrm>
              <a:prstGeom prst="ellipse">
                <a:avLst/>
              </a:prstGeom>
              <a:blipFill>
                <a:blip r:embed="rId4"/>
                <a:stretch>
                  <a:fillRect l="-30000" r="-7500" b="-12500"/>
                </a:stretch>
              </a:blipFill>
              <a:ln w="6350" cap="flat" cmpd="sng" algn="ctr">
                <a:no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TextBox 69">
                <a:extLst>
                  <a:ext uri="{FF2B5EF4-FFF2-40B4-BE49-F238E27FC236}">
                    <a16:creationId xmlns:a16="http://schemas.microsoft.com/office/drawing/2014/main" id="{3CFEC591-CF99-8681-7682-CA1A3B4D71BE}"/>
                  </a:ext>
                </a:extLst>
              </p:cNvPr>
              <p:cNvSpPr txBox="1"/>
              <p:nvPr/>
            </p:nvSpPr>
            <p:spPr>
              <a:xfrm>
                <a:off x="3314783" y="3432841"/>
                <a:ext cx="120152" cy="307777"/>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oMath>
                  </m:oMathPara>
                </a14:m>
                <a:endParaRPr kumimoji="0" lang="en-US" sz="1400" b="0" i="0" u="none" strike="noStrike" kern="0" cap="none" spc="0" normalizeH="0" baseline="0" noProof="0" dirty="0">
                  <a:ln>
                    <a:noFill/>
                  </a:ln>
                  <a:solidFill>
                    <a:prstClr val="black"/>
                  </a:solidFill>
                  <a:effectLst/>
                  <a:uLnTx/>
                  <a:uFillTx/>
                  <a:ea typeface="Meiryo UI"/>
                </a:endParaRPr>
              </a:p>
            </p:txBody>
          </p:sp>
        </mc:Choice>
        <mc:Fallback xmlns="">
          <p:sp>
            <p:nvSpPr>
              <p:cNvPr id="11" name="TextBox 69">
                <a:extLst>
                  <a:ext uri="{FF2B5EF4-FFF2-40B4-BE49-F238E27FC236}">
                    <a16:creationId xmlns:a16="http://schemas.microsoft.com/office/drawing/2014/main" id="{3CFEC591-CF99-8681-7682-CA1A3B4D71BE}"/>
                  </a:ext>
                </a:extLst>
              </p:cNvPr>
              <p:cNvSpPr txBox="1">
                <a:spLocks noRot="1" noChangeAspect="1" noMove="1" noResize="1" noEditPoints="1" noAdjustHandles="1" noChangeArrowheads="1" noChangeShapeType="1" noTextEdit="1"/>
              </p:cNvSpPr>
              <p:nvPr/>
            </p:nvSpPr>
            <p:spPr>
              <a:xfrm>
                <a:off x="3314783" y="3432841"/>
                <a:ext cx="120152" cy="307777"/>
              </a:xfrm>
              <a:prstGeom prst="rect">
                <a:avLst/>
              </a:prstGeom>
              <a:blipFill>
                <a:blip r:embed="rId5"/>
                <a:stretch>
                  <a:fillRect r="-11052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TextBox 70">
                <a:extLst>
                  <a:ext uri="{FF2B5EF4-FFF2-40B4-BE49-F238E27FC236}">
                    <a16:creationId xmlns:a16="http://schemas.microsoft.com/office/drawing/2014/main" id="{9411D41F-A7A6-9ABC-2F11-E81ECDD693A4}"/>
                  </a:ext>
                </a:extLst>
              </p:cNvPr>
              <p:cNvSpPr txBox="1"/>
              <p:nvPr/>
            </p:nvSpPr>
            <p:spPr>
              <a:xfrm>
                <a:off x="3552373" y="4477664"/>
                <a:ext cx="241867" cy="259675"/>
              </a:xfrm>
              <a:prstGeom prst="ellipse">
                <a:avLst/>
              </a:prstGeom>
              <a:noFill/>
              <a:ln w="6350" cap="flat" cmpd="sng" algn="ctr">
                <a:noFill/>
                <a:prstDash val="solid"/>
                <a:miter lim="800000"/>
              </a:ln>
              <a:effectLst/>
            </p:spPr>
            <p:txBody>
              <a:bodyPr wrap="square" lIns="0" tIns="0" rIns="0" bIns="0"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ctrlPr>
                        </m:sSubPr>
                        <m:e>
                          <m:acc>
                            <m:accPr>
                              <m:chr m:val="̅"/>
                              <m:ctrlPr>
                                <a:rPr kumimoji="0" lang="en-US" sz="1200" b="0" i="1" u="none" strike="noStrike" kern="0" cap="none" spc="0" normalizeH="0" baseline="0" noProof="0">
                                  <a:ln>
                                    <a:noFill/>
                                  </a:ln>
                                  <a:solidFill>
                                    <a:prstClr val="black"/>
                                  </a:solidFill>
                                  <a:effectLst/>
                                  <a:uLnTx/>
                                  <a:uFillTx/>
                                  <a:latin typeface="Cambria Math" panose="02040503050406030204" pitchFamily="18" charset="0"/>
                                </a:rPr>
                              </m:ctrlPr>
                            </m:accPr>
                            <m:e>
                              <m:r>
                                <a:rPr kumimoji="0" lang="en-US" sz="1200" b="0" i="1" u="none" strike="noStrike" kern="0" cap="none" spc="0" normalizeH="0" baseline="0" noProof="0">
                                  <a:ln>
                                    <a:noFill/>
                                  </a:ln>
                                  <a:solidFill>
                                    <a:prstClr val="black"/>
                                  </a:solidFill>
                                  <a:effectLst/>
                                  <a:uLnTx/>
                                  <a:uFillTx/>
                                  <a:latin typeface="Cambria Math" panose="02040503050406030204" pitchFamily="18" charset="0"/>
                                </a:rPr>
                                <m:t>𝑥</m:t>
                              </m:r>
                            </m:e>
                          </m:acc>
                        </m:e>
                        <m:sub>
                          <m: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t>1</m:t>
                          </m:r>
                        </m:sub>
                      </m:sSub>
                    </m:oMath>
                  </m:oMathPara>
                </a14:m>
                <a:endParaRPr kumimoji="0" lang="en-US" sz="1200" b="0" i="0" u="none" strike="noStrike" kern="0" cap="none" spc="0" normalizeH="0" baseline="0" noProof="0" dirty="0">
                  <a:ln>
                    <a:noFill/>
                  </a:ln>
                  <a:solidFill>
                    <a:prstClr val="black"/>
                  </a:solidFill>
                  <a:effectLst/>
                  <a:uLnTx/>
                  <a:uFillTx/>
                  <a:ea typeface="Meiryo UI"/>
                </a:endParaRPr>
              </a:p>
            </p:txBody>
          </p:sp>
        </mc:Choice>
        <mc:Fallback xmlns="">
          <p:sp>
            <p:nvSpPr>
              <p:cNvPr id="12" name="TextBox 70">
                <a:extLst>
                  <a:ext uri="{FF2B5EF4-FFF2-40B4-BE49-F238E27FC236}">
                    <a16:creationId xmlns:a16="http://schemas.microsoft.com/office/drawing/2014/main" id="{9411D41F-A7A6-9ABC-2F11-E81ECDD693A4}"/>
                  </a:ext>
                </a:extLst>
              </p:cNvPr>
              <p:cNvSpPr txBox="1">
                <a:spLocks noRot="1" noChangeAspect="1" noMove="1" noResize="1" noEditPoints="1" noAdjustHandles="1" noChangeArrowheads="1" noChangeShapeType="1" noTextEdit="1"/>
              </p:cNvSpPr>
              <p:nvPr/>
            </p:nvSpPr>
            <p:spPr>
              <a:xfrm>
                <a:off x="3552373" y="4477664"/>
                <a:ext cx="241867" cy="259675"/>
              </a:xfrm>
              <a:prstGeom prst="ellipse">
                <a:avLst/>
              </a:prstGeom>
              <a:blipFill>
                <a:blip r:embed="rId6"/>
                <a:stretch>
                  <a:fillRect r="-28205"/>
                </a:stretch>
              </a:blipFill>
              <a:ln w="6350" cap="flat" cmpd="sng" algn="ctr">
                <a:noFill/>
                <a:prstDash val="solid"/>
                <a:miter lim="800000"/>
              </a:ln>
              <a:effectLst/>
            </p:spPr>
            <p:txBody>
              <a:bodyPr/>
              <a:lstStyle/>
              <a:p>
                <a:r>
                  <a:rPr lang="ja-JP" altLang="en-US">
                    <a:noFill/>
                  </a:rPr>
                  <a:t> </a:t>
                </a:r>
              </a:p>
            </p:txBody>
          </p:sp>
        </mc:Fallback>
      </mc:AlternateContent>
      <p:cxnSp>
        <p:nvCxnSpPr>
          <p:cNvPr id="13" name="Straight Arrow Connector 72">
            <a:extLst>
              <a:ext uri="{FF2B5EF4-FFF2-40B4-BE49-F238E27FC236}">
                <a16:creationId xmlns:a16="http://schemas.microsoft.com/office/drawing/2014/main" id="{C1BC8E60-8427-1A78-87AD-51ED8D71B259}"/>
              </a:ext>
            </a:extLst>
          </p:cNvPr>
          <p:cNvCxnSpPr/>
          <p:nvPr/>
        </p:nvCxnSpPr>
        <p:spPr>
          <a:xfrm flipV="1">
            <a:off x="3667585" y="4964057"/>
            <a:ext cx="0" cy="123672"/>
          </a:xfrm>
          <a:prstGeom prst="straightConnector1">
            <a:avLst/>
          </a:prstGeom>
          <a:noFill/>
          <a:ln w="6350" cap="flat" cmpd="sng" algn="ctr">
            <a:solidFill>
              <a:sysClr val="windowText" lastClr="000000"/>
            </a:solidFill>
            <a:prstDash val="solid"/>
            <a:miter lim="800000"/>
            <a:headEnd type="none" w="med" len="med"/>
            <a:tailEnd type="triangle" w="sm" len="sm"/>
          </a:ln>
          <a:effectLst/>
        </p:spPr>
      </p:cxnSp>
      <mc:AlternateContent xmlns:mc="http://schemas.openxmlformats.org/markup-compatibility/2006" xmlns:a14="http://schemas.microsoft.com/office/drawing/2010/main">
        <mc:Choice Requires="a14">
          <p:sp>
            <p:nvSpPr>
              <p:cNvPr id="14" name="Oval 85">
                <a:extLst>
                  <a:ext uri="{FF2B5EF4-FFF2-40B4-BE49-F238E27FC236}">
                    <a16:creationId xmlns:a16="http://schemas.microsoft.com/office/drawing/2014/main" id="{BE000B73-0135-9EFD-E83D-AAB29A4EE92E}"/>
                  </a:ext>
                </a:extLst>
              </p:cNvPr>
              <p:cNvSpPr/>
              <p:nvPr/>
            </p:nvSpPr>
            <p:spPr>
              <a:xfrm>
                <a:off x="3999206" y="3419856"/>
                <a:ext cx="245658" cy="245660"/>
              </a:xfrm>
              <a:prstGeom prst="ellipse">
                <a:avLst/>
              </a:prstGeom>
              <a:noFill/>
              <a:ln w="635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𝑧</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1,2</m:t>
                          </m:r>
                        </m:sub>
                        <m:sup>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𝑝</m:t>
                          </m:r>
                        </m:sup>
                      </m:sSubSup>
                    </m:oMath>
                  </m:oMathPara>
                </a14:m>
                <a:endParaRPr kumimoji="0" lang="en-US" sz="1400" b="0" i="0" u="none" strike="noStrike" kern="0" cap="none" spc="0" normalizeH="0" baseline="0" noProof="0" dirty="0">
                  <a:ln>
                    <a:noFill/>
                  </a:ln>
                  <a:solidFill>
                    <a:prstClr val="black"/>
                  </a:solidFill>
                  <a:effectLst/>
                  <a:uLnTx/>
                  <a:uFillTx/>
                  <a:ea typeface="Meiryo UI"/>
                </a:endParaRPr>
              </a:p>
            </p:txBody>
          </p:sp>
        </mc:Choice>
        <mc:Fallback xmlns="">
          <p:sp>
            <p:nvSpPr>
              <p:cNvPr id="14" name="Oval 85">
                <a:extLst>
                  <a:ext uri="{FF2B5EF4-FFF2-40B4-BE49-F238E27FC236}">
                    <a16:creationId xmlns:a16="http://schemas.microsoft.com/office/drawing/2014/main" id="{BE000B73-0135-9EFD-E83D-AAB29A4EE92E}"/>
                  </a:ext>
                </a:extLst>
              </p:cNvPr>
              <p:cNvSpPr>
                <a:spLocks noRot="1" noChangeAspect="1" noMove="1" noResize="1" noEditPoints="1" noAdjustHandles="1" noChangeArrowheads="1" noChangeShapeType="1" noTextEdit="1"/>
              </p:cNvSpPr>
              <p:nvPr/>
            </p:nvSpPr>
            <p:spPr>
              <a:xfrm>
                <a:off x="3999206" y="3419856"/>
                <a:ext cx="245658" cy="245660"/>
              </a:xfrm>
              <a:prstGeom prst="ellipse">
                <a:avLst/>
              </a:prstGeom>
              <a:blipFill>
                <a:blip r:embed="rId7"/>
                <a:stretch>
                  <a:fillRect l="-30000" r="-10000" b="-15000"/>
                </a:stretch>
              </a:blipFill>
              <a:ln w="6350" cap="flat" cmpd="sng" algn="ctr">
                <a:no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Oval 87">
                <a:extLst>
                  <a:ext uri="{FF2B5EF4-FFF2-40B4-BE49-F238E27FC236}">
                    <a16:creationId xmlns:a16="http://schemas.microsoft.com/office/drawing/2014/main" id="{14FEB5DC-0328-2AC6-C82D-DAD7B18F6DF4}"/>
                  </a:ext>
                </a:extLst>
              </p:cNvPr>
              <p:cNvSpPr/>
              <p:nvPr/>
            </p:nvSpPr>
            <p:spPr>
              <a:xfrm>
                <a:off x="4374910" y="3418655"/>
                <a:ext cx="245658" cy="245660"/>
              </a:xfrm>
              <a:prstGeom prst="ellipse">
                <a:avLst/>
              </a:prstGeom>
              <a:noFill/>
              <a:ln w="635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𝑧</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1,2</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𝑞</m:t>
                          </m:r>
                        </m:sup>
                      </m:sSubSup>
                    </m:oMath>
                  </m:oMathPara>
                </a14:m>
                <a:endParaRPr kumimoji="0" lang="en-US" sz="1400" b="0" i="0" u="none" strike="noStrike" kern="0" cap="none" spc="0" normalizeH="0" baseline="0" noProof="0" dirty="0">
                  <a:ln>
                    <a:noFill/>
                  </a:ln>
                  <a:solidFill>
                    <a:prstClr val="black"/>
                  </a:solidFill>
                  <a:effectLst/>
                  <a:uLnTx/>
                  <a:uFillTx/>
                  <a:ea typeface="Meiryo UI"/>
                </a:endParaRPr>
              </a:p>
            </p:txBody>
          </p:sp>
        </mc:Choice>
        <mc:Fallback xmlns="">
          <p:sp>
            <p:nvSpPr>
              <p:cNvPr id="15" name="Oval 87">
                <a:extLst>
                  <a:ext uri="{FF2B5EF4-FFF2-40B4-BE49-F238E27FC236}">
                    <a16:creationId xmlns:a16="http://schemas.microsoft.com/office/drawing/2014/main" id="{14FEB5DC-0328-2AC6-C82D-DAD7B18F6DF4}"/>
                  </a:ext>
                </a:extLst>
              </p:cNvPr>
              <p:cNvSpPr>
                <a:spLocks noRot="1" noChangeAspect="1" noMove="1" noResize="1" noEditPoints="1" noAdjustHandles="1" noChangeArrowheads="1" noChangeShapeType="1" noTextEdit="1"/>
              </p:cNvSpPr>
              <p:nvPr/>
            </p:nvSpPr>
            <p:spPr>
              <a:xfrm>
                <a:off x="4374910" y="3418655"/>
                <a:ext cx="245658" cy="245660"/>
              </a:xfrm>
              <a:prstGeom prst="ellipse">
                <a:avLst/>
              </a:prstGeom>
              <a:blipFill>
                <a:blip r:embed="rId8"/>
                <a:stretch>
                  <a:fillRect l="-30000" r="-7500" b="-12500"/>
                </a:stretch>
              </a:blipFill>
              <a:ln w="6350" cap="flat" cmpd="sng" algn="ctr">
                <a:no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TextBox 90">
                <a:extLst>
                  <a:ext uri="{FF2B5EF4-FFF2-40B4-BE49-F238E27FC236}">
                    <a16:creationId xmlns:a16="http://schemas.microsoft.com/office/drawing/2014/main" id="{81CEEF16-A980-1E39-21AE-C1CE49B1C14B}"/>
                  </a:ext>
                </a:extLst>
              </p:cNvPr>
              <p:cNvSpPr txBox="1"/>
              <p:nvPr/>
            </p:nvSpPr>
            <p:spPr>
              <a:xfrm>
                <a:off x="4172296" y="3412564"/>
                <a:ext cx="120152" cy="307777"/>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oMath>
                  </m:oMathPara>
                </a14:m>
                <a:endParaRPr kumimoji="0" lang="en-US" sz="1400" b="0" i="0" u="none" strike="noStrike" kern="0" cap="none" spc="0" normalizeH="0" baseline="0" noProof="0" dirty="0">
                  <a:ln>
                    <a:noFill/>
                  </a:ln>
                  <a:solidFill>
                    <a:prstClr val="black"/>
                  </a:solidFill>
                  <a:effectLst/>
                  <a:uLnTx/>
                  <a:uFillTx/>
                  <a:ea typeface="Meiryo UI"/>
                </a:endParaRPr>
              </a:p>
            </p:txBody>
          </p:sp>
        </mc:Choice>
        <mc:Fallback xmlns="">
          <p:sp>
            <p:nvSpPr>
              <p:cNvPr id="16" name="TextBox 90">
                <a:extLst>
                  <a:ext uri="{FF2B5EF4-FFF2-40B4-BE49-F238E27FC236}">
                    <a16:creationId xmlns:a16="http://schemas.microsoft.com/office/drawing/2014/main" id="{81CEEF16-A980-1E39-21AE-C1CE49B1C14B}"/>
                  </a:ext>
                </a:extLst>
              </p:cNvPr>
              <p:cNvSpPr txBox="1">
                <a:spLocks noRot="1" noChangeAspect="1" noMove="1" noResize="1" noEditPoints="1" noAdjustHandles="1" noChangeArrowheads="1" noChangeShapeType="1" noTextEdit="1"/>
              </p:cNvSpPr>
              <p:nvPr/>
            </p:nvSpPr>
            <p:spPr>
              <a:xfrm>
                <a:off x="4172296" y="3412564"/>
                <a:ext cx="120152" cy="307777"/>
              </a:xfrm>
              <a:prstGeom prst="rect">
                <a:avLst/>
              </a:prstGeom>
              <a:blipFill>
                <a:blip r:embed="rId9"/>
                <a:stretch>
                  <a:fillRect r="-105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TextBox 85">
                <a:extLst>
                  <a:ext uri="{FF2B5EF4-FFF2-40B4-BE49-F238E27FC236}">
                    <a16:creationId xmlns:a16="http://schemas.microsoft.com/office/drawing/2014/main" id="{644CE3D6-9D13-C04D-2CE9-2FEF5EEC6ACA}"/>
                  </a:ext>
                </a:extLst>
              </p:cNvPr>
              <p:cNvSpPr txBox="1"/>
              <p:nvPr/>
            </p:nvSpPr>
            <p:spPr>
              <a:xfrm>
                <a:off x="4393827" y="3981820"/>
                <a:ext cx="265967" cy="285206"/>
              </a:xfrm>
              <a:prstGeom prst="rect">
                <a:avLst/>
              </a:prstGeom>
              <a:noFill/>
              <a:ln w="6350" cap="flat" cmpd="sng" algn="ctr">
                <a:noFill/>
                <a:prstDash val="solid"/>
                <a:miter lim="800000"/>
              </a:ln>
              <a:effectLst/>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200" b="0" i="1" u="none" strike="noStrike" kern="0" cap="none" spc="0" normalizeH="0" baseline="0" noProof="0">
                              <a:ln>
                                <a:noFill/>
                              </a:ln>
                              <a:solidFill>
                                <a:prstClr val="black"/>
                              </a:solidFill>
                              <a:effectLst/>
                              <a:uLnTx/>
                              <a:uFillTx/>
                              <a:latin typeface="Cambria Math" panose="02040503050406030204" pitchFamily="18" charset="0"/>
                            </a:rPr>
                            <m:t>𝑑</m:t>
                          </m:r>
                        </m:e>
                        <m:sub>
                          <m: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t>1,2</m:t>
                          </m:r>
                        </m:sub>
                      </m:sSub>
                    </m:oMath>
                  </m:oMathPara>
                </a14:m>
                <a:endParaRPr kumimoji="0" lang="en-US" sz="1200" b="0" i="0" u="none" strike="noStrike" kern="0" cap="none" spc="0" normalizeH="0" baseline="0" noProof="0" dirty="0">
                  <a:ln>
                    <a:noFill/>
                  </a:ln>
                  <a:solidFill>
                    <a:prstClr val="black"/>
                  </a:solidFill>
                  <a:effectLst/>
                  <a:uLnTx/>
                  <a:uFillTx/>
                  <a:ea typeface="Meiryo UI"/>
                </a:endParaRPr>
              </a:p>
            </p:txBody>
          </p:sp>
        </mc:Choice>
        <mc:Fallback xmlns="">
          <p:sp>
            <p:nvSpPr>
              <p:cNvPr id="17" name="TextBox 85">
                <a:extLst>
                  <a:ext uri="{FF2B5EF4-FFF2-40B4-BE49-F238E27FC236}">
                    <a16:creationId xmlns:a16="http://schemas.microsoft.com/office/drawing/2014/main" id="{644CE3D6-9D13-C04D-2CE9-2FEF5EEC6ACA}"/>
                  </a:ext>
                </a:extLst>
              </p:cNvPr>
              <p:cNvSpPr txBox="1">
                <a:spLocks noRot="1" noChangeAspect="1" noMove="1" noResize="1" noEditPoints="1" noAdjustHandles="1" noChangeArrowheads="1" noChangeShapeType="1" noTextEdit="1"/>
              </p:cNvSpPr>
              <p:nvPr/>
            </p:nvSpPr>
            <p:spPr>
              <a:xfrm>
                <a:off x="4393827" y="3981820"/>
                <a:ext cx="265967" cy="285206"/>
              </a:xfrm>
              <a:prstGeom prst="rect">
                <a:avLst/>
              </a:prstGeom>
              <a:blipFill>
                <a:blip r:embed="rId10"/>
                <a:stretch>
                  <a:fillRect l="-25581" r="-2326"/>
                </a:stretch>
              </a:blipFill>
              <a:ln w="6350" cap="flat" cmpd="sng" algn="ctr">
                <a:no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TextBox 86">
                <a:extLst>
                  <a:ext uri="{FF2B5EF4-FFF2-40B4-BE49-F238E27FC236}">
                    <a16:creationId xmlns:a16="http://schemas.microsoft.com/office/drawing/2014/main" id="{31CC2D68-CD3B-2178-52E1-65BB2C6045F0}"/>
                  </a:ext>
                </a:extLst>
              </p:cNvPr>
              <p:cNvSpPr txBox="1"/>
              <p:nvPr/>
            </p:nvSpPr>
            <p:spPr>
              <a:xfrm>
                <a:off x="4487368" y="5091635"/>
                <a:ext cx="241867" cy="259675"/>
              </a:xfrm>
              <a:prstGeom prst="ellipse">
                <a:avLst/>
              </a:prstGeom>
              <a:noFill/>
              <a:ln w="6350" cap="flat" cmpd="sng" algn="ctr">
                <a:noFill/>
                <a:prstDash val="solid"/>
                <a:miter lim="800000"/>
              </a:ln>
              <a:effectLst/>
            </p:spPr>
            <p:txBody>
              <a:bodyPr wrap="square" lIns="0" tIns="0" rIns="0" bIns="0"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200" b="0" i="1" u="none" strike="noStrike" kern="0" cap="none" spc="0" normalizeH="0" baseline="0" noProof="0">
                              <a:ln>
                                <a:noFill/>
                              </a:ln>
                              <a:solidFill>
                                <a:prstClr val="black"/>
                              </a:solidFill>
                              <a:effectLst/>
                              <a:uLnTx/>
                              <a:uFillTx/>
                              <a:latin typeface="Cambria Math" panose="02040503050406030204" pitchFamily="18" charset="0"/>
                            </a:rPr>
                            <m:t>𝑥</m:t>
                          </m:r>
                        </m:e>
                        <m:sub>
                          <m: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t>2</m:t>
                          </m:r>
                        </m:sub>
                      </m:sSub>
                    </m:oMath>
                  </m:oMathPara>
                </a14:m>
                <a:endParaRPr kumimoji="0" lang="en-US" sz="1200" b="0" i="0" u="none" strike="noStrike" kern="0" cap="none" spc="0" normalizeH="0" baseline="0" noProof="0" dirty="0">
                  <a:ln>
                    <a:noFill/>
                  </a:ln>
                  <a:solidFill>
                    <a:prstClr val="black"/>
                  </a:solidFill>
                  <a:effectLst/>
                  <a:uLnTx/>
                  <a:uFillTx/>
                  <a:ea typeface="Meiryo UI"/>
                </a:endParaRPr>
              </a:p>
            </p:txBody>
          </p:sp>
        </mc:Choice>
        <mc:Fallback xmlns="">
          <p:sp>
            <p:nvSpPr>
              <p:cNvPr id="18" name="TextBox 86">
                <a:extLst>
                  <a:ext uri="{FF2B5EF4-FFF2-40B4-BE49-F238E27FC236}">
                    <a16:creationId xmlns:a16="http://schemas.microsoft.com/office/drawing/2014/main" id="{31CC2D68-CD3B-2178-52E1-65BB2C6045F0}"/>
                  </a:ext>
                </a:extLst>
              </p:cNvPr>
              <p:cNvSpPr txBox="1">
                <a:spLocks noRot="1" noChangeAspect="1" noMove="1" noResize="1" noEditPoints="1" noAdjustHandles="1" noChangeArrowheads="1" noChangeShapeType="1" noTextEdit="1"/>
              </p:cNvSpPr>
              <p:nvPr/>
            </p:nvSpPr>
            <p:spPr>
              <a:xfrm>
                <a:off x="4487368" y="5091635"/>
                <a:ext cx="241867" cy="259675"/>
              </a:xfrm>
              <a:prstGeom prst="ellipse">
                <a:avLst/>
              </a:prstGeom>
              <a:blipFill>
                <a:blip r:embed="rId11"/>
                <a:stretch>
                  <a:fillRect/>
                </a:stretch>
              </a:blipFill>
              <a:ln w="6350" cap="flat" cmpd="sng" algn="ctr">
                <a:no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TextBox 126">
                <a:extLst>
                  <a:ext uri="{FF2B5EF4-FFF2-40B4-BE49-F238E27FC236}">
                    <a16:creationId xmlns:a16="http://schemas.microsoft.com/office/drawing/2014/main" id="{64A9197B-B5FA-FA3F-CF97-0A2215F2425F}"/>
                  </a:ext>
                </a:extLst>
              </p:cNvPr>
              <p:cNvSpPr txBox="1"/>
              <p:nvPr/>
            </p:nvSpPr>
            <p:spPr>
              <a:xfrm>
                <a:off x="4457806" y="4477664"/>
                <a:ext cx="241867" cy="259675"/>
              </a:xfrm>
              <a:prstGeom prst="ellipse">
                <a:avLst/>
              </a:prstGeom>
              <a:noFill/>
              <a:ln w="6350" cap="flat" cmpd="sng" algn="ctr">
                <a:noFill/>
                <a:prstDash val="solid"/>
                <a:miter lim="800000"/>
              </a:ln>
              <a:effectLst/>
            </p:spPr>
            <p:txBody>
              <a:bodyPr wrap="square" lIns="0" tIns="0" rIns="0" bIns="0"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ctrlPr>
                        </m:sSubPr>
                        <m:e>
                          <m:acc>
                            <m:accPr>
                              <m:chr m:val="̅"/>
                              <m:ctrlPr>
                                <a:rPr kumimoji="0" lang="en-US" sz="1200" b="0" i="1" u="none" strike="noStrike" kern="0" cap="none" spc="0" normalizeH="0" baseline="0" noProof="0">
                                  <a:ln>
                                    <a:noFill/>
                                  </a:ln>
                                  <a:solidFill>
                                    <a:prstClr val="black"/>
                                  </a:solidFill>
                                  <a:effectLst/>
                                  <a:uLnTx/>
                                  <a:uFillTx/>
                                  <a:latin typeface="Cambria Math" panose="02040503050406030204" pitchFamily="18" charset="0"/>
                                </a:rPr>
                              </m:ctrlPr>
                            </m:accPr>
                            <m:e>
                              <m:r>
                                <a:rPr kumimoji="0" lang="en-US" sz="1200" b="0" i="1" u="none" strike="noStrike" kern="0" cap="none" spc="0" normalizeH="0" baseline="0" noProof="0">
                                  <a:ln>
                                    <a:noFill/>
                                  </a:ln>
                                  <a:solidFill>
                                    <a:prstClr val="black"/>
                                  </a:solidFill>
                                  <a:effectLst/>
                                  <a:uLnTx/>
                                  <a:uFillTx/>
                                  <a:latin typeface="Cambria Math" panose="02040503050406030204" pitchFamily="18" charset="0"/>
                                </a:rPr>
                                <m:t>𝑥</m:t>
                              </m:r>
                            </m:e>
                          </m:acc>
                        </m:e>
                        <m:sub>
                          <m: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t>2</m:t>
                          </m:r>
                        </m:sub>
                      </m:sSub>
                    </m:oMath>
                  </m:oMathPara>
                </a14:m>
                <a:endParaRPr kumimoji="0" lang="en-US" sz="1200" b="0" i="0" u="none" strike="noStrike" kern="0" cap="none" spc="0" normalizeH="0" baseline="0" noProof="0" dirty="0">
                  <a:ln>
                    <a:noFill/>
                  </a:ln>
                  <a:solidFill>
                    <a:prstClr val="black"/>
                  </a:solidFill>
                  <a:effectLst/>
                  <a:uLnTx/>
                  <a:uFillTx/>
                  <a:ea typeface="Meiryo UI"/>
                </a:endParaRPr>
              </a:p>
            </p:txBody>
          </p:sp>
        </mc:Choice>
        <mc:Fallback xmlns="">
          <p:sp>
            <p:nvSpPr>
              <p:cNvPr id="19" name="TextBox 126">
                <a:extLst>
                  <a:ext uri="{FF2B5EF4-FFF2-40B4-BE49-F238E27FC236}">
                    <a16:creationId xmlns:a16="http://schemas.microsoft.com/office/drawing/2014/main" id="{64A9197B-B5FA-FA3F-CF97-0A2215F2425F}"/>
                  </a:ext>
                </a:extLst>
              </p:cNvPr>
              <p:cNvSpPr txBox="1">
                <a:spLocks noRot="1" noChangeAspect="1" noMove="1" noResize="1" noEditPoints="1" noAdjustHandles="1" noChangeArrowheads="1" noChangeShapeType="1" noTextEdit="1"/>
              </p:cNvSpPr>
              <p:nvPr/>
            </p:nvSpPr>
            <p:spPr>
              <a:xfrm>
                <a:off x="4457806" y="4477664"/>
                <a:ext cx="241867" cy="259675"/>
              </a:xfrm>
              <a:prstGeom prst="ellipse">
                <a:avLst/>
              </a:prstGeom>
              <a:blipFill>
                <a:blip r:embed="rId12"/>
                <a:stretch>
                  <a:fillRect r="-27500"/>
                </a:stretch>
              </a:blipFill>
              <a:ln w="6350" cap="flat" cmpd="sng" algn="ctr">
                <a:noFill/>
                <a:prstDash val="solid"/>
                <a:miter lim="800000"/>
              </a:ln>
              <a:effectLst/>
            </p:spPr>
            <p:txBody>
              <a:bodyPr/>
              <a:lstStyle/>
              <a:p>
                <a:r>
                  <a:rPr lang="ja-JP" altLang="en-US">
                    <a:noFill/>
                  </a:rPr>
                  <a:t> </a:t>
                </a:r>
              </a:p>
            </p:txBody>
          </p:sp>
        </mc:Fallback>
      </mc:AlternateContent>
      <p:cxnSp>
        <p:nvCxnSpPr>
          <p:cNvPr id="20" name="Straight Arrow Connector 128">
            <a:extLst>
              <a:ext uri="{FF2B5EF4-FFF2-40B4-BE49-F238E27FC236}">
                <a16:creationId xmlns:a16="http://schemas.microsoft.com/office/drawing/2014/main" id="{58CF66B2-7999-2592-8AB7-82568C284163}"/>
              </a:ext>
            </a:extLst>
          </p:cNvPr>
          <p:cNvCxnSpPr/>
          <p:nvPr/>
        </p:nvCxnSpPr>
        <p:spPr>
          <a:xfrm flipV="1">
            <a:off x="4573017" y="4974935"/>
            <a:ext cx="0" cy="123672"/>
          </a:xfrm>
          <a:prstGeom prst="straightConnector1">
            <a:avLst/>
          </a:prstGeom>
          <a:noFill/>
          <a:ln w="6350" cap="flat" cmpd="sng" algn="ctr">
            <a:solidFill>
              <a:sysClr val="windowText" lastClr="000000"/>
            </a:solidFill>
            <a:prstDash val="solid"/>
            <a:miter lim="800000"/>
            <a:headEnd type="none" w="med" len="med"/>
            <a:tailEnd type="triangle" w="sm" len="sm"/>
          </a:ln>
          <a:effectLst/>
        </p:spPr>
      </p:cxnSp>
      <p:sp>
        <p:nvSpPr>
          <p:cNvPr id="21" name="TextBox 158">
            <a:extLst>
              <a:ext uri="{FF2B5EF4-FFF2-40B4-BE49-F238E27FC236}">
                <a16:creationId xmlns:a16="http://schemas.microsoft.com/office/drawing/2014/main" id="{2D2290FD-49BD-ABE5-9097-B4532C4B01D0}"/>
              </a:ext>
            </a:extLst>
          </p:cNvPr>
          <p:cNvSpPr txBox="1"/>
          <p:nvPr/>
        </p:nvSpPr>
        <p:spPr>
          <a:xfrm>
            <a:off x="2676331" y="4010474"/>
            <a:ext cx="288862" cy="338554"/>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ea typeface="Meiryo UI"/>
              </a:rPr>
              <a:t>0</a:t>
            </a:r>
            <a:endParaRPr kumimoji="0" lang="en-US" b="1" i="0" u="none" strike="noStrike" kern="0" cap="none" spc="0" normalizeH="0" baseline="0" noProof="0" dirty="0">
              <a:ln>
                <a:noFill/>
              </a:ln>
              <a:solidFill>
                <a:prstClr val="black"/>
              </a:solidFill>
              <a:effectLst/>
              <a:uLnTx/>
              <a:uFillTx/>
              <a:ea typeface="Meiryo UI"/>
            </a:endParaRPr>
          </a:p>
        </p:txBody>
      </p:sp>
      <mc:AlternateContent xmlns:mc="http://schemas.openxmlformats.org/markup-compatibility/2006" xmlns:a14="http://schemas.microsoft.com/office/drawing/2010/main">
        <mc:Choice Requires="a14">
          <p:sp>
            <p:nvSpPr>
              <p:cNvPr id="31" name="TextBox 97">
                <a:extLst>
                  <a:ext uri="{FF2B5EF4-FFF2-40B4-BE49-F238E27FC236}">
                    <a16:creationId xmlns:a16="http://schemas.microsoft.com/office/drawing/2014/main" id="{205EFB62-F1CB-A3E8-CECE-B38850DD3F14}"/>
                  </a:ext>
                </a:extLst>
              </p:cNvPr>
              <p:cNvSpPr txBox="1"/>
              <p:nvPr/>
            </p:nvSpPr>
            <p:spPr>
              <a:xfrm>
                <a:off x="5280991" y="3980185"/>
                <a:ext cx="265967" cy="285206"/>
              </a:xfrm>
              <a:prstGeom prst="rect">
                <a:avLst/>
              </a:prstGeom>
              <a:noFill/>
              <a:ln w="6350" cap="flat" cmpd="sng" algn="ctr">
                <a:noFill/>
                <a:prstDash val="solid"/>
                <a:miter lim="800000"/>
              </a:ln>
              <a:effectLst/>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200" b="0" i="1" u="none" strike="noStrike" kern="0" cap="none" spc="0" normalizeH="0" baseline="0" noProof="0">
                              <a:ln>
                                <a:noFill/>
                              </a:ln>
                              <a:solidFill>
                                <a:prstClr val="black"/>
                              </a:solidFill>
                              <a:effectLst/>
                              <a:uLnTx/>
                              <a:uFillTx/>
                              <a:latin typeface="Cambria Math" panose="02040503050406030204" pitchFamily="18" charset="0"/>
                            </a:rPr>
                            <m:t>𝑑</m:t>
                          </m:r>
                        </m:e>
                        <m:sub>
                          <m: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t>1,3</m:t>
                          </m:r>
                        </m:sub>
                      </m:sSub>
                    </m:oMath>
                  </m:oMathPara>
                </a14:m>
                <a:endParaRPr kumimoji="0" lang="en-US" sz="1200" b="0" i="0" u="none" strike="noStrike" kern="0" cap="none" spc="0" normalizeH="0" baseline="0" noProof="0" dirty="0">
                  <a:ln>
                    <a:noFill/>
                  </a:ln>
                  <a:solidFill>
                    <a:prstClr val="black"/>
                  </a:solidFill>
                  <a:effectLst/>
                  <a:uLnTx/>
                  <a:uFillTx/>
                  <a:ea typeface="Meiryo UI"/>
                </a:endParaRPr>
              </a:p>
            </p:txBody>
          </p:sp>
        </mc:Choice>
        <mc:Fallback xmlns="">
          <p:sp>
            <p:nvSpPr>
              <p:cNvPr id="31" name="TextBox 97">
                <a:extLst>
                  <a:ext uri="{FF2B5EF4-FFF2-40B4-BE49-F238E27FC236}">
                    <a16:creationId xmlns:a16="http://schemas.microsoft.com/office/drawing/2014/main" id="{205EFB62-F1CB-A3E8-CECE-B38850DD3F14}"/>
                  </a:ext>
                </a:extLst>
              </p:cNvPr>
              <p:cNvSpPr txBox="1">
                <a:spLocks noRot="1" noChangeAspect="1" noMove="1" noResize="1" noEditPoints="1" noAdjustHandles="1" noChangeArrowheads="1" noChangeShapeType="1" noTextEdit="1"/>
              </p:cNvSpPr>
              <p:nvPr/>
            </p:nvSpPr>
            <p:spPr>
              <a:xfrm>
                <a:off x="5280991" y="3980185"/>
                <a:ext cx="265967" cy="285206"/>
              </a:xfrm>
              <a:prstGeom prst="rect">
                <a:avLst/>
              </a:prstGeom>
              <a:blipFill>
                <a:blip r:embed="rId13"/>
                <a:stretch>
                  <a:fillRect l="-22727"/>
                </a:stretch>
              </a:blipFill>
              <a:ln w="6350" cap="flat" cmpd="sng" algn="ctr">
                <a:no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TextBox 98">
                <a:extLst>
                  <a:ext uri="{FF2B5EF4-FFF2-40B4-BE49-F238E27FC236}">
                    <a16:creationId xmlns:a16="http://schemas.microsoft.com/office/drawing/2014/main" id="{7A1C639A-58D4-0F1E-4CDE-76FA12422C73}"/>
                  </a:ext>
                </a:extLst>
              </p:cNvPr>
              <p:cNvSpPr txBox="1"/>
              <p:nvPr/>
            </p:nvSpPr>
            <p:spPr>
              <a:xfrm>
                <a:off x="5355400" y="5091635"/>
                <a:ext cx="241867" cy="259675"/>
              </a:xfrm>
              <a:prstGeom prst="ellipse">
                <a:avLst/>
              </a:prstGeom>
              <a:noFill/>
              <a:ln w="6350" cap="flat" cmpd="sng" algn="ctr">
                <a:noFill/>
                <a:prstDash val="solid"/>
                <a:miter lim="800000"/>
              </a:ln>
              <a:effectLst/>
            </p:spPr>
            <p:txBody>
              <a:bodyPr wrap="square" lIns="0" tIns="0" rIns="0" bIns="0"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200" b="0" i="1" u="none" strike="noStrike" kern="0" cap="none" spc="0" normalizeH="0" baseline="0" noProof="0">
                              <a:ln>
                                <a:noFill/>
                              </a:ln>
                              <a:solidFill>
                                <a:prstClr val="black"/>
                              </a:solidFill>
                              <a:effectLst/>
                              <a:uLnTx/>
                              <a:uFillTx/>
                              <a:latin typeface="Cambria Math" panose="02040503050406030204" pitchFamily="18" charset="0"/>
                            </a:rPr>
                            <m:t>𝑥</m:t>
                          </m:r>
                        </m:e>
                        <m:sub>
                          <m: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t>3</m:t>
                          </m:r>
                        </m:sub>
                      </m:sSub>
                    </m:oMath>
                  </m:oMathPara>
                </a14:m>
                <a:endParaRPr kumimoji="0" lang="en-US" sz="1200" b="0" i="0" u="none" strike="noStrike" kern="0" cap="none" spc="0" normalizeH="0" baseline="0" noProof="0" dirty="0">
                  <a:ln>
                    <a:noFill/>
                  </a:ln>
                  <a:solidFill>
                    <a:prstClr val="black"/>
                  </a:solidFill>
                  <a:effectLst/>
                  <a:uLnTx/>
                  <a:uFillTx/>
                  <a:ea typeface="Meiryo UI"/>
                </a:endParaRPr>
              </a:p>
            </p:txBody>
          </p:sp>
        </mc:Choice>
        <mc:Fallback xmlns="">
          <p:sp>
            <p:nvSpPr>
              <p:cNvPr id="32" name="TextBox 98">
                <a:extLst>
                  <a:ext uri="{FF2B5EF4-FFF2-40B4-BE49-F238E27FC236}">
                    <a16:creationId xmlns:a16="http://schemas.microsoft.com/office/drawing/2014/main" id="{7A1C639A-58D4-0F1E-4CDE-76FA12422C73}"/>
                  </a:ext>
                </a:extLst>
              </p:cNvPr>
              <p:cNvSpPr txBox="1">
                <a:spLocks noRot="1" noChangeAspect="1" noMove="1" noResize="1" noEditPoints="1" noAdjustHandles="1" noChangeArrowheads="1" noChangeShapeType="1" noTextEdit="1"/>
              </p:cNvSpPr>
              <p:nvPr/>
            </p:nvSpPr>
            <p:spPr>
              <a:xfrm>
                <a:off x="5355400" y="5091635"/>
                <a:ext cx="241867" cy="259675"/>
              </a:xfrm>
              <a:prstGeom prst="ellipse">
                <a:avLst/>
              </a:prstGeom>
              <a:blipFill>
                <a:blip r:embed="rId14"/>
                <a:stretch>
                  <a:fillRect/>
                </a:stretch>
              </a:blipFill>
              <a:ln w="6350" cap="flat" cmpd="sng" algn="ctr">
                <a:no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3" name="Oval 101">
                <a:extLst>
                  <a:ext uri="{FF2B5EF4-FFF2-40B4-BE49-F238E27FC236}">
                    <a16:creationId xmlns:a16="http://schemas.microsoft.com/office/drawing/2014/main" id="{991F92E8-5355-D0F5-FC67-4B2844B8D472}"/>
                  </a:ext>
                </a:extLst>
              </p:cNvPr>
              <p:cNvSpPr/>
              <p:nvPr/>
            </p:nvSpPr>
            <p:spPr>
              <a:xfrm>
                <a:off x="5283385" y="3417632"/>
                <a:ext cx="245658" cy="245660"/>
              </a:xfrm>
              <a:prstGeom prst="ellipse">
                <a:avLst/>
              </a:prstGeom>
              <a:noFill/>
              <a:ln w="635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𝑧</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1,3</m:t>
                          </m:r>
                        </m:sub>
                        <m:sup>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𝑞</m:t>
                          </m:r>
                        </m:sup>
                      </m:sSubSup>
                    </m:oMath>
                  </m:oMathPara>
                </a14:m>
                <a:endParaRPr kumimoji="0" lang="en-US" sz="1400" b="0" i="0" u="none" strike="noStrike" kern="0" cap="none" spc="0" normalizeH="0" baseline="0" noProof="0" dirty="0">
                  <a:ln>
                    <a:noFill/>
                  </a:ln>
                  <a:solidFill>
                    <a:prstClr val="black"/>
                  </a:solidFill>
                  <a:effectLst/>
                  <a:uLnTx/>
                  <a:uFillTx/>
                  <a:ea typeface="Meiryo UI"/>
                </a:endParaRPr>
              </a:p>
            </p:txBody>
          </p:sp>
        </mc:Choice>
        <mc:Fallback xmlns="">
          <p:sp>
            <p:nvSpPr>
              <p:cNvPr id="33" name="Oval 101">
                <a:extLst>
                  <a:ext uri="{FF2B5EF4-FFF2-40B4-BE49-F238E27FC236}">
                    <a16:creationId xmlns:a16="http://schemas.microsoft.com/office/drawing/2014/main" id="{991F92E8-5355-D0F5-FC67-4B2844B8D472}"/>
                  </a:ext>
                </a:extLst>
              </p:cNvPr>
              <p:cNvSpPr>
                <a:spLocks noRot="1" noChangeAspect="1" noMove="1" noResize="1" noEditPoints="1" noAdjustHandles="1" noChangeArrowheads="1" noChangeShapeType="1" noTextEdit="1"/>
              </p:cNvSpPr>
              <p:nvPr/>
            </p:nvSpPr>
            <p:spPr>
              <a:xfrm>
                <a:off x="5283385" y="3417632"/>
                <a:ext cx="245658" cy="245660"/>
              </a:xfrm>
              <a:prstGeom prst="ellipse">
                <a:avLst/>
              </a:prstGeom>
              <a:blipFill>
                <a:blip r:embed="rId15"/>
                <a:stretch>
                  <a:fillRect l="-30000" r="-7500" b="-12500"/>
                </a:stretch>
              </a:blipFill>
              <a:ln w="6350" cap="flat" cmpd="sng" algn="ctr">
                <a:no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4" name="TextBox 102">
                <a:extLst>
                  <a:ext uri="{FF2B5EF4-FFF2-40B4-BE49-F238E27FC236}">
                    <a16:creationId xmlns:a16="http://schemas.microsoft.com/office/drawing/2014/main" id="{00AA3817-D4FA-CFAF-D5CD-1F4CD8EF0A11}"/>
                  </a:ext>
                </a:extLst>
              </p:cNvPr>
              <p:cNvSpPr txBox="1"/>
              <p:nvPr/>
            </p:nvSpPr>
            <p:spPr>
              <a:xfrm>
                <a:off x="5074160" y="3411876"/>
                <a:ext cx="120152" cy="307777"/>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oMath>
                  </m:oMathPara>
                </a14:m>
                <a:endParaRPr kumimoji="0" lang="en-US" sz="1400" b="0" i="0" u="none" strike="noStrike" kern="0" cap="none" spc="0" normalizeH="0" baseline="0" noProof="0" dirty="0">
                  <a:ln>
                    <a:noFill/>
                  </a:ln>
                  <a:solidFill>
                    <a:prstClr val="black"/>
                  </a:solidFill>
                  <a:effectLst/>
                  <a:uLnTx/>
                  <a:uFillTx/>
                  <a:ea typeface="Meiryo UI"/>
                </a:endParaRPr>
              </a:p>
            </p:txBody>
          </p:sp>
        </mc:Choice>
        <mc:Fallback xmlns="">
          <p:sp>
            <p:nvSpPr>
              <p:cNvPr id="34" name="TextBox 102">
                <a:extLst>
                  <a:ext uri="{FF2B5EF4-FFF2-40B4-BE49-F238E27FC236}">
                    <a16:creationId xmlns:a16="http://schemas.microsoft.com/office/drawing/2014/main" id="{00AA3817-D4FA-CFAF-D5CD-1F4CD8EF0A11}"/>
                  </a:ext>
                </a:extLst>
              </p:cNvPr>
              <p:cNvSpPr txBox="1">
                <a:spLocks noRot="1" noChangeAspect="1" noMove="1" noResize="1" noEditPoints="1" noAdjustHandles="1" noChangeArrowheads="1" noChangeShapeType="1" noTextEdit="1"/>
              </p:cNvSpPr>
              <p:nvPr/>
            </p:nvSpPr>
            <p:spPr>
              <a:xfrm>
                <a:off x="5074160" y="3411876"/>
                <a:ext cx="120152" cy="307777"/>
              </a:xfrm>
              <a:prstGeom prst="rect">
                <a:avLst/>
              </a:prstGeom>
              <a:blipFill>
                <a:blip r:embed="rId9"/>
                <a:stretch>
                  <a:fillRect r="-105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5" name="TextBox 103">
                <a:extLst>
                  <a:ext uri="{FF2B5EF4-FFF2-40B4-BE49-F238E27FC236}">
                    <a16:creationId xmlns:a16="http://schemas.microsoft.com/office/drawing/2014/main" id="{69D76488-8454-80EC-AA75-80E6671D3EC6}"/>
                  </a:ext>
                </a:extLst>
              </p:cNvPr>
              <p:cNvSpPr txBox="1"/>
              <p:nvPr/>
            </p:nvSpPr>
            <p:spPr>
              <a:xfrm>
                <a:off x="5327241" y="4477664"/>
                <a:ext cx="241867" cy="259675"/>
              </a:xfrm>
              <a:prstGeom prst="ellipse">
                <a:avLst/>
              </a:prstGeom>
              <a:noFill/>
              <a:ln w="6350" cap="flat" cmpd="sng" algn="ctr">
                <a:noFill/>
                <a:prstDash val="solid"/>
                <a:miter lim="800000"/>
              </a:ln>
              <a:effectLst/>
            </p:spPr>
            <p:txBody>
              <a:bodyPr wrap="square" lIns="0" tIns="0" rIns="0" bIns="0"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ctrlPr>
                        </m:sSubPr>
                        <m:e>
                          <m:acc>
                            <m:accPr>
                              <m:chr m:val="̅"/>
                              <m:ctrlPr>
                                <a:rPr kumimoji="0" lang="en-US" sz="1200" b="0" i="1" u="none" strike="noStrike" kern="0" cap="none" spc="0" normalizeH="0" baseline="0" noProof="0">
                                  <a:ln>
                                    <a:noFill/>
                                  </a:ln>
                                  <a:solidFill>
                                    <a:prstClr val="black"/>
                                  </a:solidFill>
                                  <a:effectLst/>
                                  <a:uLnTx/>
                                  <a:uFillTx/>
                                  <a:latin typeface="Cambria Math" panose="02040503050406030204" pitchFamily="18" charset="0"/>
                                </a:rPr>
                              </m:ctrlPr>
                            </m:accPr>
                            <m:e>
                              <m:r>
                                <a:rPr kumimoji="0" lang="en-US" sz="1200" b="0" i="1" u="none" strike="noStrike" kern="0" cap="none" spc="0" normalizeH="0" baseline="0" noProof="0">
                                  <a:ln>
                                    <a:noFill/>
                                  </a:ln>
                                  <a:solidFill>
                                    <a:prstClr val="black"/>
                                  </a:solidFill>
                                  <a:effectLst/>
                                  <a:uLnTx/>
                                  <a:uFillTx/>
                                  <a:latin typeface="Cambria Math" panose="02040503050406030204" pitchFamily="18" charset="0"/>
                                </a:rPr>
                                <m:t>𝑥</m:t>
                              </m:r>
                            </m:e>
                          </m:acc>
                        </m:e>
                        <m:sub>
                          <m: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t>3</m:t>
                          </m:r>
                        </m:sub>
                      </m:sSub>
                    </m:oMath>
                  </m:oMathPara>
                </a14:m>
                <a:endParaRPr kumimoji="0" lang="en-US" sz="1200" b="0" i="0" u="none" strike="noStrike" kern="0" cap="none" spc="0" normalizeH="0" baseline="0" noProof="0" dirty="0">
                  <a:ln>
                    <a:noFill/>
                  </a:ln>
                  <a:solidFill>
                    <a:prstClr val="black"/>
                  </a:solidFill>
                  <a:effectLst/>
                  <a:uLnTx/>
                  <a:uFillTx/>
                  <a:ea typeface="Meiryo UI"/>
                </a:endParaRPr>
              </a:p>
            </p:txBody>
          </p:sp>
        </mc:Choice>
        <mc:Fallback xmlns="">
          <p:sp>
            <p:nvSpPr>
              <p:cNvPr id="35" name="TextBox 103">
                <a:extLst>
                  <a:ext uri="{FF2B5EF4-FFF2-40B4-BE49-F238E27FC236}">
                    <a16:creationId xmlns:a16="http://schemas.microsoft.com/office/drawing/2014/main" id="{69D76488-8454-80EC-AA75-80E6671D3EC6}"/>
                  </a:ext>
                </a:extLst>
              </p:cNvPr>
              <p:cNvSpPr txBox="1">
                <a:spLocks noRot="1" noChangeAspect="1" noMove="1" noResize="1" noEditPoints="1" noAdjustHandles="1" noChangeArrowheads="1" noChangeShapeType="1" noTextEdit="1"/>
              </p:cNvSpPr>
              <p:nvPr/>
            </p:nvSpPr>
            <p:spPr>
              <a:xfrm>
                <a:off x="5327241" y="4477664"/>
                <a:ext cx="241867" cy="259675"/>
              </a:xfrm>
              <a:prstGeom prst="ellipse">
                <a:avLst/>
              </a:prstGeom>
              <a:blipFill>
                <a:blip r:embed="rId16"/>
                <a:stretch>
                  <a:fillRect r="-25000"/>
                </a:stretch>
              </a:blipFill>
              <a:ln w="6350" cap="flat" cmpd="sng" algn="ctr">
                <a:noFill/>
                <a:prstDash val="solid"/>
                <a:miter lim="800000"/>
              </a:ln>
              <a:effectLst/>
            </p:spPr>
            <p:txBody>
              <a:bodyPr/>
              <a:lstStyle/>
              <a:p>
                <a:r>
                  <a:rPr lang="ja-JP" altLang="en-US">
                    <a:noFill/>
                  </a:rPr>
                  <a:t> </a:t>
                </a:r>
              </a:p>
            </p:txBody>
          </p:sp>
        </mc:Fallback>
      </mc:AlternateContent>
      <p:cxnSp>
        <p:nvCxnSpPr>
          <p:cNvPr id="36" name="Straight Arrow Connector 105">
            <a:extLst>
              <a:ext uri="{FF2B5EF4-FFF2-40B4-BE49-F238E27FC236}">
                <a16:creationId xmlns:a16="http://schemas.microsoft.com/office/drawing/2014/main" id="{123690F5-2CC9-9A7A-0D43-F402CF4DC3C0}"/>
              </a:ext>
            </a:extLst>
          </p:cNvPr>
          <p:cNvCxnSpPr/>
          <p:nvPr/>
        </p:nvCxnSpPr>
        <p:spPr>
          <a:xfrm flipV="1">
            <a:off x="5442451" y="4964057"/>
            <a:ext cx="0" cy="123672"/>
          </a:xfrm>
          <a:prstGeom prst="straightConnector1">
            <a:avLst/>
          </a:prstGeom>
          <a:noFill/>
          <a:ln w="6350" cap="flat" cmpd="sng" algn="ctr">
            <a:solidFill>
              <a:sysClr val="windowText" lastClr="000000"/>
            </a:solidFill>
            <a:prstDash val="solid"/>
            <a:miter lim="800000"/>
            <a:headEnd type="none" w="med" len="med"/>
            <a:tailEnd type="triangle" w="sm" len="sm"/>
          </a:ln>
          <a:effectLst/>
        </p:spPr>
      </p:cxnSp>
      <mc:AlternateContent xmlns:mc="http://schemas.openxmlformats.org/markup-compatibility/2006" xmlns:a14="http://schemas.microsoft.com/office/drawing/2010/main">
        <mc:Choice Requires="a14">
          <p:sp>
            <p:nvSpPr>
              <p:cNvPr id="37" name="Oval 109">
                <a:extLst>
                  <a:ext uri="{FF2B5EF4-FFF2-40B4-BE49-F238E27FC236}">
                    <a16:creationId xmlns:a16="http://schemas.microsoft.com/office/drawing/2014/main" id="{2271247F-BE1D-DF7B-5AE4-79B6DE1FB93E}"/>
                  </a:ext>
                </a:extLst>
              </p:cNvPr>
              <p:cNvSpPr/>
              <p:nvPr/>
            </p:nvSpPr>
            <p:spPr>
              <a:xfrm>
                <a:off x="4905863" y="3417632"/>
                <a:ext cx="245658" cy="245660"/>
              </a:xfrm>
              <a:prstGeom prst="ellipse">
                <a:avLst/>
              </a:prstGeom>
              <a:noFill/>
              <a:ln w="635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𝑧</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1,3</m:t>
                          </m:r>
                        </m:sub>
                        <m:sup>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𝑝</m:t>
                          </m:r>
                        </m:sup>
                      </m:sSubSup>
                    </m:oMath>
                  </m:oMathPara>
                </a14:m>
                <a:endParaRPr kumimoji="0" lang="en-US" sz="1400" b="0" i="0" u="none" strike="noStrike" kern="0" cap="none" spc="0" normalizeH="0" baseline="0" noProof="0" dirty="0">
                  <a:ln>
                    <a:noFill/>
                  </a:ln>
                  <a:solidFill>
                    <a:prstClr val="black"/>
                  </a:solidFill>
                  <a:effectLst/>
                  <a:uLnTx/>
                  <a:uFillTx/>
                  <a:ea typeface="Meiryo UI"/>
                </a:endParaRPr>
              </a:p>
            </p:txBody>
          </p:sp>
        </mc:Choice>
        <mc:Fallback xmlns="">
          <p:sp>
            <p:nvSpPr>
              <p:cNvPr id="37" name="Oval 109">
                <a:extLst>
                  <a:ext uri="{FF2B5EF4-FFF2-40B4-BE49-F238E27FC236}">
                    <a16:creationId xmlns:a16="http://schemas.microsoft.com/office/drawing/2014/main" id="{2271247F-BE1D-DF7B-5AE4-79B6DE1FB93E}"/>
                  </a:ext>
                </a:extLst>
              </p:cNvPr>
              <p:cNvSpPr>
                <a:spLocks noRot="1" noChangeAspect="1" noMove="1" noResize="1" noEditPoints="1" noAdjustHandles="1" noChangeArrowheads="1" noChangeShapeType="1" noTextEdit="1"/>
              </p:cNvSpPr>
              <p:nvPr/>
            </p:nvSpPr>
            <p:spPr>
              <a:xfrm>
                <a:off x="4905863" y="3417632"/>
                <a:ext cx="245658" cy="245660"/>
              </a:xfrm>
              <a:prstGeom prst="ellipse">
                <a:avLst/>
              </a:prstGeom>
              <a:blipFill>
                <a:blip r:embed="rId17"/>
                <a:stretch>
                  <a:fillRect l="-30000" r="-7500" b="-12500"/>
                </a:stretch>
              </a:blipFill>
              <a:ln w="6350" cap="flat" cmpd="sng" algn="ctr">
                <a:noFill/>
                <a:prstDash val="solid"/>
                <a:miter lim="800000"/>
              </a:ln>
              <a:effectLst/>
            </p:spPr>
            <p:txBody>
              <a:bodyPr/>
              <a:lstStyle/>
              <a:p>
                <a:r>
                  <a:rPr lang="ja-JP" altLang="en-US">
                    <a:noFill/>
                  </a:rPr>
                  <a:t> </a:t>
                </a:r>
              </a:p>
            </p:txBody>
          </p:sp>
        </mc:Fallback>
      </mc:AlternateContent>
      <p:cxnSp>
        <p:nvCxnSpPr>
          <p:cNvPr id="44" name="Straight Arrow Connector 92">
            <a:extLst>
              <a:ext uri="{FF2B5EF4-FFF2-40B4-BE49-F238E27FC236}">
                <a16:creationId xmlns:a16="http://schemas.microsoft.com/office/drawing/2014/main" id="{708B7B3F-CB70-673F-6724-37BB2792E203}"/>
              </a:ext>
            </a:extLst>
          </p:cNvPr>
          <p:cNvCxnSpPr/>
          <p:nvPr/>
        </p:nvCxnSpPr>
        <p:spPr>
          <a:xfrm flipV="1">
            <a:off x="2876151" y="4164547"/>
            <a:ext cx="616019" cy="7215"/>
          </a:xfrm>
          <a:prstGeom prst="straightConnector1">
            <a:avLst/>
          </a:prstGeom>
          <a:noFill/>
          <a:ln w="6350" cap="flat" cmpd="sng" algn="ctr">
            <a:solidFill>
              <a:srgbClr val="0612FF"/>
            </a:solidFill>
            <a:prstDash val="solid"/>
            <a:miter lim="800000"/>
            <a:tailEnd type="triangle" w="sm" len="sm"/>
          </a:ln>
          <a:effectLst/>
        </p:spPr>
      </p:cxnSp>
      <p:cxnSp>
        <p:nvCxnSpPr>
          <p:cNvPr id="47" name="Straight Arrow Connector 92">
            <a:extLst>
              <a:ext uri="{FF2B5EF4-FFF2-40B4-BE49-F238E27FC236}">
                <a16:creationId xmlns:a16="http://schemas.microsoft.com/office/drawing/2014/main" id="{56FA405B-48E9-1FA3-83AD-EF21AD5BFC1F}"/>
              </a:ext>
            </a:extLst>
          </p:cNvPr>
          <p:cNvCxnSpPr/>
          <p:nvPr/>
        </p:nvCxnSpPr>
        <p:spPr>
          <a:xfrm flipV="1">
            <a:off x="3765038" y="4150924"/>
            <a:ext cx="616019" cy="7215"/>
          </a:xfrm>
          <a:prstGeom prst="straightConnector1">
            <a:avLst/>
          </a:prstGeom>
          <a:noFill/>
          <a:ln w="6350" cap="flat" cmpd="sng" algn="ctr">
            <a:solidFill>
              <a:srgbClr val="0612FF"/>
            </a:solidFill>
            <a:prstDash val="solid"/>
            <a:miter lim="800000"/>
            <a:tailEnd type="triangle" w="sm" len="sm"/>
          </a:ln>
          <a:effectLst/>
        </p:spPr>
      </p:cxnSp>
      <p:cxnSp>
        <p:nvCxnSpPr>
          <p:cNvPr id="48" name="Straight Arrow Connector 11">
            <a:extLst>
              <a:ext uri="{FF2B5EF4-FFF2-40B4-BE49-F238E27FC236}">
                <a16:creationId xmlns:a16="http://schemas.microsoft.com/office/drawing/2014/main" id="{AED1035C-4950-C5FF-1832-EF04D9577233}"/>
              </a:ext>
            </a:extLst>
          </p:cNvPr>
          <p:cNvCxnSpPr>
            <a:cxnSpLocks/>
          </p:cNvCxnSpPr>
          <p:nvPr/>
        </p:nvCxnSpPr>
        <p:spPr>
          <a:xfrm flipV="1">
            <a:off x="3810264" y="3649363"/>
            <a:ext cx="292105" cy="387678"/>
          </a:xfrm>
          <a:prstGeom prst="straightConnector1">
            <a:avLst/>
          </a:prstGeom>
          <a:noFill/>
          <a:ln w="6350" cap="flat" cmpd="sng" algn="ctr">
            <a:solidFill>
              <a:srgbClr val="0612FF"/>
            </a:solidFill>
            <a:prstDash val="solid"/>
            <a:miter lim="800000"/>
            <a:tailEnd type="triangle" w="sm" len="sm"/>
          </a:ln>
          <a:effectLst/>
        </p:spPr>
      </p:cxnSp>
      <p:cxnSp>
        <p:nvCxnSpPr>
          <p:cNvPr id="50" name="Straight Arrow Connector 92">
            <a:extLst>
              <a:ext uri="{FF2B5EF4-FFF2-40B4-BE49-F238E27FC236}">
                <a16:creationId xmlns:a16="http://schemas.microsoft.com/office/drawing/2014/main" id="{FBFDE858-78E2-F5C2-4CAD-77FFA90E76BE}"/>
              </a:ext>
            </a:extLst>
          </p:cNvPr>
          <p:cNvCxnSpPr/>
          <p:nvPr/>
        </p:nvCxnSpPr>
        <p:spPr>
          <a:xfrm flipV="1">
            <a:off x="4658099" y="4147951"/>
            <a:ext cx="616019" cy="7215"/>
          </a:xfrm>
          <a:prstGeom prst="straightConnector1">
            <a:avLst/>
          </a:prstGeom>
          <a:noFill/>
          <a:ln w="6350" cap="flat" cmpd="sng" algn="ctr">
            <a:solidFill>
              <a:srgbClr val="0612FF"/>
            </a:solidFill>
            <a:prstDash val="solid"/>
            <a:miter lim="800000"/>
            <a:tailEnd type="triangle" w="sm" len="sm"/>
          </a:ln>
          <a:effectLst/>
        </p:spPr>
      </p:cxnSp>
      <p:cxnSp>
        <p:nvCxnSpPr>
          <p:cNvPr id="51" name="Straight Arrow Connector 11">
            <a:extLst>
              <a:ext uri="{FF2B5EF4-FFF2-40B4-BE49-F238E27FC236}">
                <a16:creationId xmlns:a16="http://schemas.microsoft.com/office/drawing/2014/main" id="{88AEE228-7776-71EC-7599-38CE8D01FC90}"/>
              </a:ext>
            </a:extLst>
          </p:cNvPr>
          <p:cNvCxnSpPr>
            <a:cxnSpLocks/>
          </p:cNvCxnSpPr>
          <p:nvPr/>
        </p:nvCxnSpPr>
        <p:spPr>
          <a:xfrm flipV="1">
            <a:off x="4700528" y="3655960"/>
            <a:ext cx="292105" cy="387678"/>
          </a:xfrm>
          <a:prstGeom prst="straightConnector1">
            <a:avLst/>
          </a:prstGeom>
          <a:noFill/>
          <a:ln w="6350" cap="flat" cmpd="sng" algn="ctr">
            <a:solidFill>
              <a:srgbClr val="0612FF"/>
            </a:solidFill>
            <a:prstDash val="solid"/>
            <a:miter lim="800000"/>
            <a:tailEnd type="triangle" w="sm" len="sm"/>
          </a:ln>
          <a:effectLst/>
        </p:spPr>
      </p:cxnSp>
      <p:cxnSp>
        <p:nvCxnSpPr>
          <p:cNvPr id="55" name="Straight Arrow Connector 28">
            <a:extLst>
              <a:ext uri="{FF2B5EF4-FFF2-40B4-BE49-F238E27FC236}">
                <a16:creationId xmlns:a16="http://schemas.microsoft.com/office/drawing/2014/main" id="{3521C6CE-2B18-B00F-A152-6CBAB7F2F9E8}"/>
              </a:ext>
            </a:extLst>
          </p:cNvPr>
          <p:cNvCxnSpPr>
            <a:cxnSpLocks/>
          </p:cNvCxnSpPr>
          <p:nvPr/>
        </p:nvCxnSpPr>
        <p:spPr>
          <a:xfrm flipH="1" flipV="1">
            <a:off x="5395974" y="3670859"/>
            <a:ext cx="8121" cy="331117"/>
          </a:xfrm>
          <a:prstGeom prst="straightConnector1">
            <a:avLst/>
          </a:prstGeom>
          <a:noFill/>
          <a:ln w="6350" cap="flat" cmpd="sng" algn="ctr">
            <a:solidFill>
              <a:srgbClr val="FF0000"/>
            </a:solidFill>
            <a:prstDash val="solid"/>
            <a:miter lim="800000"/>
            <a:headEnd type="none" w="med" len="med"/>
            <a:tailEnd type="triangle" w="sm" len="sm"/>
          </a:ln>
          <a:effectLst/>
        </p:spPr>
      </p:cxnSp>
      <p:cxnSp>
        <p:nvCxnSpPr>
          <p:cNvPr id="56" name="Straight Arrow Connector 92">
            <a:extLst>
              <a:ext uri="{FF2B5EF4-FFF2-40B4-BE49-F238E27FC236}">
                <a16:creationId xmlns:a16="http://schemas.microsoft.com/office/drawing/2014/main" id="{C40F7142-A820-560B-0C0B-8610DF546EC5}"/>
              </a:ext>
            </a:extLst>
          </p:cNvPr>
          <p:cNvCxnSpPr/>
          <p:nvPr/>
        </p:nvCxnSpPr>
        <p:spPr>
          <a:xfrm flipV="1">
            <a:off x="4619600" y="4100939"/>
            <a:ext cx="616019" cy="7215"/>
          </a:xfrm>
          <a:prstGeom prst="straightConnector1">
            <a:avLst/>
          </a:prstGeom>
          <a:noFill/>
          <a:ln w="6350" cap="flat" cmpd="sng" algn="ctr">
            <a:solidFill>
              <a:srgbClr val="FF0000"/>
            </a:solidFill>
            <a:prstDash val="solid"/>
            <a:miter lim="800000"/>
            <a:headEnd type="triangle" w="sm" len="sm"/>
            <a:tailEnd type="none" w="sm" len="sm"/>
          </a:ln>
          <a:effectLst/>
        </p:spPr>
      </p:cxnSp>
      <p:cxnSp>
        <p:nvCxnSpPr>
          <p:cNvPr id="57" name="Straight Arrow Connector 11">
            <a:extLst>
              <a:ext uri="{FF2B5EF4-FFF2-40B4-BE49-F238E27FC236}">
                <a16:creationId xmlns:a16="http://schemas.microsoft.com/office/drawing/2014/main" id="{B1059BD8-D26B-2F16-7178-66B184B1869B}"/>
              </a:ext>
            </a:extLst>
          </p:cNvPr>
          <p:cNvCxnSpPr>
            <a:cxnSpLocks/>
          </p:cNvCxnSpPr>
          <p:nvPr/>
        </p:nvCxnSpPr>
        <p:spPr>
          <a:xfrm flipV="1">
            <a:off x="4674552" y="3645488"/>
            <a:ext cx="292105" cy="387678"/>
          </a:xfrm>
          <a:prstGeom prst="straightConnector1">
            <a:avLst/>
          </a:prstGeom>
          <a:noFill/>
          <a:ln w="6350" cap="flat" cmpd="sng" algn="ctr">
            <a:solidFill>
              <a:srgbClr val="FF0000"/>
            </a:solidFill>
            <a:prstDash val="solid"/>
            <a:miter lim="800000"/>
            <a:headEnd type="triangle" w="sm" len="sm"/>
            <a:tailEnd type="none" w="sm" len="sm"/>
          </a:ln>
          <a:effectLst/>
        </p:spPr>
      </p:cxnSp>
      <p:cxnSp>
        <p:nvCxnSpPr>
          <p:cNvPr id="58" name="Straight Arrow Connector 87">
            <a:extLst>
              <a:ext uri="{FF2B5EF4-FFF2-40B4-BE49-F238E27FC236}">
                <a16:creationId xmlns:a16="http://schemas.microsoft.com/office/drawing/2014/main" id="{DBADD090-F9D2-B850-A9CA-B5E6A3DB844D}"/>
              </a:ext>
            </a:extLst>
          </p:cNvPr>
          <p:cNvCxnSpPr>
            <a:cxnSpLocks/>
          </p:cNvCxnSpPr>
          <p:nvPr/>
        </p:nvCxnSpPr>
        <p:spPr>
          <a:xfrm flipV="1">
            <a:off x="5381623" y="4215207"/>
            <a:ext cx="2336" cy="240817"/>
          </a:xfrm>
          <a:prstGeom prst="straightConnector1">
            <a:avLst/>
          </a:prstGeom>
          <a:noFill/>
          <a:ln w="6350" cap="flat" cmpd="sng" algn="ctr">
            <a:solidFill>
              <a:srgbClr val="FF0000"/>
            </a:solidFill>
            <a:prstDash val="solid"/>
            <a:miter lim="800000"/>
            <a:headEnd type="none" w="med" len="med"/>
            <a:tailEnd type="triangle" w="sm" len="sm"/>
          </a:ln>
          <a:effectLst/>
        </p:spPr>
      </p:cxnSp>
      <p:cxnSp>
        <p:nvCxnSpPr>
          <p:cNvPr id="59" name="Straight Arrow Connector 127">
            <a:extLst>
              <a:ext uri="{FF2B5EF4-FFF2-40B4-BE49-F238E27FC236}">
                <a16:creationId xmlns:a16="http://schemas.microsoft.com/office/drawing/2014/main" id="{76B960D8-3941-B6E0-D5BC-24051C4874E6}"/>
              </a:ext>
            </a:extLst>
          </p:cNvPr>
          <p:cNvCxnSpPr/>
          <p:nvPr/>
        </p:nvCxnSpPr>
        <p:spPr>
          <a:xfrm flipV="1">
            <a:off x="5358751" y="4790276"/>
            <a:ext cx="0" cy="123672"/>
          </a:xfrm>
          <a:prstGeom prst="straightConnector1">
            <a:avLst/>
          </a:prstGeom>
          <a:noFill/>
          <a:ln w="6350" cap="flat" cmpd="sng" algn="ctr">
            <a:solidFill>
              <a:srgbClr val="FF0000"/>
            </a:solidFill>
            <a:prstDash val="solid"/>
            <a:miter lim="800000"/>
            <a:headEnd type="none" w="med" len="med"/>
            <a:tailEnd type="triangle" w="sm" len="sm"/>
          </a:ln>
          <a:effectLst/>
        </p:spPr>
      </p:cxnSp>
      <p:cxnSp>
        <p:nvCxnSpPr>
          <p:cNvPr id="64" name="Straight Arrow Connector 28">
            <a:extLst>
              <a:ext uri="{FF2B5EF4-FFF2-40B4-BE49-F238E27FC236}">
                <a16:creationId xmlns:a16="http://schemas.microsoft.com/office/drawing/2014/main" id="{47E4CAD0-D1A7-C2E6-3322-3E8CF43FB6A7}"/>
              </a:ext>
            </a:extLst>
          </p:cNvPr>
          <p:cNvCxnSpPr>
            <a:cxnSpLocks/>
          </p:cNvCxnSpPr>
          <p:nvPr/>
        </p:nvCxnSpPr>
        <p:spPr>
          <a:xfrm flipH="1" flipV="1">
            <a:off x="4491314" y="3685835"/>
            <a:ext cx="6427" cy="317103"/>
          </a:xfrm>
          <a:prstGeom prst="straightConnector1">
            <a:avLst/>
          </a:prstGeom>
          <a:noFill/>
          <a:ln w="6350" cap="flat" cmpd="sng" algn="ctr">
            <a:solidFill>
              <a:srgbClr val="FF0000"/>
            </a:solidFill>
            <a:prstDash val="solid"/>
            <a:miter lim="800000"/>
            <a:headEnd type="none" w="med" len="med"/>
            <a:tailEnd type="triangle" w="sm" len="sm"/>
          </a:ln>
          <a:effectLst/>
        </p:spPr>
      </p:cxnSp>
      <p:cxnSp>
        <p:nvCxnSpPr>
          <p:cNvPr id="65" name="Straight Arrow Connector 92">
            <a:extLst>
              <a:ext uri="{FF2B5EF4-FFF2-40B4-BE49-F238E27FC236}">
                <a16:creationId xmlns:a16="http://schemas.microsoft.com/office/drawing/2014/main" id="{4106D668-17DF-AF9B-4A25-289B5C34A315}"/>
              </a:ext>
            </a:extLst>
          </p:cNvPr>
          <p:cNvCxnSpPr/>
          <p:nvPr/>
        </p:nvCxnSpPr>
        <p:spPr>
          <a:xfrm flipV="1">
            <a:off x="3735241" y="4105088"/>
            <a:ext cx="616019" cy="7215"/>
          </a:xfrm>
          <a:prstGeom prst="straightConnector1">
            <a:avLst/>
          </a:prstGeom>
          <a:noFill/>
          <a:ln w="6350" cap="flat" cmpd="sng" algn="ctr">
            <a:solidFill>
              <a:srgbClr val="FF0000"/>
            </a:solidFill>
            <a:prstDash val="solid"/>
            <a:miter lim="800000"/>
            <a:headEnd type="triangle" w="sm" len="sm"/>
            <a:tailEnd type="none" w="sm" len="sm"/>
          </a:ln>
          <a:effectLst/>
        </p:spPr>
      </p:cxnSp>
      <p:cxnSp>
        <p:nvCxnSpPr>
          <p:cNvPr id="66" name="Straight Arrow Connector 11">
            <a:extLst>
              <a:ext uri="{FF2B5EF4-FFF2-40B4-BE49-F238E27FC236}">
                <a16:creationId xmlns:a16="http://schemas.microsoft.com/office/drawing/2014/main" id="{57247310-5949-7AE2-0ED1-9002598CEB30}"/>
              </a:ext>
            </a:extLst>
          </p:cNvPr>
          <p:cNvCxnSpPr>
            <a:cxnSpLocks/>
          </p:cNvCxnSpPr>
          <p:nvPr/>
        </p:nvCxnSpPr>
        <p:spPr>
          <a:xfrm flipV="1">
            <a:off x="3751827" y="3658385"/>
            <a:ext cx="292105" cy="387678"/>
          </a:xfrm>
          <a:prstGeom prst="straightConnector1">
            <a:avLst/>
          </a:prstGeom>
          <a:noFill/>
          <a:ln w="6350" cap="flat" cmpd="sng" algn="ctr">
            <a:solidFill>
              <a:srgbClr val="FF0000"/>
            </a:solidFill>
            <a:prstDash val="solid"/>
            <a:miter lim="800000"/>
            <a:headEnd type="triangle" w="sm" len="sm"/>
            <a:tailEnd type="none" w="sm" len="sm"/>
          </a:ln>
          <a:effectLst/>
        </p:spPr>
      </p:cxnSp>
      <p:cxnSp>
        <p:nvCxnSpPr>
          <p:cNvPr id="67" name="Straight Arrow Connector 87">
            <a:extLst>
              <a:ext uri="{FF2B5EF4-FFF2-40B4-BE49-F238E27FC236}">
                <a16:creationId xmlns:a16="http://schemas.microsoft.com/office/drawing/2014/main" id="{2527401D-8BD0-F30B-7CE6-4276DD7C5A11}"/>
              </a:ext>
            </a:extLst>
          </p:cNvPr>
          <p:cNvCxnSpPr/>
          <p:nvPr/>
        </p:nvCxnSpPr>
        <p:spPr>
          <a:xfrm flipV="1">
            <a:off x="4466928" y="4232940"/>
            <a:ext cx="2545" cy="248618"/>
          </a:xfrm>
          <a:prstGeom prst="straightConnector1">
            <a:avLst/>
          </a:prstGeom>
          <a:noFill/>
          <a:ln w="6350" cap="flat" cmpd="sng" algn="ctr">
            <a:solidFill>
              <a:srgbClr val="FF0000"/>
            </a:solidFill>
            <a:prstDash val="solid"/>
            <a:miter lim="800000"/>
            <a:headEnd type="none" w="med" len="med"/>
            <a:tailEnd type="triangle" w="sm" len="sm"/>
          </a:ln>
          <a:effectLst/>
        </p:spPr>
      </p:cxnSp>
      <p:cxnSp>
        <p:nvCxnSpPr>
          <p:cNvPr id="68" name="Straight Arrow Connector 127">
            <a:extLst>
              <a:ext uri="{FF2B5EF4-FFF2-40B4-BE49-F238E27FC236}">
                <a16:creationId xmlns:a16="http://schemas.microsoft.com/office/drawing/2014/main" id="{59707929-8FAB-D25E-E2CA-4A9D79D68401}"/>
              </a:ext>
            </a:extLst>
          </p:cNvPr>
          <p:cNvCxnSpPr/>
          <p:nvPr/>
        </p:nvCxnSpPr>
        <p:spPr>
          <a:xfrm flipV="1">
            <a:off x="4481240" y="4794805"/>
            <a:ext cx="0" cy="123672"/>
          </a:xfrm>
          <a:prstGeom prst="straightConnector1">
            <a:avLst/>
          </a:prstGeom>
          <a:noFill/>
          <a:ln w="6350" cap="flat" cmpd="sng" algn="ctr">
            <a:solidFill>
              <a:srgbClr val="FF0000"/>
            </a:solidFill>
            <a:prstDash val="solid"/>
            <a:miter lim="800000"/>
            <a:headEnd type="none" w="med" len="med"/>
            <a:tailEnd type="triangle" w="sm" len="sm"/>
          </a:ln>
          <a:effectLst/>
        </p:spPr>
      </p:cxnSp>
      <p:cxnSp>
        <p:nvCxnSpPr>
          <p:cNvPr id="75" name="Straight Arrow Connector 66">
            <a:extLst>
              <a:ext uri="{FF2B5EF4-FFF2-40B4-BE49-F238E27FC236}">
                <a16:creationId xmlns:a16="http://schemas.microsoft.com/office/drawing/2014/main" id="{1965B369-EA91-60D6-B1DA-6DCBB8B93FAD}"/>
              </a:ext>
            </a:extLst>
          </p:cNvPr>
          <p:cNvCxnSpPr>
            <a:cxnSpLocks/>
          </p:cNvCxnSpPr>
          <p:nvPr/>
        </p:nvCxnSpPr>
        <p:spPr>
          <a:xfrm flipV="1">
            <a:off x="3600327" y="4245897"/>
            <a:ext cx="228" cy="214943"/>
          </a:xfrm>
          <a:prstGeom prst="straightConnector1">
            <a:avLst/>
          </a:prstGeom>
          <a:noFill/>
          <a:ln w="6350" cap="flat" cmpd="sng" algn="ctr">
            <a:solidFill>
              <a:srgbClr val="FF0000"/>
            </a:solidFill>
            <a:prstDash val="solid"/>
            <a:miter lim="800000"/>
            <a:headEnd type="none" w="med" len="med"/>
            <a:tailEnd type="triangle" w="sm" len="sm"/>
          </a:ln>
          <a:effectLst/>
        </p:spPr>
      </p:cxnSp>
      <p:cxnSp>
        <p:nvCxnSpPr>
          <p:cNvPr id="76" name="Straight Arrow Connector 67">
            <a:extLst>
              <a:ext uri="{FF2B5EF4-FFF2-40B4-BE49-F238E27FC236}">
                <a16:creationId xmlns:a16="http://schemas.microsoft.com/office/drawing/2014/main" id="{037ECBF7-16CE-BEA7-ACCB-803646330146}"/>
              </a:ext>
            </a:extLst>
          </p:cNvPr>
          <p:cNvCxnSpPr>
            <a:cxnSpLocks/>
          </p:cNvCxnSpPr>
          <p:nvPr/>
        </p:nvCxnSpPr>
        <p:spPr>
          <a:xfrm flipH="1" flipV="1">
            <a:off x="3630228" y="3660066"/>
            <a:ext cx="6065" cy="357561"/>
          </a:xfrm>
          <a:prstGeom prst="straightConnector1">
            <a:avLst/>
          </a:prstGeom>
          <a:noFill/>
          <a:ln w="6350" cap="flat" cmpd="sng" algn="ctr">
            <a:solidFill>
              <a:srgbClr val="FF0000"/>
            </a:solidFill>
            <a:prstDash val="solid"/>
            <a:miter lim="800000"/>
            <a:headEnd type="none" w="med" len="med"/>
            <a:tailEnd type="triangle" w="sm" len="sm"/>
          </a:ln>
          <a:effectLst/>
        </p:spPr>
      </p:cxnSp>
      <p:cxnSp>
        <p:nvCxnSpPr>
          <p:cNvPr id="77" name="Straight Arrow Connector 71">
            <a:extLst>
              <a:ext uri="{FF2B5EF4-FFF2-40B4-BE49-F238E27FC236}">
                <a16:creationId xmlns:a16="http://schemas.microsoft.com/office/drawing/2014/main" id="{18E285AE-5340-7C32-1BB7-43BA524892CB}"/>
              </a:ext>
            </a:extLst>
          </p:cNvPr>
          <p:cNvCxnSpPr/>
          <p:nvPr/>
        </p:nvCxnSpPr>
        <p:spPr>
          <a:xfrm flipV="1">
            <a:off x="3586396" y="4789086"/>
            <a:ext cx="0" cy="123672"/>
          </a:xfrm>
          <a:prstGeom prst="straightConnector1">
            <a:avLst/>
          </a:prstGeom>
          <a:noFill/>
          <a:ln w="6350" cap="flat" cmpd="sng" algn="ctr">
            <a:solidFill>
              <a:srgbClr val="FF0000"/>
            </a:solidFill>
            <a:prstDash val="solid"/>
            <a:miter lim="800000"/>
            <a:headEnd type="none" w="med" len="med"/>
            <a:tailEnd type="triangle" w="sm" len="sm"/>
          </a:ln>
          <a:effectLst/>
        </p:spPr>
      </p:cxnSp>
      <p:sp>
        <p:nvSpPr>
          <p:cNvPr id="79" name="テキスト ボックス 74">
            <a:extLst>
              <a:ext uri="{FF2B5EF4-FFF2-40B4-BE49-F238E27FC236}">
                <a16:creationId xmlns:a16="http://schemas.microsoft.com/office/drawing/2014/main" id="{43DC5600-6105-8D1F-2272-D973AD0C5E33}"/>
              </a:ext>
            </a:extLst>
          </p:cNvPr>
          <p:cNvSpPr txBox="1"/>
          <p:nvPr/>
        </p:nvSpPr>
        <p:spPr>
          <a:xfrm>
            <a:off x="2306710" y="3397393"/>
            <a:ext cx="44114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b="0" i="0" u="none" strike="noStrike" kern="0" cap="none" spc="0" normalizeH="0" baseline="0" noProof="0" dirty="0">
                <a:ln>
                  <a:noFill/>
                </a:ln>
                <a:solidFill>
                  <a:prstClr val="black"/>
                </a:solidFill>
                <a:effectLst/>
                <a:uLnTx/>
                <a:uFillTx/>
                <a:latin typeface="Arial" panose="020B0604020202020204"/>
                <a:ea typeface="ＭＳ Ｐゴシック" panose="020B0600070205080204" pitchFamily="50" charset="-128"/>
              </a:rPr>
              <a:t>L1</a:t>
            </a:r>
            <a:endParaRPr kumimoji="0" lang="ja-JP" altLang="en-US" b="0" i="0" u="none" strike="noStrike" kern="0" cap="none" spc="0" normalizeH="0" baseline="0" noProof="0" dirty="0">
              <a:ln>
                <a:noFill/>
              </a:ln>
              <a:solidFill>
                <a:prstClr val="black"/>
              </a:solidFill>
              <a:effectLst/>
              <a:uLnTx/>
              <a:uFillTx/>
              <a:latin typeface="Arial" panose="020B0604020202020204"/>
              <a:ea typeface="ＭＳ Ｐゴシック" panose="020B0600070205080204" pitchFamily="50" charset="-128"/>
            </a:endParaRPr>
          </a:p>
        </p:txBody>
      </p:sp>
      <mc:AlternateContent xmlns:mc="http://schemas.openxmlformats.org/markup-compatibility/2006" xmlns:a14="http://schemas.microsoft.com/office/drawing/2010/main">
        <mc:Choice Requires="a14">
          <p:sp>
            <p:nvSpPr>
              <p:cNvPr id="80" name="TextBox 97">
                <a:extLst>
                  <a:ext uri="{FF2B5EF4-FFF2-40B4-BE49-F238E27FC236}">
                    <a16:creationId xmlns:a16="http://schemas.microsoft.com/office/drawing/2014/main" id="{C7BADD5C-9534-6378-EB39-44CE1A995204}"/>
                  </a:ext>
                </a:extLst>
              </p:cNvPr>
              <p:cNvSpPr txBox="1"/>
              <p:nvPr/>
            </p:nvSpPr>
            <p:spPr>
              <a:xfrm>
                <a:off x="6152347" y="3998159"/>
                <a:ext cx="265967" cy="285206"/>
              </a:xfrm>
              <a:prstGeom prst="rect">
                <a:avLst/>
              </a:prstGeom>
              <a:noFill/>
              <a:ln w="6350" cap="flat" cmpd="sng" algn="ctr">
                <a:noFill/>
                <a:prstDash val="solid"/>
                <a:miter lim="800000"/>
              </a:ln>
              <a:effectLst/>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200" b="0" i="1" u="none" strike="noStrike" kern="0" cap="none" spc="0" normalizeH="0" baseline="0" noProof="0">
                              <a:ln>
                                <a:noFill/>
                              </a:ln>
                              <a:solidFill>
                                <a:prstClr val="black"/>
                              </a:solidFill>
                              <a:effectLst/>
                              <a:uLnTx/>
                              <a:uFillTx/>
                              <a:latin typeface="Cambria Math" panose="02040503050406030204" pitchFamily="18" charset="0"/>
                            </a:rPr>
                            <m:t>𝑑</m:t>
                          </m:r>
                        </m:e>
                        <m:sub>
                          <m: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t>1,4</m:t>
                          </m:r>
                        </m:sub>
                      </m:sSub>
                    </m:oMath>
                  </m:oMathPara>
                </a14:m>
                <a:endParaRPr kumimoji="0" lang="en-US" sz="1200" b="0" i="0" u="none" strike="noStrike" kern="0" cap="none" spc="0" normalizeH="0" baseline="0" noProof="0" dirty="0">
                  <a:ln>
                    <a:noFill/>
                  </a:ln>
                  <a:solidFill>
                    <a:prstClr val="black"/>
                  </a:solidFill>
                  <a:effectLst/>
                  <a:uLnTx/>
                  <a:uFillTx/>
                  <a:ea typeface="Meiryo UI"/>
                </a:endParaRPr>
              </a:p>
            </p:txBody>
          </p:sp>
        </mc:Choice>
        <mc:Fallback xmlns="">
          <p:sp>
            <p:nvSpPr>
              <p:cNvPr id="80" name="TextBox 97">
                <a:extLst>
                  <a:ext uri="{FF2B5EF4-FFF2-40B4-BE49-F238E27FC236}">
                    <a16:creationId xmlns:a16="http://schemas.microsoft.com/office/drawing/2014/main" id="{C7BADD5C-9534-6378-EB39-44CE1A995204}"/>
                  </a:ext>
                </a:extLst>
              </p:cNvPr>
              <p:cNvSpPr txBox="1">
                <a:spLocks noRot="1" noChangeAspect="1" noMove="1" noResize="1" noEditPoints="1" noAdjustHandles="1" noChangeArrowheads="1" noChangeShapeType="1" noTextEdit="1"/>
              </p:cNvSpPr>
              <p:nvPr/>
            </p:nvSpPr>
            <p:spPr>
              <a:xfrm>
                <a:off x="6152347" y="3998159"/>
                <a:ext cx="265967" cy="285206"/>
              </a:xfrm>
              <a:prstGeom prst="rect">
                <a:avLst/>
              </a:prstGeom>
              <a:blipFill>
                <a:blip r:embed="rId18"/>
                <a:stretch>
                  <a:fillRect l="-22727"/>
                </a:stretch>
              </a:blipFill>
              <a:ln w="6350" cap="flat" cmpd="sng" algn="ctr">
                <a:no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1" name="Oval 109">
                <a:extLst>
                  <a:ext uri="{FF2B5EF4-FFF2-40B4-BE49-F238E27FC236}">
                    <a16:creationId xmlns:a16="http://schemas.microsoft.com/office/drawing/2014/main" id="{0E6B4B43-D90C-2687-E3BE-9AC9BA1C8D4C}"/>
                  </a:ext>
                </a:extLst>
              </p:cNvPr>
              <p:cNvSpPr/>
              <p:nvPr/>
            </p:nvSpPr>
            <p:spPr>
              <a:xfrm>
                <a:off x="5778061" y="3417632"/>
                <a:ext cx="245658" cy="245660"/>
              </a:xfrm>
              <a:prstGeom prst="ellipse">
                <a:avLst/>
              </a:prstGeom>
              <a:noFill/>
              <a:ln w="635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𝑧</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1,4</m:t>
                          </m:r>
                        </m:sub>
                        <m:sup>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𝑝</m:t>
                          </m:r>
                        </m:sup>
                      </m:sSubSup>
                    </m:oMath>
                  </m:oMathPara>
                </a14:m>
                <a:endParaRPr kumimoji="0" lang="en-US" sz="1400" b="0" i="0" u="none" strike="noStrike" kern="0" cap="none" spc="0" normalizeH="0" baseline="0" noProof="0" dirty="0">
                  <a:ln>
                    <a:noFill/>
                  </a:ln>
                  <a:solidFill>
                    <a:prstClr val="black"/>
                  </a:solidFill>
                  <a:effectLst/>
                  <a:uLnTx/>
                  <a:uFillTx/>
                  <a:ea typeface="Meiryo UI"/>
                </a:endParaRPr>
              </a:p>
            </p:txBody>
          </p:sp>
        </mc:Choice>
        <mc:Fallback xmlns="">
          <p:sp>
            <p:nvSpPr>
              <p:cNvPr id="81" name="Oval 109">
                <a:extLst>
                  <a:ext uri="{FF2B5EF4-FFF2-40B4-BE49-F238E27FC236}">
                    <a16:creationId xmlns:a16="http://schemas.microsoft.com/office/drawing/2014/main" id="{0E6B4B43-D90C-2687-E3BE-9AC9BA1C8D4C}"/>
                  </a:ext>
                </a:extLst>
              </p:cNvPr>
              <p:cNvSpPr>
                <a:spLocks noRot="1" noChangeAspect="1" noMove="1" noResize="1" noEditPoints="1" noAdjustHandles="1" noChangeArrowheads="1" noChangeShapeType="1" noTextEdit="1"/>
              </p:cNvSpPr>
              <p:nvPr/>
            </p:nvSpPr>
            <p:spPr>
              <a:xfrm>
                <a:off x="5778061" y="3417632"/>
                <a:ext cx="245658" cy="245660"/>
              </a:xfrm>
              <a:prstGeom prst="ellipse">
                <a:avLst/>
              </a:prstGeom>
              <a:blipFill>
                <a:blip r:embed="rId19"/>
                <a:stretch>
                  <a:fillRect l="-30000" r="-7500" b="-12500"/>
                </a:stretch>
              </a:blipFill>
              <a:ln w="6350" cap="flat" cmpd="sng" algn="ctr">
                <a:no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4" name="TextBox 97">
                <a:extLst>
                  <a:ext uri="{FF2B5EF4-FFF2-40B4-BE49-F238E27FC236}">
                    <a16:creationId xmlns:a16="http://schemas.microsoft.com/office/drawing/2014/main" id="{D550DC73-5A9F-399C-B426-98193396FB5C}"/>
                  </a:ext>
                </a:extLst>
              </p:cNvPr>
              <p:cNvSpPr txBox="1"/>
              <p:nvPr/>
            </p:nvSpPr>
            <p:spPr>
              <a:xfrm>
                <a:off x="7027820" y="3955454"/>
                <a:ext cx="265967" cy="285206"/>
              </a:xfrm>
              <a:prstGeom prst="rect">
                <a:avLst/>
              </a:prstGeom>
              <a:noFill/>
              <a:ln w="6350" cap="flat" cmpd="sng" algn="ctr">
                <a:noFill/>
                <a:prstDash val="solid"/>
                <a:miter lim="800000"/>
              </a:ln>
              <a:effectLst/>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1200" b="0" i="1" u="none" strike="noStrike" kern="0" cap="none" spc="0" normalizeH="0" baseline="0" noProof="0">
                              <a:ln>
                                <a:noFill/>
                              </a:ln>
                              <a:solidFill>
                                <a:prstClr val="black"/>
                              </a:solidFill>
                              <a:effectLst/>
                              <a:uLnTx/>
                              <a:uFillTx/>
                              <a:latin typeface="Cambria Math" panose="02040503050406030204" pitchFamily="18" charset="0"/>
                            </a:rPr>
                            <m:t>𝑑</m:t>
                          </m:r>
                        </m:e>
                        <m:sub>
                          <m: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t>1,5</m:t>
                          </m:r>
                        </m:sub>
                      </m:sSub>
                    </m:oMath>
                  </m:oMathPara>
                </a14:m>
                <a:endParaRPr kumimoji="0" lang="en-US" sz="1200" b="0" i="0" u="none" strike="noStrike" kern="0" cap="none" spc="0" normalizeH="0" baseline="0" noProof="0" dirty="0">
                  <a:ln>
                    <a:noFill/>
                  </a:ln>
                  <a:solidFill>
                    <a:prstClr val="black"/>
                  </a:solidFill>
                  <a:effectLst/>
                  <a:uLnTx/>
                  <a:uFillTx/>
                  <a:ea typeface="Meiryo UI"/>
                </a:endParaRPr>
              </a:p>
            </p:txBody>
          </p:sp>
        </mc:Choice>
        <mc:Fallback xmlns="">
          <p:sp>
            <p:nvSpPr>
              <p:cNvPr id="84" name="TextBox 97">
                <a:extLst>
                  <a:ext uri="{FF2B5EF4-FFF2-40B4-BE49-F238E27FC236}">
                    <a16:creationId xmlns:a16="http://schemas.microsoft.com/office/drawing/2014/main" id="{D550DC73-5A9F-399C-B426-98193396FB5C}"/>
                  </a:ext>
                </a:extLst>
              </p:cNvPr>
              <p:cNvSpPr txBox="1">
                <a:spLocks noRot="1" noChangeAspect="1" noMove="1" noResize="1" noEditPoints="1" noAdjustHandles="1" noChangeArrowheads="1" noChangeShapeType="1" noTextEdit="1"/>
              </p:cNvSpPr>
              <p:nvPr/>
            </p:nvSpPr>
            <p:spPr>
              <a:xfrm>
                <a:off x="7027820" y="3955454"/>
                <a:ext cx="265967" cy="285206"/>
              </a:xfrm>
              <a:prstGeom prst="rect">
                <a:avLst/>
              </a:prstGeom>
              <a:blipFill>
                <a:blip r:embed="rId20"/>
                <a:stretch>
                  <a:fillRect l="-25581" r="-2326"/>
                </a:stretch>
              </a:blipFill>
              <a:ln w="6350" cap="flat" cmpd="sng" algn="ctr">
                <a:no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5" name="Oval 109">
                <a:extLst>
                  <a:ext uri="{FF2B5EF4-FFF2-40B4-BE49-F238E27FC236}">
                    <a16:creationId xmlns:a16="http://schemas.microsoft.com/office/drawing/2014/main" id="{9C13EEDE-D029-441F-79C3-A20B7E8222CA}"/>
                  </a:ext>
                </a:extLst>
              </p:cNvPr>
              <p:cNvSpPr/>
              <p:nvPr/>
            </p:nvSpPr>
            <p:spPr>
              <a:xfrm>
                <a:off x="6649945" y="3384910"/>
                <a:ext cx="245658" cy="245660"/>
              </a:xfrm>
              <a:prstGeom prst="ellipse">
                <a:avLst/>
              </a:prstGeom>
              <a:noFill/>
              <a:ln w="635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𝑧</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1,4</m:t>
                          </m:r>
                        </m:sub>
                        <m:sup>
                          <m:r>
                            <a:rPr kumimoji="0" lang="en-US" sz="1400" b="0" i="1" u="none" strike="noStrike" kern="0" cap="none" spc="0" normalizeH="0" baseline="0" noProof="0">
                              <a:ln>
                                <a:noFill/>
                              </a:ln>
                              <a:solidFill>
                                <a:prstClr val="black"/>
                              </a:solidFill>
                              <a:effectLst/>
                              <a:uLnTx/>
                              <a:uFillTx/>
                              <a:latin typeface="Cambria Math" panose="02040503050406030204" pitchFamily="18" charset="0"/>
                            </a:rPr>
                            <m:t>𝑝</m:t>
                          </m:r>
                        </m:sup>
                      </m:sSubSup>
                    </m:oMath>
                  </m:oMathPara>
                </a14:m>
                <a:endParaRPr kumimoji="0" lang="en-US" sz="1400" b="0" i="0" u="none" strike="noStrike" kern="0" cap="none" spc="0" normalizeH="0" baseline="0" noProof="0" dirty="0">
                  <a:ln>
                    <a:noFill/>
                  </a:ln>
                  <a:solidFill>
                    <a:prstClr val="black"/>
                  </a:solidFill>
                  <a:effectLst/>
                  <a:uLnTx/>
                  <a:uFillTx/>
                  <a:ea typeface="Meiryo UI"/>
                </a:endParaRPr>
              </a:p>
            </p:txBody>
          </p:sp>
        </mc:Choice>
        <mc:Fallback xmlns="">
          <p:sp>
            <p:nvSpPr>
              <p:cNvPr id="85" name="Oval 109">
                <a:extLst>
                  <a:ext uri="{FF2B5EF4-FFF2-40B4-BE49-F238E27FC236}">
                    <a16:creationId xmlns:a16="http://schemas.microsoft.com/office/drawing/2014/main" id="{9C13EEDE-D029-441F-79C3-A20B7E8222CA}"/>
                  </a:ext>
                </a:extLst>
              </p:cNvPr>
              <p:cNvSpPr>
                <a:spLocks noRot="1" noChangeAspect="1" noMove="1" noResize="1" noEditPoints="1" noAdjustHandles="1" noChangeArrowheads="1" noChangeShapeType="1" noTextEdit="1"/>
              </p:cNvSpPr>
              <p:nvPr/>
            </p:nvSpPr>
            <p:spPr>
              <a:xfrm>
                <a:off x="6649945" y="3384910"/>
                <a:ext cx="245658" cy="245660"/>
              </a:xfrm>
              <a:prstGeom prst="ellipse">
                <a:avLst/>
              </a:prstGeom>
              <a:blipFill>
                <a:blip r:embed="rId21"/>
                <a:stretch>
                  <a:fillRect l="-30000" r="-7500" b="-12195"/>
                </a:stretch>
              </a:blipFill>
              <a:ln w="6350" cap="flat" cmpd="sng" algn="ctr">
                <a:noFill/>
                <a:prstDash val="solid"/>
                <a:miter lim="800000"/>
              </a:ln>
              <a:effectLst/>
            </p:spPr>
            <p:txBody>
              <a:bodyPr/>
              <a:lstStyle/>
              <a:p>
                <a:r>
                  <a:rPr lang="ja-JP" altLang="en-US">
                    <a:noFill/>
                  </a:rPr>
                  <a:t> </a:t>
                </a:r>
              </a:p>
            </p:txBody>
          </p:sp>
        </mc:Fallback>
      </mc:AlternateContent>
      <p:cxnSp>
        <p:nvCxnSpPr>
          <p:cNvPr id="88" name="Straight Arrow Connector 92">
            <a:extLst>
              <a:ext uri="{FF2B5EF4-FFF2-40B4-BE49-F238E27FC236}">
                <a16:creationId xmlns:a16="http://schemas.microsoft.com/office/drawing/2014/main" id="{8B48439F-709C-9EA0-9818-734350C6A3F1}"/>
              </a:ext>
            </a:extLst>
          </p:cNvPr>
          <p:cNvCxnSpPr/>
          <p:nvPr/>
        </p:nvCxnSpPr>
        <p:spPr>
          <a:xfrm flipV="1">
            <a:off x="5507083" y="4147951"/>
            <a:ext cx="616019" cy="7215"/>
          </a:xfrm>
          <a:prstGeom prst="straightConnector1">
            <a:avLst/>
          </a:prstGeom>
          <a:noFill/>
          <a:ln w="6350" cap="flat" cmpd="sng" algn="ctr">
            <a:solidFill>
              <a:srgbClr val="0612FF"/>
            </a:solidFill>
            <a:prstDash val="solid"/>
            <a:miter lim="800000"/>
            <a:tailEnd type="triangle" w="sm" len="sm"/>
          </a:ln>
          <a:effectLst/>
        </p:spPr>
      </p:cxnSp>
      <p:cxnSp>
        <p:nvCxnSpPr>
          <p:cNvPr id="89" name="Straight Arrow Connector 11">
            <a:extLst>
              <a:ext uri="{FF2B5EF4-FFF2-40B4-BE49-F238E27FC236}">
                <a16:creationId xmlns:a16="http://schemas.microsoft.com/office/drawing/2014/main" id="{279DE235-24EE-B7C4-505C-216B6165BC56}"/>
              </a:ext>
            </a:extLst>
          </p:cNvPr>
          <p:cNvCxnSpPr>
            <a:cxnSpLocks/>
          </p:cNvCxnSpPr>
          <p:nvPr/>
        </p:nvCxnSpPr>
        <p:spPr>
          <a:xfrm flipV="1">
            <a:off x="5549512" y="3655960"/>
            <a:ext cx="292105" cy="387678"/>
          </a:xfrm>
          <a:prstGeom prst="straightConnector1">
            <a:avLst/>
          </a:prstGeom>
          <a:noFill/>
          <a:ln w="6350" cap="flat" cmpd="sng" algn="ctr">
            <a:solidFill>
              <a:srgbClr val="0612FF"/>
            </a:solidFill>
            <a:prstDash val="solid"/>
            <a:miter lim="800000"/>
            <a:tailEnd type="triangle" w="sm" len="sm"/>
          </a:ln>
          <a:effectLst/>
        </p:spPr>
      </p:cxnSp>
      <p:cxnSp>
        <p:nvCxnSpPr>
          <p:cNvPr id="93" name="Straight Arrow Connector 92">
            <a:extLst>
              <a:ext uri="{FF2B5EF4-FFF2-40B4-BE49-F238E27FC236}">
                <a16:creationId xmlns:a16="http://schemas.microsoft.com/office/drawing/2014/main" id="{A6D58D28-29CE-3B08-4B6E-F04AF15C5188}"/>
              </a:ext>
            </a:extLst>
          </p:cNvPr>
          <p:cNvCxnSpPr>
            <a:cxnSpLocks/>
          </p:cNvCxnSpPr>
          <p:nvPr/>
        </p:nvCxnSpPr>
        <p:spPr>
          <a:xfrm flipV="1">
            <a:off x="6376074" y="4137453"/>
            <a:ext cx="581873" cy="4018"/>
          </a:xfrm>
          <a:prstGeom prst="straightConnector1">
            <a:avLst/>
          </a:prstGeom>
          <a:noFill/>
          <a:ln w="6350" cap="flat" cmpd="sng" algn="ctr">
            <a:solidFill>
              <a:srgbClr val="0612FF"/>
            </a:solidFill>
            <a:prstDash val="solid"/>
            <a:miter lim="800000"/>
            <a:tailEnd type="triangle" w="sm" len="sm"/>
          </a:ln>
          <a:effectLst/>
        </p:spPr>
      </p:cxnSp>
      <p:cxnSp>
        <p:nvCxnSpPr>
          <p:cNvPr id="94" name="Straight Arrow Connector 11">
            <a:extLst>
              <a:ext uri="{FF2B5EF4-FFF2-40B4-BE49-F238E27FC236}">
                <a16:creationId xmlns:a16="http://schemas.microsoft.com/office/drawing/2014/main" id="{8598D119-FBD2-AB0A-B694-0E3C38745143}"/>
              </a:ext>
            </a:extLst>
          </p:cNvPr>
          <p:cNvCxnSpPr>
            <a:cxnSpLocks/>
          </p:cNvCxnSpPr>
          <p:nvPr/>
        </p:nvCxnSpPr>
        <p:spPr>
          <a:xfrm flipV="1">
            <a:off x="6379249" y="3658405"/>
            <a:ext cx="326031" cy="404572"/>
          </a:xfrm>
          <a:prstGeom prst="straightConnector1">
            <a:avLst/>
          </a:prstGeom>
          <a:noFill/>
          <a:ln w="6350" cap="flat" cmpd="sng" algn="ctr">
            <a:solidFill>
              <a:srgbClr val="0612FF"/>
            </a:solidFill>
            <a:prstDash val="solid"/>
            <a:miter lim="800000"/>
            <a:tailEnd type="triangle" w="sm" len="sm"/>
          </a:ln>
          <a:effectLst/>
        </p:spPr>
      </p:cxnSp>
      <p:cxnSp>
        <p:nvCxnSpPr>
          <p:cNvPr id="97" name="直線コネクタ 92">
            <a:extLst>
              <a:ext uri="{FF2B5EF4-FFF2-40B4-BE49-F238E27FC236}">
                <a16:creationId xmlns:a16="http://schemas.microsoft.com/office/drawing/2014/main" id="{492BB3B8-D107-0C05-D61D-C53EAE20F59C}"/>
              </a:ext>
            </a:extLst>
          </p:cNvPr>
          <p:cNvCxnSpPr>
            <a:cxnSpLocks/>
          </p:cNvCxnSpPr>
          <p:nvPr/>
        </p:nvCxnSpPr>
        <p:spPr>
          <a:xfrm>
            <a:off x="5698121" y="3105758"/>
            <a:ext cx="0" cy="2035348"/>
          </a:xfrm>
          <a:prstGeom prst="line">
            <a:avLst/>
          </a:prstGeom>
          <a:noFill/>
          <a:ln w="28575" cap="flat" cmpd="sng" algn="ctr">
            <a:solidFill>
              <a:srgbClr val="000000"/>
            </a:solidFill>
            <a:prstDash val="dashDot"/>
            <a:headEnd type="none" w="med" len="med"/>
            <a:tailEnd type="none" w="med" len="med"/>
          </a:ln>
          <a:effectLst/>
        </p:spPr>
      </p:cxnSp>
      <p:sp>
        <p:nvSpPr>
          <p:cNvPr id="98" name="テキスト ボックス 93">
            <a:extLst>
              <a:ext uri="{FF2B5EF4-FFF2-40B4-BE49-F238E27FC236}">
                <a16:creationId xmlns:a16="http://schemas.microsoft.com/office/drawing/2014/main" id="{69D5B64F-FDCE-DB23-1F93-9DF6AD17D719}"/>
              </a:ext>
            </a:extLst>
          </p:cNvPr>
          <p:cNvSpPr txBox="1"/>
          <p:nvPr/>
        </p:nvSpPr>
        <p:spPr>
          <a:xfrm>
            <a:off x="5476333" y="2735939"/>
            <a:ext cx="543739"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Arial" panose="020B0604020202020204"/>
                <a:ea typeface="ＭＳ Ｐゴシック" panose="020B0600070205080204" pitchFamily="50" charset="-128"/>
              </a:rPr>
              <a:t>Now</a:t>
            </a:r>
            <a:endParaRPr kumimoji="0" lang="ja-JP" altLang="en-US" sz="1400" b="0" i="0" u="none" strike="noStrike" kern="0" cap="none" spc="0" normalizeH="0" baseline="0" noProof="0" dirty="0">
              <a:ln>
                <a:noFill/>
              </a:ln>
              <a:solidFill>
                <a:prstClr val="black"/>
              </a:solidFill>
              <a:effectLst/>
              <a:uLnTx/>
              <a:uFillTx/>
              <a:latin typeface="Arial" panose="020B0604020202020204"/>
              <a:ea typeface="ＭＳ Ｐゴシック" panose="020B0600070205080204" pitchFamily="50" charset="-128"/>
            </a:endParaRPr>
          </a:p>
        </p:txBody>
      </p:sp>
      <p:sp>
        <p:nvSpPr>
          <p:cNvPr id="99" name="テキスト ボックス 94">
            <a:extLst>
              <a:ext uri="{FF2B5EF4-FFF2-40B4-BE49-F238E27FC236}">
                <a16:creationId xmlns:a16="http://schemas.microsoft.com/office/drawing/2014/main" id="{D09B7C47-CCC9-C5E8-DC80-8EE0F05538C5}"/>
              </a:ext>
            </a:extLst>
          </p:cNvPr>
          <p:cNvSpPr txBox="1"/>
          <p:nvPr/>
        </p:nvSpPr>
        <p:spPr>
          <a:xfrm>
            <a:off x="3514768" y="5359600"/>
            <a:ext cx="192552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Arial" panose="020B0604020202020204"/>
                <a:ea typeface="ＭＳ Ｐゴシック" panose="020B0600070205080204" pitchFamily="50" charset="-128"/>
              </a:rPr>
              <a:t>Reflection for the past</a:t>
            </a:r>
            <a:endParaRPr kumimoji="0" lang="ja-JP" altLang="en-US" sz="1400" b="0" i="0" u="none" strike="noStrike" kern="0" cap="none" spc="0" normalizeH="0" baseline="0" noProof="0" dirty="0">
              <a:ln>
                <a:noFill/>
              </a:ln>
              <a:solidFill>
                <a:prstClr val="black"/>
              </a:solidFill>
              <a:effectLst/>
              <a:uLnTx/>
              <a:uFillTx/>
              <a:latin typeface="Arial" panose="020B0604020202020204"/>
              <a:ea typeface="ＭＳ Ｐゴシック" panose="020B0600070205080204" pitchFamily="50" charset="-128"/>
            </a:endParaRPr>
          </a:p>
        </p:txBody>
      </p:sp>
      <p:sp>
        <p:nvSpPr>
          <p:cNvPr id="100" name="テキスト ボックス 95">
            <a:extLst>
              <a:ext uri="{FF2B5EF4-FFF2-40B4-BE49-F238E27FC236}">
                <a16:creationId xmlns:a16="http://schemas.microsoft.com/office/drawing/2014/main" id="{56B3FA97-C6E3-4291-21B9-7F094C38CD0A}"/>
              </a:ext>
            </a:extLst>
          </p:cNvPr>
          <p:cNvSpPr txBox="1"/>
          <p:nvPr/>
        </p:nvSpPr>
        <p:spPr>
          <a:xfrm>
            <a:off x="5760981" y="5346235"/>
            <a:ext cx="1944764"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Arial" panose="020B0604020202020204"/>
                <a:ea typeface="ＭＳ Ｐゴシック" panose="020B0600070205080204" pitchFamily="50" charset="-128"/>
              </a:rPr>
              <a:t>Look ahead prediction</a:t>
            </a:r>
            <a:endParaRPr kumimoji="0" lang="ja-JP" altLang="en-US" sz="1400" b="0" i="0" u="none" strike="noStrike" kern="0" cap="none" spc="0" normalizeH="0" baseline="0" noProof="0" dirty="0">
              <a:ln>
                <a:noFill/>
              </a:ln>
              <a:solidFill>
                <a:prstClr val="black"/>
              </a:solidFill>
              <a:effectLst/>
              <a:uLnTx/>
              <a:uFillTx/>
              <a:latin typeface="Arial" panose="020B0604020202020204"/>
              <a:ea typeface="ＭＳ Ｐゴシック" panose="020B0600070205080204" pitchFamily="50" charset="-128"/>
            </a:endParaRPr>
          </a:p>
        </p:txBody>
      </p:sp>
      <p:sp>
        <p:nvSpPr>
          <p:cNvPr id="101" name="テキスト ボックス 96">
            <a:extLst>
              <a:ext uri="{FF2B5EF4-FFF2-40B4-BE49-F238E27FC236}">
                <a16:creationId xmlns:a16="http://schemas.microsoft.com/office/drawing/2014/main" id="{56E9A264-47F7-946F-DCA9-72BE6503B9A7}"/>
              </a:ext>
            </a:extLst>
          </p:cNvPr>
          <p:cNvSpPr txBox="1"/>
          <p:nvPr/>
        </p:nvSpPr>
        <p:spPr>
          <a:xfrm>
            <a:off x="3079166" y="3448078"/>
            <a:ext cx="396261" cy="261610"/>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srgbClr val="002060"/>
                </a:solidFill>
                <a:effectLst/>
                <a:uLnTx/>
                <a:uFillTx/>
                <a:latin typeface="Arial" panose="020B0604020202020204"/>
                <a:ea typeface="ＭＳ Ｐゴシック" panose="020B0600070205080204" pitchFamily="50" charset="-128"/>
              </a:rPr>
              <a:t>UG</a:t>
            </a:r>
            <a:endParaRPr kumimoji="0" lang="ja-JP" altLang="en-US" sz="1100" b="0" i="0" u="none" strike="noStrike" kern="0" cap="none" spc="0" normalizeH="0" baseline="0" noProof="0" dirty="0">
              <a:ln>
                <a:noFill/>
              </a:ln>
              <a:solidFill>
                <a:srgbClr val="002060"/>
              </a:solidFill>
              <a:effectLst/>
              <a:uLnTx/>
              <a:uFillTx/>
              <a:latin typeface="Arial" panose="020B0604020202020204"/>
              <a:ea typeface="ＭＳ Ｐゴシック" panose="020B0600070205080204" pitchFamily="50" charset="-128"/>
            </a:endParaRPr>
          </a:p>
        </p:txBody>
      </p:sp>
      <p:sp>
        <p:nvSpPr>
          <p:cNvPr id="103" name="テキスト ボックス 98">
            <a:extLst>
              <a:ext uri="{FF2B5EF4-FFF2-40B4-BE49-F238E27FC236}">
                <a16:creationId xmlns:a16="http://schemas.microsoft.com/office/drawing/2014/main" id="{79E2DA16-DEB2-A466-D3CB-DA33E571530C}"/>
              </a:ext>
            </a:extLst>
          </p:cNvPr>
          <p:cNvSpPr txBox="1"/>
          <p:nvPr/>
        </p:nvSpPr>
        <p:spPr>
          <a:xfrm>
            <a:off x="3451642" y="4811435"/>
            <a:ext cx="269626" cy="27700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0000"/>
                </a:solidFill>
                <a:effectLst/>
                <a:uLnTx/>
                <a:uFillTx/>
                <a:latin typeface="Arial" panose="020B0604020202020204"/>
                <a:ea typeface="ＭＳ Ｐゴシック"/>
              </a:rPr>
              <a:t>e</a:t>
            </a:r>
          </a:p>
        </p:txBody>
      </p:sp>
      <p:sp>
        <p:nvSpPr>
          <p:cNvPr id="104" name="テキスト ボックス 99">
            <a:extLst>
              <a:ext uri="{FF2B5EF4-FFF2-40B4-BE49-F238E27FC236}">
                <a16:creationId xmlns:a16="http://schemas.microsoft.com/office/drawing/2014/main" id="{12FE0FDC-D3B7-7483-31E3-5FFF5B5B887B}"/>
              </a:ext>
            </a:extLst>
          </p:cNvPr>
          <p:cNvSpPr txBox="1"/>
          <p:nvPr/>
        </p:nvSpPr>
        <p:spPr>
          <a:xfrm>
            <a:off x="4344163" y="4810193"/>
            <a:ext cx="269626" cy="27700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0000"/>
                </a:solidFill>
                <a:effectLst/>
                <a:uLnTx/>
                <a:uFillTx/>
                <a:latin typeface="Arial" panose="020B0604020202020204"/>
                <a:ea typeface="ＭＳ Ｐゴシック"/>
              </a:rPr>
              <a:t>e</a:t>
            </a:r>
          </a:p>
        </p:txBody>
      </p:sp>
      <p:sp>
        <p:nvSpPr>
          <p:cNvPr id="105" name="テキスト ボックス 100">
            <a:extLst>
              <a:ext uri="{FF2B5EF4-FFF2-40B4-BE49-F238E27FC236}">
                <a16:creationId xmlns:a16="http://schemas.microsoft.com/office/drawing/2014/main" id="{4979E4A9-10D3-C958-A63F-B0B6B4E42BF8}"/>
              </a:ext>
            </a:extLst>
          </p:cNvPr>
          <p:cNvSpPr txBox="1"/>
          <p:nvPr/>
        </p:nvSpPr>
        <p:spPr>
          <a:xfrm>
            <a:off x="5236683" y="4808952"/>
            <a:ext cx="269626" cy="27700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0000"/>
                </a:solidFill>
                <a:effectLst/>
                <a:uLnTx/>
                <a:uFillTx/>
                <a:latin typeface="Arial" panose="020B0604020202020204"/>
                <a:ea typeface="ＭＳ Ｐゴシック"/>
              </a:rPr>
              <a:t>e</a:t>
            </a:r>
          </a:p>
        </p:txBody>
      </p:sp>
      <p:sp>
        <p:nvSpPr>
          <p:cNvPr id="112" name="テキスト ボックス 107">
            <a:extLst>
              <a:ext uri="{FF2B5EF4-FFF2-40B4-BE49-F238E27FC236}">
                <a16:creationId xmlns:a16="http://schemas.microsoft.com/office/drawing/2014/main" id="{10530D95-9048-76F9-23D6-4B3F18D42A80}"/>
              </a:ext>
            </a:extLst>
          </p:cNvPr>
          <p:cNvSpPr txBox="1"/>
          <p:nvPr/>
        </p:nvSpPr>
        <p:spPr>
          <a:xfrm>
            <a:off x="3306663" y="3105758"/>
            <a:ext cx="615874"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srgbClr val="FF0000"/>
                </a:solidFill>
                <a:effectLst/>
                <a:uLnTx/>
                <a:uFillTx/>
                <a:latin typeface="Arial" panose="020B0604020202020204"/>
                <a:ea typeface="ＭＳ Ｐゴシック" panose="020B0600070205080204" pitchFamily="50" charset="-128"/>
              </a:rPr>
              <a:t>update</a:t>
            </a:r>
            <a:endParaRPr kumimoji="0" lang="ja-JP" altLang="en-US" sz="1100" b="0" i="0" u="none" strike="noStrike" kern="0" cap="none" spc="0" normalizeH="0" baseline="0" noProof="0" dirty="0">
              <a:ln>
                <a:noFill/>
              </a:ln>
              <a:solidFill>
                <a:srgbClr val="FF0000"/>
              </a:solidFill>
              <a:effectLst/>
              <a:uLnTx/>
              <a:uFillTx/>
              <a:latin typeface="Arial" panose="020B0604020202020204"/>
              <a:ea typeface="ＭＳ Ｐゴシック" panose="020B0600070205080204" pitchFamily="50" charset="-128"/>
            </a:endParaRPr>
          </a:p>
        </p:txBody>
      </p:sp>
      <p:sp>
        <p:nvSpPr>
          <p:cNvPr id="113" name="矢印: 下 108">
            <a:extLst>
              <a:ext uri="{FF2B5EF4-FFF2-40B4-BE49-F238E27FC236}">
                <a16:creationId xmlns:a16="http://schemas.microsoft.com/office/drawing/2014/main" id="{802F8D35-2E75-E582-75FC-C5C46F5DEF36}"/>
              </a:ext>
            </a:extLst>
          </p:cNvPr>
          <p:cNvSpPr/>
          <p:nvPr/>
        </p:nvSpPr>
        <p:spPr>
          <a:xfrm>
            <a:off x="3564520" y="3316293"/>
            <a:ext cx="91897" cy="108107"/>
          </a:xfrm>
          <a:prstGeom prst="downArrow">
            <a:avLst/>
          </a:prstGeom>
          <a:noFill/>
          <a:ln w="12700" cap="flat" cmpd="sng" algn="ctr">
            <a:solidFill>
              <a:srgbClr val="FF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Arial" panose="020B0604020202020204"/>
              <a:ea typeface="ＭＳ Ｐゴシック"/>
            </a:endParaRPr>
          </a:p>
        </p:txBody>
      </p:sp>
      <p:sp>
        <p:nvSpPr>
          <p:cNvPr id="114" name="テキスト ボックス 109">
            <a:extLst>
              <a:ext uri="{FF2B5EF4-FFF2-40B4-BE49-F238E27FC236}">
                <a16:creationId xmlns:a16="http://schemas.microsoft.com/office/drawing/2014/main" id="{2B306A77-8378-5EE5-2E22-1385160AB94E}"/>
              </a:ext>
            </a:extLst>
          </p:cNvPr>
          <p:cNvSpPr txBox="1"/>
          <p:nvPr/>
        </p:nvSpPr>
        <p:spPr>
          <a:xfrm>
            <a:off x="4183044" y="3108906"/>
            <a:ext cx="615874"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srgbClr val="FF0000"/>
                </a:solidFill>
                <a:effectLst/>
                <a:uLnTx/>
                <a:uFillTx/>
                <a:latin typeface="Arial" panose="020B0604020202020204"/>
                <a:ea typeface="ＭＳ Ｐゴシック" panose="020B0600070205080204" pitchFamily="50" charset="-128"/>
              </a:rPr>
              <a:t>update</a:t>
            </a:r>
            <a:endParaRPr kumimoji="0" lang="ja-JP" altLang="en-US" sz="1100" b="0" i="0" u="none" strike="noStrike" kern="0" cap="none" spc="0" normalizeH="0" baseline="0" noProof="0" dirty="0">
              <a:ln>
                <a:noFill/>
              </a:ln>
              <a:solidFill>
                <a:srgbClr val="FF0000"/>
              </a:solidFill>
              <a:effectLst/>
              <a:uLnTx/>
              <a:uFillTx/>
              <a:latin typeface="Arial" panose="020B0604020202020204"/>
              <a:ea typeface="ＭＳ Ｐゴシック" panose="020B0600070205080204" pitchFamily="50" charset="-128"/>
            </a:endParaRPr>
          </a:p>
        </p:txBody>
      </p:sp>
      <p:sp>
        <p:nvSpPr>
          <p:cNvPr id="115" name="矢印: 下 110">
            <a:extLst>
              <a:ext uri="{FF2B5EF4-FFF2-40B4-BE49-F238E27FC236}">
                <a16:creationId xmlns:a16="http://schemas.microsoft.com/office/drawing/2014/main" id="{61096772-BE68-F87B-55DD-E6CE44355683}"/>
              </a:ext>
            </a:extLst>
          </p:cNvPr>
          <p:cNvSpPr/>
          <p:nvPr/>
        </p:nvSpPr>
        <p:spPr>
          <a:xfrm>
            <a:off x="4440901" y="3319442"/>
            <a:ext cx="91897" cy="108107"/>
          </a:xfrm>
          <a:prstGeom prst="downArrow">
            <a:avLst/>
          </a:prstGeom>
          <a:noFill/>
          <a:ln w="12700" cap="flat" cmpd="sng" algn="ctr">
            <a:solidFill>
              <a:srgbClr val="FF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Arial" panose="020B0604020202020204"/>
              <a:ea typeface="ＭＳ Ｐゴシック"/>
            </a:endParaRPr>
          </a:p>
        </p:txBody>
      </p:sp>
      <p:sp>
        <p:nvSpPr>
          <p:cNvPr id="116" name="テキスト ボックス 111">
            <a:extLst>
              <a:ext uri="{FF2B5EF4-FFF2-40B4-BE49-F238E27FC236}">
                <a16:creationId xmlns:a16="http://schemas.microsoft.com/office/drawing/2014/main" id="{48DEFE51-1321-13E8-67AF-B8BC819883B7}"/>
              </a:ext>
            </a:extLst>
          </p:cNvPr>
          <p:cNvSpPr txBox="1"/>
          <p:nvPr/>
        </p:nvSpPr>
        <p:spPr>
          <a:xfrm>
            <a:off x="5059424" y="3112055"/>
            <a:ext cx="615874"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srgbClr val="FF0000"/>
                </a:solidFill>
                <a:effectLst/>
                <a:uLnTx/>
                <a:uFillTx/>
                <a:latin typeface="Arial" panose="020B0604020202020204"/>
                <a:ea typeface="ＭＳ Ｐゴシック" panose="020B0600070205080204" pitchFamily="50" charset="-128"/>
              </a:rPr>
              <a:t>update</a:t>
            </a:r>
            <a:endParaRPr kumimoji="0" lang="ja-JP" altLang="en-US" sz="1100" b="0" i="0" u="none" strike="noStrike" kern="0" cap="none" spc="0" normalizeH="0" baseline="0" noProof="0" dirty="0">
              <a:ln>
                <a:noFill/>
              </a:ln>
              <a:solidFill>
                <a:srgbClr val="FF0000"/>
              </a:solidFill>
              <a:effectLst/>
              <a:uLnTx/>
              <a:uFillTx/>
              <a:latin typeface="Arial" panose="020B0604020202020204"/>
              <a:ea typeface="ＭＳ Ｐゴシック" panose="020B0600070205080204" pitchFamily="50" charset="-128"/>
            </a:endParaRPr>
          </a:p>
        </p:txBody>
      </p:sp>
      <p:sp>
        <p:nvSpPr>
          <p:cNvPr id="117" name="矢印: 下 112">
            <a:extLst>
              <a:ext uri="{FF2B5EF4-FFF2-40B4-BE49-F238E27FC236}">
                <a16:creationId xmlns:a16="http://schemas.microsoft.com/office/drawing/2014/main" id="{A1A211CF-F7C2-8644-5128-FA99B82C0692}"/>
              </a:ext>
            </a:extLst>
          </p:cNvPr>
          <p:cNvSpPr/>
          <p:nvPr/>
        </p:nvSpPr>
        <p:spPr>
          <a:xfrm>
            <a:off x="5317281" y="3322590"/>
            <a:ext cx="91897" cy="108107"/>
          </a:xfrm>
          <a:prstGeom prst="downArrow">
            <a:avLst/>
          </a:prstGeom>
          <a:noFill/>
          <a:ln w="12700" cap="flat" cmpd="sng" algn="ctr">
            <a:solidFill>
              <a:srgbClr val="FF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Arial" panose="020B0604020202020204"/>
              <a:ea typeface="ＭＳ Ｐゴシック"/>
            </a:endParaRPr>
          </a:p>
        </p:txBody>
      </p:sp>
      <mc:AlternateContent xmlns:mc="http://schemas.openxmlformats.org/markup-compatibility/2006" xmlns:a14="http://schemas.microsoft.com/office/drawing/2010/main">
        <mc:Choice Requires="a14">
          <p:sp>
            <p:nvSpPr>
              <p:cNvPr id="118" name="テキスト ボックス 113">
                <a:extLst>
                  <a:ext uri="{FF2B5EF4-FFF2-40B4-BE49-F238E27FC236}">
                    <a16:creationId xmlns:a16="http://schemas.microsoft.com/office/drawing/2014/main" id="{5836231D-648E-7AD0-EDD9-DD81A3B0F9CB}"/>
                  </a:ext>
                </a:extLst>
              </p:cNvPr>
              <p:cNvSpPr txBox="1"/>
              <p:nvPr/>
            </p:nvSpPr>
            <p:spPr>
              <a:xfrm>
                <a:off x="1253982" y="2359797"/>
                <a:ext cx="1463862" cy="692497"/>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oMath>
                </a14:m>
                <a:r>
                  <a:rPr kumimoji="0" lang="en-US" sz="1400" b="0" i="0" u="none" strike="noStrike" kern="0" cap="none" spc="0" normalizeH="0" baseline="0" noProof="0" dirty="0">
                    <a:ln>
                      <a:noFill/>
                    </a:ln>
                    <a:solidFill>
                      <a:prstClr val="black"/>
                    </a:solidFill>
                    <a:effectLst/>
                    <a:uLnTx/>
                    <a:uFillTx/>
                    <a:ea typeface="Meiryo UI"/>
                  </a:rPr>
                  <a:t> KL divergence</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ea typeface="Meiryo UI"/>
                  </a:rPr>
                  <a:t>UG: unit gaussian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0000"/>
                  </a:solidFill>
                  <a:effectLst/>
                  <a:uLnTx/>
                  <a:uFillTx/>
                  <a:latin typeface="Arial" panose="020B0604020202020204"/>
                  <a:ea typeface="ＭＳ Ｐゴシック"/>
                </a:endParaRPr>
              </a:p>
            </p:txBody>
          </p:sp>
        </mc:Choice>
        <mc:Fallback xmlns="">
          <p:sp>
            <p:nvSpPr>
              <p:cNvPr id="118" name="テキスト ボックス 113">
                <a:extLst>
                  <a:ext uri="{FF2B5EF4-FFF2-40B4-BE49-F238E27FC236}">
                    <a16:creationId xmlns:a16="http://schemas.microsoft.com/office/drawing/2014/main" id="{5836231D-648E-7AD0-EDD9-DD81A3B0F9CB}"/>
                  </a:ext>
                </a:extLst>
              </p:cNvPr>
              <p:cNvSpPr txBox="1">
                <a:spLocks noRot="1" noChangeAspect="1" noMove="1" noResize="1" noEditPoints="1" noAdjustHandles="1" noChangeArrowheads="1" noChangeShapeType="1" noTextEdit="1"/>
              </p:cNvSpPr>
              <p:nvPr/>
            </p:nvSpPr>
            <p:spPr>
              <a:xfrm>
                <a:off x="1253982" y="2359797"/>
                <a:ext cx="1463862" cy="692497"/>
              </a:xfrm>
              <a:prstGeom prst="rect">
                <a:avLst/>
              </a:prstGeom>
              <a:blipFill>
                <a:blip r:embed="rId22"/>
                <a:stretch>
                  <a:fillRect l="-1250" t="-1754"/>
                </a:stretch>
              </a:blipFill>
            </p:spPr>
            <p:txBody>
              <a:bodyPr/>
              <a:lstStyle/>
              <a:p>
                <a:r>
                  <a:rPr lang="ja-JP" altLang="en-US">
                    <a:noFill/>
                  </a:rPr>
                  <a:t> </a:t>
                </a:r>
              </a:p>
            </p:txBody>
          </p:sp>
        </mc:Fallback>
      </mc:AlternateContent>
      <p:cxnSp>
        <p:nvCxnSpPr>
          <p:cNvPr id="119" name="直線コネクタ 114">
            <a:extLst>
              <a:ext uri="{FF2B5EF4-FFF2-40B4-BE49-F238E27FC236}">
                <a16:creationId xmlns:a16="http://schemas.microsoft.com/office/drawing/2014/main" id="{CF90A9BA-0854-9736-73CE-FD783084BB18}"/>
              </a:ext>
            </a:extLst>
          </p:cNvPr>
          <p:cNvCxnSpPr/>
          <p:nvPr/>
        </p:nvCxnSpPr>
        <p:spPr>
          <a:xfrm>
            <a:off x="3667585" y="4288304"/>
            <a:ext cx="0" cy="196456"/>
          </a:xfrm>
          <a:prstGeom prst="line">
            <a:avLst/>
          </a:prstGeom>
          <a:noFill/>
          <a:ln w="12700" cap="flat" cmpd="sng" algn="ctr">
            <a:solidFill>
              <a:srgbClr val="0000FF"/>
            </a:solidFill>
            <a:prstDash val="solid"/>
            <a:headEnd type="none" w="med" len="med"/>
            <a:tailEnd type="triangle" w="sm" len="sm"/>
          </a:ln>
          <a:effectLst/>
        </p:spPr>
      </p:cxnSp>
      <p:cxnSp>
        <p:nvCxnSpPr>
          <p:cNvPr id="120" name="直線コネクタ 115">
            <a:extLst>
              <a:ext uri="{FF2B5EF4-FFF2-40B4-BE49-F238E27FC236}">
                <a16:creationId xmlns:a16="http://schemas.microsoft.com/office/drawing/2014/main" id="{2C510CC1-8007-8465-75EB-8EE04130075D}"/>
              </a:ext>
            </a:extLst>
          </p:cNvPr>
          <p:cNvCxnSpPr/>
          <p:nvPr/>
        </p:nvCxnSpPr>
        <p:spPr>
          <a:xfrm>
            <a:off x="4544319" y="4259568"/>
            <a:ext cx="0" cy="196456"/>
          </a:xfrm>
          <a:prstGeom prst="line">
            <a:avLst/>
          </a:prstGeom>
          <a:noFill/>
          <a:ln w="12700" cap="flat" cmpd="sng" algn="ctr">
            <a:solidFill>
              <a:srgbClr val="0000FF"/>
            </a:solidFill>
            <a:prstDash val="solid"/>
            <a:headEnd type="none" w="med" len="med"/>
            <a:tailEnd type="triangle" w="sm" len="sm"/>
          </a:ln>
          <a:effectLst/>
        </p:spPr>
      </p:cxnSp>
      <p:cxnSp>
        <p:nvCxnSpPr>
          <p:cNvPr id="121" name="直線コネクタ 116">
            <a:extLst>
              <a:ext uri="{FF2B5EF4-FFF2-40B4-BE49-F238E27FC236}">
                <a16:creationId xmlns:a16="http://schemas.microsoft.com/office/drawing/2014/main" id="{9E25FCD7-9A1A-5434-ACC3-EA46003345A8}"/>
              </a:ext>
            </a:extLst>
          </p:cNvPr>
          <p:cNvCxnSpPr/>
          <p:nvPr/>
        </p:nvCxnSpPr>
        <p:spPr>
          <a:xfrm>
            <a:off x="5450464" y="4247640"/>
            <a:ext cx="0" cy="196456"/>
          </a:xfrm>
          <a:prstGeom prst="line">
            <a:avLst/>
          </a:prstGeom>
          <a:noFill/>
          <a:ln w="12700" cap="flat" cmpd="sng" algn="ctr">
            <a:solidFill>
              <a:srgbClr val="0000FF"/>
            </a:solidFill>
            <a:prstDash val="solid"/>
            <a:headEnd type="none" w="med" len="med"/>
            <a:tailEnd type="triangle" w="sm" len="sm"/>
          </a:ln>
          <a:effectLst/>
        </p:spPr>
      </p:cxnSp>
      <p:cxnSp>
        <p:nvCxnSpPr>
          <p:cNvPr id="122" name="直線コネクタ 117">
            <a:extLst>
              <a:ext uri="{FF2B5EF4-FFF2-40B4-BE49-F238E27FC236}">
                <a16:creationId xmlns:a16="http://schemas.microsoft.com/office/drawing/2014/main" id="{085D2DC6-C215-DA79-2891-1F0838219EB5}"/>
              </a:ext>
            </a:extLst>
          </p:cNvPr>
          <p:cNvCxnSpPr>
            <a:cxnSpLocks/>
          </p:cNvCxnSpPr>
          <p:nvPr/>
        </p:nvCxnSpPr>
        <p:spPr>
          <a:xfrm>
            <a:off x="3688318" y="4768313"/>
            <a:ext cx="0" cy="149672"/>
          </a:xfrm>
          <a:prstGeom prst="line">
            <a:avLst/>
          </a:prstGeom>
          <a:noFill/>
          <a:ln w="12700" cap="flat" cmpd="sng" algn="ctr">
            <a:solidFill>
              <a:srgbClr val="0000FF"/>
            </a:solidFill>
            <a:prstDash val="solid"/>
            <a:headEnd type="none" w="med" len="med"/>
            <a:tailEnd type="triangle" w="sm" len="sm"/>
          </a:ln>
          <a:effectLst/>
        </p:spPr>
      </p:cxnSp>
      <p:cxnSp>
        <p:nvCxnSpPr>
          <p:cNvPr id="123" name="直線コネクタ 118">
            <a:extLst>
              <a:ext uri="{FF2B5EF4-FFF2-40B4-BE49-F238E27FC236}">
                <a16:creationId xmlns:a16="http://schemas.microsoft.com/office/drawing/2014/main" id="{4133A4FF-7396-D12F-43D5-E995AE2AA6D5}"/>
              </a:ext>
            </a:extLst>
          </p:cNvPr>
          <p:cNvCxnSpPr>
            <a:cxnSpLocks/>
          </p:cNvCxnSpPr>
          <p:nvPr/>
        </p:nvCxnSpPr>
        <p:spPr>
          <a:xfrm>
            <a:off x="4575690" y="4789086"/>
            <a:ext cx="0" cy="149672"/>
          </a:xfrm>
          <a:prstGeom prst="line">
            <a:avLst/>
          </a:prstGeom>
          <a:noFill/>
          <a:ln w="12700" cap="flat" cmpd="sng" algn="ctr">
            <a:solidFill>
              <a:srgbClr val="0000FF"/>
            </a:solidFill>
            <a:prstDash val="solid"/>
            <a:headEnd type="none" w="med" len="med"/>
            <a:tailEnd type="triangle" w="sm" len="sm"/>
          </a:ln>
          <a:effectLst/>
        </p:spPr>
      </p:cxnSp>
      <p:cxnSp>
        <p:nvCxnSpPr>
          <p:cNvPr id="124" name="直線コネクタ 119">
            <a:extLst>
              <a:ext uri="{FF2B5EF4-FFF2-40B4-BE49-F238E27FC236}">
                <a16:creationId xmlns:a16="http://schemas.microsoft.com/office/drawing/2014/main" id="{0FC25F9F-4235-53C0-A44A-8BE4E99FE9F8}"/>
              </a:ext>
            </a:extLst>
          </p:cNvPr>
          <p:cNvCxnSpPr>
            <a:cxnSpLocks/>
          </p:cNvCxnSpPr>
          <p:nvPr/>
        </p:nvCxnSpPr>
        <p:spPr>
          <a:xfrm>
            <a:off x="5449356" y="4796908"/>
            <a:ext cx="0" cy="149672"/>
          </a:xfrm>
          <a:prstGeom prst="line">
            <a:avLst/>
          </a:prstGeom>
          <a:noFill/>
          <a:ln w="12700" cap="flat" cmpd="sng" algn="ctr">
            <a:solidFill>
              <a:srgbClr val="0000FF"/>
            </a:solidFill>
            <a:prstDash val="solid"/>
            <a:headEnd type="none" w="med" len="med"/>
            <a:tailEnd type="triangle" w="sm" len="sm"/>
          </a:ln>
          <a:effectLst/>
        </p:spPr>
      </p:cxnSp>
      <p:cxnSp>
        <p:nvCxnSpPr>
          <p:cNvPr id="125" name="直線コネクタ 120">
            <a:extLst>
              <a:ext uri="{FF2B5EF4-FFF2-40B4-BE49-F238E27FC236}">
                <a16:creationId xmlns:a16="http://schemas.microsoft.com/office/drawing/2014/main" id="{F7387868-FDCD-3881-595A-CC12C2B8AA6E}"/>
              </a:ext>
            </a:extLst>
          </p:cNvPr>
          <p:cNvCxnSpPr>
            <a:cxnSpLocks/>
          </p:cNvCxnSpPr>
          <p:nvPr/>
        </p:nvCxnSpPr>
        <p:spPr>
          <a:xfrm>
            <a:off x="6332828" y="4820462"/>
            <a:ext cx="0" cy="149672"/>
          </a:xfrm>
          <a:prstGeom prst="line">
            <a:avLst/>
          </a:prstGeom>
          <a:noFill/>
          <a:ln w="12700" cap="flat" cmpd="sng" algn="ctr">
            <a:solidFill>
              <a:srgbClr val="0000FF"/>
            </a:solidFill>
            <a:prstDash val="solid"/>
            <a:headEnd type="none" w="med" len="med"/>
            <a:tailEnd type="triangle" w="sm" len="sm"/>
          </a:ln>
          <a:effectLst/>
        </p:spPr>
      </p:cxnSp>
      <p:cxnSp>
        <p:nvCxnSpPr>
          <p:cNvPr id="126" name="直線コネクタ 121">
            <a:extLst>
              <a:ext uri="{FF2B5EF4-FFF2-40B4-BE49-F238E27FC236}">
                <a16:creationId xmlns:a16="http://schemas.microsoft.com/office/drawing/2014/main" id="{C0C30853-FD6B-C53E-210C-39E302544D96}"/>
              </a:ext>
            </a:extLst>
          </p:cNvPr>
          <p:cNvCxnSpPr>
            <a:cxnSpLocks/>
          </p:cNvCxnSpPr>
          <p:nvPr/>
        </p:nvCxnSpPr>
        <p:spPr>
          <a:xfrm>
            <a:off x="7202900" y="4798482"/>
            <a:ext cx="0" cy="149672"/>
          </a:xfrm>
          <a:prstGeom prst="line">
            <a:avLst/>
          </a:prstGeom>
          <a:noFill/>
          <a:ln w="12700" cap="flat" cmpd="sng" algn="ctr">
            <a:solidFill>
              <a:srgbClr val="0000FF"/>
            </a:solidFill>
            <a:prstDash val="solid"/>
            <a:headEnd type="none" w="med" len="med"/>
            <a:tailEnd type="triangle" w="sm" len="sm"/>
          </a:ln>
          <a:effectLst/>
        </p:spPr>
      </p:cxnSp>
      <p:cxnSp>
        <p:nvCxnSpPr>
          <p:cNvPr id="127" name="直線コネクタ 122">
            <a:extLst>
              <a:ext uri="{FF2B5EF4-FFF2-40B4-BE49-F238E27FC236}">
                <a16:creationId xmlns:a16="http://schemas.microsoft.com/office/drawing/2014/main" id="{1F1D32E6-03A4-D3A0-D094-8B313E84D414}"/>
              </a:ext>
            </a:extLst>
          </p:cNvPr>
          <p:cNvCxnSpPr>
            <a:cxnSpLocks/>
          </p:cNvCxnSpPr>
          <p:nvPr/>
        </p:nvCxnSpPr>
        <p:spPr>
          <a:xfrm>
            <a:off x="6864666" y="3693844"/>
            <a:ext cx="210822" cy="292675"/>
          </a:xfrm>
          <a:prstGeom prst="line">
            <a:avLst/>
          </a:prstGeom>
          <a:noFill/>
          <a:ln w="12700" cap="flat" cmpd="sng" algn="ctr">
            <a:solidFill>
              <a:srgbClr val="0000FF"/>
            </a:solidFill>
            <a:prstDash val="solid"/>
            <a:headEnd type="none" w="med" len="med"/>
            <a:tailEnd type="triangle" w="sm" len="sm"/>
          </a:ln>
          <a:effectLst/>
        </p:spPr>
      </p:cxnSp>
      <p:cxnSp>
        <p:nvCxnSpPr>
          <p:cNvPr id="128" name="直線コネクタ 123">
            <a:extLst>
              <a:ext uri="{FF2B5EF4-FFF2-40B4-BE49-F238E27FC236}">
                <a16:creationId xmlns:a16="http://schemas.microsoft.com/office/drawing/2014/main" id="{43333FC4-44B2-0ABC-2FF6-0FCE905B2F13}"/>
              </a:ext>
            </a:extLst>
          </p:cNvPr>
          <p:cNvCxnSpPr>
            <a:cxnSpLocks/>
          </p:cNvCxnSpPr>
          <p:nvPr/>
        </p:nvCxnSpPr>
        <p:spPr>
          <a:xfrm>
            <a:off x="5983862" y="3706020"/>
            <a:ext cx="210822" cy="292675"/>
          </a:xfrm>
          <a:prstGeom prst="line">
            <a:avLst/>
          </a:prstGeom>
          <a:noFill/>
          <a:ln w="12700" cap="flat" cmpd="sng" algn="ctr">
            <a:solidFill>
              <a:srgbClr val="0000FF"/>
            </a:solidFill>
            <a:prstDash val="solid"/>
            <a:headEnd type="none" w="med" len="med"/>
            <a:tailEnd type="triangle" w="sm" len="sm"/>
          </a:ln>
          <a:effectLst/>
        </p:spPr>
      </p:cxnSp>
      <p:cxnSp>
        <p:nvCxnSpPr>
          <p:cNvPr id="131" name="直線コネクタ 126">
            <a:extLst>
              <a:ext uri="{FF2B5EF4-FFF2-40B4-BE49-F238E27FC236}">
                <a16:creationId xmlns:a16="http://schemas.microsoft.com/office/drawing/2014/main" id="{85EC1792-683F-AFD4-C022-AF30A3A58073}"/>
              </a:ext>
            </a:extLst>
          </p:cNvPr>
          <p:cNvCxnSpPr>
            <a:cxnSpLocks/>
          </p:cNvCxnSpPr>
          <p:nvPr/>
        </p:nvCxnSpPr>
        <p:spPr>
          <a:xfrm>
            <a:off x="3681648" y="3672166"/>
            <a:ext cx="0" cy="364398"/>
          </a:xfrm>
          <a:prstGeom prst="line">
            <a:avLst/>
          </a:prstGeom>
          <a:noFill/>
          <a:ln w="12700" cap="flat" cmpd="sng" algn="ctr">
            <a:solidFill>
              <a:srgbClr val="0000FF"/>
            </a:solidFill>
            <a:prstDash val="solid"/>
            <a:headEnd type="none" w="med" len="med"/>
            <a:tailEnd type="triangle" w="sm" len="sm"/>
          </a:ln>
          <a:effectLst/>
        </p:spPr>
      </p:cxnSp>
      <p:cxnSp>
        <p:nvCxnSpPr>
          <p:cNvPr id="132" name="直線コネクタ 127">
            <a:extLst>
              <a:ext uri="{FF2B5EF4-FFF2-40B4-BE49-F238E27FC236}">
                <a16:creationId xmlns:a16="http://schemas.microsoft.com/office/drawing/2014/main" id="{B430DC92-32FF-0115-B0A4-4256894CCDBB}"/>
              </a:ext>
            </a:extLst>
          </p:cNvPr>
          <p:cNvCxnSpPr>
            <a:cxnSpLocks/>
          </p:cNvCxnSpPr>
          <p:nvPr/>
        </p:nvCxnSpPr>
        <p:spPr>
          <a:xfrm>
            <a:off x="4542244" y="3664315"/>
            <a:ext cx="0" cy="364398"/>
          </a:xfrm>
          <a:prstGeom prst="line">
            <a:avLst/>
          </a:prstGeom>
          <a:noFill/>
          <a:ln w="12700" cap="flat" cmpd="sng" algn="ctr">
            <a:solidFill>
              <a:srgbClr val="0000FF"/>
            </a:solidFill>
            <a:prstDash val="solid"/>
            <a:headEnd type="none" w="med" len="med"/>
            <a:tailEnd type="triangle" w="sm" len="sm"/>
          </a:ln>
          <a:effectLst/>
        </p:spPr>
      </p:cxnSp>
      <p:cxnSp>
        <p:nvCxnSpPr>
          <p:cNvPr id="133" name="直線コネクタ 128">
            <a:extLst>
              <a:ext uri="{FF2B5EF4-FFF2-40B4-BE49-F238E27FC236}">
                <a16:creationId xmlns:a16="http://schemas.microsoft.com/office/drawing/2014/main" id="{FE8CE9AF-8F3D-0815-565E-2407D4310506}"/>
              </a:ext>
            </a:extLst>
          </p:cNvPr>
          <p:cNvCxnSpPr>
            <a:cxnSpLocks/>
          </p:cNvCxnSpPr>
          <p:nvPr/>
        </p:nvCxnSpPr>
        <p:spPr>
          <a:xfrm>
            <a:off x="5440185" y="3676473"/>
            <a:ext cx="0" cy="364398"/>
          </a:xfrm>
          <a:prstGeom prst="line">
            <a:avLst/>
          </a:prstGeom>
          <a:noFill/>
          <a:ln w="12700" cap="flat" cmpd="sng" algn="ctr">
            <a:solidFill>
              <a:srgbClr val="0000FF"/>
            </a:solidFill>
            <a:prstDash val="solid"/>
            <a:headEnd type="none" w="med" len="med"/>
            <a:tailEnd type="triangle" w="sm" len="sm"/>
          </a:ln>
          <a:effectLst/>
        </p:spPr>
      </p:cxnSp>
      <mc:AlternateContent xmlns:mc="http://schemas.openxmlformats.org/markup-compatibility/2006" xmlns:a14="http://schemas.microsoft.com/office/drawing/2010/main">
        <mc:Choice Requires="a14">
          <p:sp>
            <p:nvSpPr>
              <p:cNvPr id="137" name="TextBox 126">
                <a:extLst>
                  <a:ext uri="{FF2B5EF4-FFF2-40B4-BE49-F238E27FC236}">
                    <a16:creationId xmlns:a16="http://schemas.microsoft.com/office/drawing/2014/main" id="{7683E51E-C2C9-FC41-F4BA-A734AB364192}"/>
                  </a:ext>
                </a:extLst>
              </p:cNvPr>
              <p:cNvSpPr txBox="1"/>
              <p:nvPr/>
            </p:nvSpPr>
            <p:spPr>
              <a:xfrm>
                <a:off x="6215055" y="4452502"/>
                <a:ext cx="241867" cy="259675"/>
              </a:xfrm>
              <a:prstGeom prst="ellipse">
                <a:avLst/>
              </a:prstGeom>
              <a:noFill/>
              <a:ln w="6350" cap="flat" cmpd="sng" algn="ctr">
                <a:noFill/>
                <a:prstDash val="solid"/>
                <a:miter lim="800000"/>
              </a:ln>
              <a:effectLst/>
            </p:spPr>
            <p:txBody>
              <a:bodyPr wrap="square" lIns="0" tIns="0" rIns="0" bIns="0"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ctrlPr>
                        </m:sSubPr>
                        <m:e>
                          <m:acc>
                            <m:accPr>
                              <m:chr m:val="̅"/>
                              <m:ctrlPr>
                                <a:rPr kumimoji="0" lang="en-US" sz="1200" b="0" i="1" u="none" strike="noStrike" kern="0" cap="none" spc="0" normalizeH="0" baseline="0" noProof="0">
                                  <a:ln>
                                    <a:noFill/>
                                  </a:ln>
                                  <a:solidFill>
                                    <a:prstClr val="black"/>
                                  </a:solidFill>
                                  <a:effectLst/>
                                  <a:uLnTx/>
                                  <a:uFillTx/>
                                  <a:latin typeface="Cambria Math" panose="02040503050406030204" pitchFamily="18" charset="0"/>
                                </a:rPr>
                              </m:ctrlPr>
                            </m:accPr>
                            <m:e>
                              <m:r>
                                <a:rPr kumimoji="0" lang="en-US" sz="1200" b="0" i="1" u="none" strike="noStrike" kern="0" cap="none" spc="0" normalizeH="0" baseline="0" noProof="0">
                                  <a:ln>
                                    <a:noFill/>
                                  </a:ln>
                                  <a:solidFill>
                                    <a:prstClr val="black"/>
                                  </a:solidFill>
                                  <a:effectLst/>
                                  <a:uLnTx/>
                                  <a:uFillTx/>
                                  <a:latin typeface="Cambria Math" panose="02040503050406030204" pitchFamily="18" charset="0"/>
                                </a:rPr>
                                <m:t>𝑥</m:t>
                              </m:r>
                            </m:e>
                          </m:acc>
                        </m:e>
                        <m:sub>
                          <m: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t>4</m:t>
                          </m:r>
                        </m:sub>
                      </m:sSub>
                    </m:oMath>
                  </m:oMathPara>
                </a14:m>
                <a:endParaRPr kumimoji="0" lang="en-US" sz="1200" b="0" i="0" u="none" strike="noStrike" kern="0" cap="none" spc="0" normalizeH="0" baseline="0" noProof="0" dirty="0">
                  <a:ln>
                    <a:noFill/>
                  </a:ln>
                  <a:solidFill>
                    <a:prstClr val="black"/>
                  </a:solidFill>
                  <a:effectLst/>
                  <a:uLnTx/>
                  <a:uFillTx/>
                  <a:ea typeface="Meiryo UI"/>
                </a:endParaRPr>
              </a:p>
            </p:txBody>
          </p:sp>
        </mc:Choice>
        <mc:Fallback xmlns="">
          <p:sp>
            <p:nvSpPr>
              <p:cNvPr id="137" name="TextBox 126">
                <a:extLst>
                  <a:ext uri="{FF2B5EF4-FFF2-40B4-BE49-F238E27FC236}">
                    <a16:creationId xmlns:a16="http://schemas.microsoft.com/office/drawing/2014/main" id="{7683E51E-C2C9-FC41-F4BA-A734AB364192}"/>
                  </a:ext>
                </a:extLst>
              </p:cNvPr>
              <p:cNvSpPr txBox="1">
                <a:spLocks noRot="1" noChangeAspect="1" noMove="1" noResize="1" noEditPoints="1" noAdjustHandles="1" noChangeArrowheads="1" noChangeShapeType="1" noTextEdit="1"/>
              </p:cNvSpPr>
              <p:nvPr/>
            </p:nvSpPr>
            <p:spPr>
              <a:xfrm>
                <a:off x="6215055" y="4452502"/>
                <a:ext cx="241867" cy="259675"/>
              </a:xfrm>
              <a:prstGeom prst="ellipse">
                <a:avLst/>
              </a:prstGeom>
              <a:blipFill>
                <a:blip r:embed="rId23"/>
                <a:stretch>
                  <a:fillRect r="-28205"/>
                </a:stretch>
              </a:blipFill>
              <a:ln w="6350" cap="flat" cmpd="sng" algn="ctr">
                <a:no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8" name="TextBox 103">
                <a:extLst>
                  <a:ext uri="{FF2B5EF4-FFF2-40B4-BE49-F238E27FC236}">
                    <a16:creationId xmlns:a16="http://schemas.microsoft.com/office/drawing/2014/main" id="{277DAC6B-1E26-280B-E356-39DDC439EF7E}"/>
                  </a:ext>
                </a:extLst>
              </p:cNvPr>
              <p:cNvSpPr txBox="1"/>
              <p:nvPr/>
            </p:nvSpPr>
            <p:spPr>
              <a:xfrm>
                <a:off x="7084491" y="4452502"/>
                <a:ext cx="241867" cy="259675"/>
              </a:xfrm>
              <a:prstGeom prst="ellipse">
                <a:avLst/>
              </a:prstGeom>
              <a:noFill/>
              <a:ln w="6350" cap="flat" cmpd="sng" algn="ctr">
                <a:noFill/>
                <a:prstDash val="solid"/>
                <a:miter lim="800000"/>
              </a:ln>
              <a:effectLst/>
            </p:spPr>
            <p:txBody>
              <a:bodyPr wrap="square" lIns="0" tIns="0" rIns="0" bIns="0"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ctrlPr>
                        </m:sSubPr>
                        <m:e>
                          <m:acc>
                            <m:accPr>
                              <m:chr m:val="̅"/>
                              <m:ctrlPr>
                                <a:rPr kumimoji="0" lang="en-US" sz="1200" b="0" i="1" u="none" strike="noStrike" kern="0" cap="none" spc="0" normalizeH="0" baseline="0" noProof="0">
                                  <a:ln>
                                    <a:noFill/>
                                  </a:ln>
                                  <a:solidFill>
                                    <a:prstClr val="black"/>
                                  </a:solidFill>
                                  <a:effectLst/>
                                  <a:uLnTx/>
                                  <a:uFillTx/>
                                  <a:latin typeface="Cambria Math" panose="02040503050406030204" pitchFamily="18" charset="0"/>
                                </a:rPr>
                              </m:ctrlPr>
                            </m:accPr>
                            <m:e>
                              <m:r>
                                <a:rPr kumimoji="0" lang="en-US" sz="1200" b="0" i="1" u="none" strike="noStrike" kern="0" cap="none" spc="0" normalizeH="0" baseline="0" noProof="0">
                                  <a:ln>
                                    <a:noFill/>
                                  </a:ln>
                                  <a:solidFill>
                                    <a:prstClr val="black"/>
                                  </a:solidFill>
                                  <a:effectLst/>
                                  <a:uLnTx/>
                                  <a:uFillTx/>
                                  <a:latin typeface="Cambria Math" panose="02040503050406030204" pitchFamily="18" charset="0"/>
                                </a:rPr>
                                <m:t>𝑥</m:t>
                              </m:r>
                            </m:e>
                          </m:acc>
                        </m:e>
                        <m:sub>
                          <m: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rPr>
                            <m:t>5</m:t>
                          </m:r>
                        </m:sub>
                      </m:sSub>
                    </m:oMath>
                  </m:oMathPara>
                </a14:m>
                <a:endParaRPr kumimoji="0" lang="en-US" sz="1200" b="0" i="0" u="none" strike="noStrike" kern="0" cap="none" spc="0" normalizeH="0" baseline="0" noProof="0" dirty="0">
                  <a:ln>
                    <a:noFill/>
                  </a:ln>
                  <a:solidFill>
                    <a:prstClr val="black"/>
                  </a:solidFill>
                  <a:effectLst/>
                  <a:uLnTx/>
                  <a:uFillTx/>
                  <a:ea typeface="Meiryo UI"/>
                </a:endParaRPr>
              </a:p>
            </p:txBody>
          </p:sp>
        </mc:Choice>
        <mc:Fallback xmlns="">
          <p:sp>
            <p:nvSpPr>
              <p:cNvPr id="138" name="TextBox 103">
                <a:extLst>
                  <a:ext uri="{FF2B5EF4-FFF2-40B4-BE49-F238E27FC236}">
                    <a16:creationId xmlns:a16="http://schemas.microsoft.com/office/drawing/2014/main" id="{277DAC6B-1E26-280B-E356-39DDC439EF7E}"/>
                  </a:ext>
                </a:extLst>
              </p:cNvPr>
              <p:cNvSpPr txBox="1">
                <a:spLocks noRot="1" noChangeAspect="1" noMove="1" noResize="1" noEditPoints="1" noAdjustHandles="1" noChangeArrowheads="1" noChangeShapeType="1" noTextEdit="1"/>
              </p:cNvSpPr>
              <p:nvPr/>
            </p:nvSpPr>
            <p:spPr>
              <a:xfrm>
                <a:off x="7084491" y="4452502"/>
                <a:ext cx="241867" cy="259675"/>
              </a:xfrm>
              <a:prstGeom prst="ellipse">
                <a:avLst/>
              </a:prstGeom>
              <a:blipFill>
                <a:blip r:embed="rId24"/>
                <a:stretch>
                  <a:fillRect r="-25000"/>
                </a:stretch>
              </a:blipFill>
              <a:ln w="6350" cap="flat" cmpd="sng" algn="ctr">
                <a:noFill/>
                <a:prstDash val="solid"/>
                <a:miter lim="800000"/>
              </a:ln>
              <a:effectLst/>
            </p:spPr>
            <p:txBody>
              <a:bodyPr/>
              <a:lstStyle/>
              <a:p>
                <a:r>
                  <a:rPr lang="ja-JP" altLang="en-US">
                    <a:noFill/>
                  </a:rPr>
                  <a:t> </a:t>
                </a:r>
              </a:p>
            </p:txBody>
          </p:sp>
        </mc:Fallback>
      </mc:AlternateContent>
      <p:cxnSp>
        <p:nvCxnSpPr>
          <p:cNvPr id="139" name="直線コネクタ 134">
            <a:extLst>
              <a:ext uri="{FF2B5EF4-FFF2-40B4-BE49-F238E27FC236}">
                <a16:creationId xmlns:a16="http://schemas.microsoft.com/office/drawing/2014/main" id="{65943B7F-8220-D884-CFC6-809052F290DE}"/>
              </a:ext>
            </a:extLst>
          </p:cNvPr>
          <p:cNvCxnSpPr/>
          <p:nvPr/>
        </p:nvCxnSpPr>
        <p:spPr>
          <a:xfrm>
            <a:off x="6290589" y="4232056"/>
            <a:ext cx="0" cy="196456"/>
          </a:xfrm>
          <a:prstGeom prst="line">
            <a:avLst/>
          </a:prstGeom>
          <a:noFill/>
          <a:ln w="12700" cap="flat" cmpd="sng" algn="ctr">
            <a:solidFill>
              <a:srgbClr val="0000FF"/>
            </a:solidFill>
            <a:prstDash val="solid"/>
            <a:headEnd type="none" w="med" len="med"/>
            <a:tailEnd type="triangle" w="sm" len="sm"/>
          </a:ln>
          <a:effectLst/>
        </p:spPr>
      </p:cxnSp>
      <p:cxnSp>
        <p:nvCxnSpPr>
          <p:cNvPr id="140" name="直線コネクタ 135">
            <a:extLst>
              <a:ext uri="{FF2B5EF4-FFF2-40B4-BE49-F238E27FC236}">
                <a16:creationId xmlns:a16="http://schemas.microsoft.com/office/drawing/2014/main" id="{FADE792C-5E78-292C-F859-52E2DD25F1B6}"/>
              </a:ext>
            </a:extLst>
          </p:cNvPr>
          <p:cNvCxnSpPr/>
          <p:nvPr/>
        </p:nvCxnSpPr>
        <p:spPr>
          <a:xfrm>
            <a:off x="7196734" y="4220127"/>
            <a:ext cx="0" cy="196456"/>
          </a:xfrm>
          <a:prstGeom prst="line">
            <a:avLst/>
          </a:prstGeom>
          <a:noFill/>
          <a:ln w="12700" cap="flat" cmpd="sng" algn="ctr">
            <a:solidFill>
              <a:srgbClr val="0000FF"/>
            </a:solidFill>
            <a:prstDash val="solid"/>
            <a:headEnd type="none" w="med" len="med"/>
            <a:tailEnd type="triangle" w="sm" len="sm"/>
          </a:ln>
          <a:effectLst/>
        </p:spPr>
      </p:cxnSp>
      <p:pic>
        <p:nvPicPr>
          <p:cNvPr id="6" name="Picture 5">
            <a:extLst>
              <a:ext uri="{FF2B5EF4-FFF2-40B4-BE49-F238E27FC236}">
                <a16:creationId xmlns:a16="http://schemas.microsoft.com/office/drawing/2014/main" id="{B0BEED56-CED5-C42B-0579-30A0297B92CF}"/>
              </a:ext>
            </a:extLst>
          </p:cNvPr>
          <p:cNvPicPr>
            <a:picLocks noChangeAspect="1"/>
          </p:cNvPicPr>
          <p:nvPr/>
        </p:nvPicPr>
        <p:blipFill>
          <a:blip r:embed="rId25"/>
          <a:stretch>
            <a:fillRect/>
          </a:stretch>
        </p:blipFill>
        <p:spPr>
          <a:xfrm>
            <a:off x="7287840" y="4379533"/>
            <a:ext cx="1924439" cy="410126"/>
          </a:xfrm>
          <a:prstGeom prst="rect">
            <a:avLst/>
          </a:prstGeom>
        </p:spPr>
      </p:pic>
      <p:cxnSp>
        <p:nvCxnSpPr>
          <p:cNvPr id="7" name="Straight Connector 6">
            <a:extLst>
              <a:ext uri="{FF2B5EF4-FFF2-40B4-BE49-F238E27FC236}">
                <a16:creationId xmlns:a16="http://schemas.microsoft.com/office/drawing/2014/main" id="{EFBE97DE-1D07-22D1-27C4-7630BD84E28A}"/>
              </a:ext>
            </a:extLst>
          </p:cNvPr>
          <p:cNvCxnSpPr/>
          <p:nvPr/>
        </p:nvCxnSpPr>
        <p:spPr>
          <a:xfrm>
            <a:off x="8393741" y="4515658"/>
            <a:ext cx="128774" cy="0"/>
          </a:xfrm>
          <a:prstGeom prst="line">
            <a:avLst/>
          </a:prstGeom>
          <a:noFill/>
          <a:ln w="12700" cap="flat" cmpd="sng" algn="ctr">
            <a:solidFill>
              <a:sysClr val="windowText" lastClr="000000"/>
            </a:solidFill>
            <a:prstDash val="solid"/>
          </a:ln>
          <a:effectLst/>
        </p:spPr>
      </p:cxnSp>
      <p:sp>
        <p:nvSpPr>
          <p:cNvPr id="143" name="TextBox 142">
            <a:extLst>
              <a:ext uri="{FF2B5EF4-FFF2-40B4-BE49-F238E27FC236}">
                <a16:creationId xmlns:a16="http://schemas.microsoft.com/office/drawing/2014/main" id="{D4910B72-7105-9969-ACAA-4AD1D9FFBEB9}"/>
              </a:ext>
            </a:extLst>
          </p:cNvPr>
          <p:cNvSpPr txBox="1"/>
          <p:nvPr/>
        </p:nvSpPr>
        <p:spPr>
          <a:xfrm>
            <a:off x="7363461" y="4617146"/>
            <a:ext cx="1811714" cy="369332"/>
          </a:xfrm>
          <a:prstGeom prst="rect">
            <a:avLst/>
          </a:prstGeom>
          <a:noFill/>
        </p:spPr>
        <p:txBody>
          <a:bodyPr wrap="none" rtlCol="0">
            <a:spAutoFit/>
          </a:bodyPr>
          <a:lstStyle/>
          <a:p>
            <a:r>
              <a:rPr kumimoji="1" lang="en-US" altLang="ja-JP" dirty="0"/>
              <a:t>Gaussian outputs</a:t>
            </a:r>
            <a:endParaRPr kumimoji="1" lang="ja-JP" altLang="en-US" dirty="0"/>
          </a:p>
        </p:txBody>
      </p:sp>
    </p:spTree>
    <p:extLst>
      <p:ext uri="{BB962C8B-B14F-4D97-AF65-F5344CB8AC3E}">
        <p14:creationId xmlns:p14="http://schemas.microsoft.com/office/powerpoint/2010/main" val="792231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81657AE-CB80-1B4D-892E-A932BCAF2F14}"/>
              </a:ext>
            </a:extLst>
          </p:cNvPr>
          <p:cNvSpPr>
            <a:spLocks noGrp="1"/>
          </p:cNvSpPr>
          <p:nvPr>
            <p:ph type="title"/>
          </p:nvPr>
        </p:nvSpPr>
        <p:spPr>
          <a:xfrm>
            <a:off x="838200" y="0"/>
            <a:ext cx="10515600" cy="1325563"/>
          </a:xfrm>
        </p:spPr>
        <p:txBody>
          <a:bodyPr>
            <a:normAutofit/>
          </a:bodyPr>
          <a:lstStyle/>
          <a:p>
            <a:pPr algn="ctr"/>
            <a:r>
              <a:rPr lang="en-US" sz="3600" dirty="0">
                <a:latin typeface="Arial" panose="020B0604020202020204" pitchFamily="34" charset="0"/>
                <a:cs typeface="Arial" panose="020B0604020202020204" pitchFamily="34" charset="0"/>
              </a:rPr>
              <a:t>A Training Result</a:t>
            </a:r>
            <a:endParaRPr lang="en-JP" sz="36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DF7EBF8-A4BC-5418-25FD-9D0C269D233B}"/>
              </a:ext>
            </a:extLst>
          </p:cNvPr>
          <p:cNvPicPr>
            <a:picLocks noChangeAspect="1"/>
          </p:cNvPicPr>
          <p:nvPr/>
        </p:nvPicPr>
        <p:blipFill>
          <a:blip r:embed="rId2"/>
          <a:stretch>
            <a:fillRect/>
          </a:stretch>
        </p:blipFill>
        <p:spPr>
          <a:xfrm>
            <a:off x="3014920" y="1489142"/>
            <a:ext cx="6162160" cy="4565070"/>
          </a:xfrm>
          <a:prstGeom prst="rect">
            <a:avLst/>
          </a:prstGeom>
        </p:spPr>
      </p:pic>
    </p:spTree>
    <p:extLst>
      <p:ext uri="{BB962C8B-B14F-4D97-AF65-F5344CB8AC3E}">
        <p14:creationId xmlns:p14="http://schemas.microsoft.com/office/powerpoint/2010/main" val="3496033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479C7-69ED-46D5-1894-2EE76415AE57}"/>
              </a:ext>
            </a:extLst>
          </p:cNvPr>
          <p:cNvSpPr>
            <a:spLocks noGrp="1"/>
          </p:cNvSpPr>
          <p:nvPr>
            <p:ph type="title"/>
          </p:nvPr>
        </p:nvSpPr>
        <p:spPr/>
        <p:txBody>
          <a:bodyPr>
            <a:normAutofit/>
          </a:bodyPr>
          <a:lstStyle/>
          <a:p>
            <a:pPr algn="ctr"/>
            <a:r>
              <a:rPr kumimoji="1" lang="en-US" altLang="ja-JP" sz="3600" dirty="0">
                <a:latin typeface="Arial" panose="020B0604020202020204" pitchFamily="34" charset="0"/>
                <a:cs typeface="Arial" panose="020B0604020202020204" pitchFamily="34" charset="0"/>
              </a:rPr>
              <a:t>Neurorobotics Experiments using PV-RNN</a:t>
            </a:r>
            <a:endParaRPr kumimoji="1" lang="ja-JP" altLang="en-US" sz="36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D8E2D90-94C1-0564-6E1D-6C9AE8A176BD}"/>
              </a:ext>
            </a:extLst>
          </p:cNvPr>
          <p:cNvSpPr>
            <a:spLocks noGrp="1"/>
          </p:cNvSpPr>
          <p:nvPr>
            <p:ph idx="1"/>
          </p:nvPr>
        </p:nvSpPr>
        <p:spPr/>
        <p:txBody>
          <a:bodyPr/>
          <a:lstStyle/>
          <a:p>
            <a:endParaRPr kumimoji="1" lang="ja-JP" altLang="en-US" dirty="0"/>
          </a:p>
        </p:txBody>
      </p:sp>
    </p:spTree>
    <p:extLst>
      <p:ext uri="{BB962C8B-B14F-4D97-AF65-F5344CB8AC3E}">
        <p14:creationId xmlns:p14="http://schemas.microsoft.com/office/powerpoint/2010/main" val="3653508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28664" y="222736"/>
            <a:ext cx="8134672" cy="1143000"/>
          </a:xfrm>
        </p:spPr>
        <p:txBody>
          <a:bodyPr/>
          <a:lstStyle/>
          <a:p>
            <a:pPr algn="ctr"/>
            <a:r>
              <a:rPr lang="en-US" altLang="ja-JP" sz="4000" dirty="0">
                <a:latin typeface="Arial" panose="020B0604020202020204" pitchFamily="34" charset="0"/>
                <a:cs typeface="Arial" panose="020B0604020202020204" pitchFamily="34" charset="0"/>
              </a:rPr>
              <a:t>Robot-Robot Imitative interaction</a:t>
            </a:r>
            <a:br>
              <a:rPr lang="en-US" altLang="ja-JP" sz="4000" dirty="0">
                <a:latin typeface="Arial" panose="020B0604020202020204" pitchFamily="34" charset="0"/>
                <a:cs typeface="Arial" panose="020B0604020202020204" pitchFamily="34" charset="0"/>
              </a:rPr>
            </a:br>
            <a:r>
              <a:rPr lang="en-US" altLang="ja-JP" sz="2400" dirty="0">
                <a:latin typeface="Arial" panose="020B0604020202020204" pitchFamily="34" charset="0"/>
                <a:cs typeface="Arial" panose="020B0604020202020204" pitchFamily="34" charset="0"/>
              </a:rPr>
              <a:t>(Wirkuttis &amp; Tani, 2021)</a:t>
            </a:r>
            <a:endParaRPr lang="ja-JP" altLang="en-US" sz="3200" dirty="0">
              <a:latin typeface="Arial" panose="020B0604020202020204" pitchFamily="34" charset="0"/>
              <a:cs typeface="Arial" panose="020B0604020202020204" pitchFamily="34" charset="0"/>
            </a:endParaRPr>
          </a:p>
        </p:txBody>
      </p:sp>
      <p:pic>
        <p:nvPicPr>
          <p:cNvPr id="7" name="図 6" descr="人, 屋内, コンピュータ, ノートパソコン が含まれている画像&#10;&#10;自動的に生成された説明">
            <a:extLst>
              <a:ext uri="{FF2B5EF4-FFF2-40B4-BE49-F238E27FC236}">
                <a16:creationId xmlns:a16="http://schemas.microsoft.com/office/drawing/2014/main" id="{B739E466-4AA3-4C9A-97EB-402510ED6382}"/>
              </a:ext>
            </a:extLst>
          </p:cNvPr>
          <p:cNvPicPr>
            <a:picLocks noChangeAspect="1"/>
          </p:cNvPicPr>
          <p:nvPr/>
        </p:nvPicPr>
        <p:blipFill>
          <a:blip r:embed="rId3"/>
          <a:stretch>
            <a:fillRect/>
          </a:stretch>
        </p:blipFill>
        <p:spPr>
          <a:xfrm>
            <a:off x="5090899" y="2132856"/>
            <a:ext cx="2010203" cy="1879458"/>
          </a:xfrm>
          <a:prstGeom prst="rect">
            <a:avLst/>
          </a:prstGeom>
        </p:spPr>
      </p:pic>
      <p:pic>
        <p:nvPicPr>
          <p:cNvPr id="8" name="図 7" descr="テキスト&#10;&#10;自動的に生成された説明">
            <a:extLst>
              <a:ext uri="{FF2B5EF4-FFF2-40B4-BE49-F238E27FC236}">
                <a16:creationId xmlns:a16="http://schemas.microsoft.com/office/drawing/2014/main" id="{5B9477FF-E239-4E6B-84B9-4BE67D8FB4B2}"/>
              </a:ext>
            </a:extLst>
          </p:cNvPr>
          <p:cNvPicPr>
            <a:picLocks noChangeAspect="1"/>
          </p:cNvPicPr>
          <p:nvPr/>
        </p:nvPicPr>
        <p:blipFill>
          <a:blip r:embed="rId4"/>
          <a:stretch>
            <a:fillRect/>
          </a:stretch>
        </p:blipFill>
        <p:spPr>
          <a:xfrm>
            <a:off x="2423592" y="4273198"/>
            <a:ext cx="7218548" cy="1679282"/>
          </a:xfrm>
          <a:prstGeom prst="rect">
            <a:avLst/>
          </a:prstGeom>
        </p:spPr>
      </p:pic>
    </p:spTree>
    <p:extLst>
      <p:ext uri="{BB962C8B-B14F-4D97-AF65-F5344CB8AC3E}">
        <p14:creationId xmlns:p14="http://schemas.microsoft.com/office/powerpoint/2010/main" val="370979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FB4641-89D6-40FE-87D1-E881DE054722}"/>
              </a:ext>
            </a:extLst>
          </p:cNvPr>
          <p:cNvSpPr>
            <a:spLocks noGrp="1"/>
          </p:cNvSpPr>
          <p:nvPr>
            <p:ph type="title"/>
          </p:nvPr>
        </p:nvSpPr>
        <p:spPr>
          <a:xfrm>
            <a:off x="1992659" y="117102"/>
            <a:ext cx="8206680" cy="1143000"/>
          </a:xfrm>
        </p:spPr>
        <p:txBody>
          <a:bodyPr/>
          <a:lstStyle/>
          <a:p>
            <a:pPr algn="ctr"/>
            <a:r>
              <a:rPr lang="en-US" altLang="ja-JP" sz="3200" dirty="0">
                <a:solidFill>
                  <a:srgbClr val="000000"/>
                </a:solidFill>
                <a:latin typeface="Arial" panose="020B0604020202020204" pitchFamily="34" charset="0"/>
                <a:ea typeface="ＭＳ Ｐゴシック"/>
                <a:cs typeface="Arial" panose="020B0604020202020204" pitchFamily="34" charset="0"/>
              </a:rPr>
              <a:t>Synchronized Imitative interaction</a:t>
            </a:r>
            <a:br>
              <a:rPr lang="en-US" altLang="ja-JP" sz="4000" dirty="0">
                <a:solidFill>
                  <a:srgbClr val="000000"/>
                </a:solidFill>
                <a:latin typeface="Arial" panose="020B0604020202020204" pitchFamily="34" charset="0"/>
                <a:ea typeface="ＭＳ Ｐゴシック"/>
                <a:cs typeface="Arial" panose="020B0604020202020204" pitchFamily="34" charset="0"/>
              </a:rPr>
            </a:br>
            <a:r>
              <a:rPr lang="en-US" altLang="ja-JP" sz="2000" dirty="0">
                <a:solidFill>
                  <a:srgbClr val="000000"/>
                </a:solidFill>
                <a:latin typeface="Arial" panose="020B0604020202020204" pitchFamily="34" charset="0"/>
                <a:ea typeface="ＭＳ Ｐゴシック"/>
                <a:cs typeface="Arial" panose="020B0604020202020204" pitchFamily="34" charset="0"/>
              </a:rPr>
              <a:t>(</a:t>
            </a:r>
            <a:r>
              <a:rPr lang="en-US" altLang="ja-JP" sz="2000" dirty="0" err="1">
                <a:solidFill>
                  <a:srgbClr val="000000"/>
                </a:solidFill>
                <a:latin typeface="Arial" panose="020B0604020202020204" pitchFamily="34" charset="0"/>
                <a:ea typeface="ＭＳ Ｐゴシック"/>
                <a:cs typeface="Arial" panose="020B0604020202020204" pitchFamily="34" charset="0"/>
              </a:rPr>
              <a:t>Wirkuttis</a:t>
            </a:r>
            <a:r>
              <a:rPr lang="en-US" altLang="ja-JP" sz="2000" dirty="0">
                <a:solidFill>
                  <a:srgbClr val="000000"/>
                </a:solidFill>
                <a:latin typeface="Arial" panose="020B0604020202020204" pitchFamily="34" charset="0"/>
                <a:ea typeface="ＭＳ Ｐゴシック"/>
                <a:cs typeface="Arial" panose="020B0604020202020204" pitchFamily="34" charset="0"/>
              </a:rPr>
              <a:t> &amp; Tani, 2021)</a:t>
            </a:r>
            <a:endParaRPr lang="en-US" dirty="0"/>
          </a:p>
        </p:txBody>
      </p:sp>
      <p:sp>
        <p:nvSpPr>
          <p:cNvPr id="3" name="コンテンツ プレースホルダー 2">
            <a:extLst>
              <a:ext uri="{FF2B5EF4-FFF2-40B4-BE49-F238E27FC236}">
                <a16:creationId xmlns:a16="http://schemas.microsoft.com/office/drawing/2014/main" id="{C3F80A5B-8C3C-4554-AFCA-C21816FD9E48}"/>
              </a:ext>
            </a:extLst>
          </p:cNvPr>
          <p:cNvSpPr>
            <a:spLocks noGrp="1"/>
          </p:cNvSpPr>
          <p:nvPr>
            <p:ph idx="1"/>
          </p:nvPr>
        </p:nvSpPr>
        <p:spPr>
          <a:xfrm>
            <a:off x="1920653" y="1319378"/>
            <a:ext cx="8278687" cy="3168352"/>
          </a:xfrm>
        </p:spPr>
        <p:txBody>
          <a:bodyPr/>
          <a:lstStyle/>
          <a:p>
            <a:r>
              <a:rPr lang="en-US" sz="1800" dirty="0">
                <a:latin typeface="Arial" panose="020B0604020202020204" pitchFamily="34" charset="0"/>
                <a:cs typeface="Arial" panose="020B0604020202020204" pitchFamily="34" charset="0"/>
              </a:rPr>
              <a:t>Each robot is </a:t>
            </a:r>
            <a:r>
              <a:rPr lang="en-US" sz="1800" b="1" i="1" dirty="0">
                <a:latin typeface="Arial" panose="020B0604020202020204" pitchFamily="34" charset="0"/>
                <a:cs typeface="Arial" panose="020B0604020202020204" pitchFamily="34" charset="0"/>
              </a:rPr>
              <a:t>pre-trained</a:t>
            </a:r>
            <a:r>
              <a:rPr lang="en-US" sz="1800" dirty="0">
                <a:latin typeface="Arial" panose="020B0604020202020204" pitchFamily="34" charset="0"/>
                <a:cs typeface="Arial" panose="020B0604020202020204" pitchFamily="34" charset="0"/>
              </a:rPr>
              <a:t> to generate/predict </a:t>
            </a:r>
            <a:r>
              <a:rPr lang="en-US" sz="1800" b="1" i="1" dirty="0">
                <a:latin typeface="Arial" panose="020B0604020202020204" pitchFamily="34" charset="0"/>
                <a:cs typeface="Arial" panose="020B0604020202020204" pitchFamily="34" charset="0"/>
              </a:rPr>
              <a:t>sequences of primitive patterns</a:t>
            </a:r>
            <a:r>
              <a:rPr lang="en-US" sz="1800" dirty="0">
                <a:latin typeface="Arial" panose="020B0604020202020204" pitchFamily="34" charset="0"/>
                <a:cs typeface="Arial" panose="020B0604020202020204" pitchFamily="34" charset="0"/>
              </a:rPr>
              <a:t> that follow a specific probabilistic finite state machine (P-FSM).</a:t>
            </a:r>
          </a:p>
          <a:p>
            <a:pPr lvl="1"/>
            <a:r>
              <a:rPr lang="en-US" sz="1400" dirty="0">
                <a:latin typeface="Arial" panose="020B0604020202020204" pitchFamily="34" charset="0"/>
                <a:cs typeface="Arial" panose="020B0604020202020204" pitchFamily="34" charset="0"/>
              </a:rPr>
              <a:t>Two P-FSMs are conflictive.</a:t>
            </a:r>
          </a:p>
          <a:p>
            <a:r>
              <a:rPr lang="en-US" sz="1800" dirty="0">
                <a:latin typeface="Arial" panose="020B0604020202020204" pitchFamily="34" charset="0"/>
                <a:cs typeface="Arial" panose="020B0604020202020204" pitchFamily="34" charset="0"/>
              </a:rPr>
              <a:t>Training is repeated with setting different </a:t>
            </a:r>
            <a:r>
              <a:rPr lang="en-US" sz="1800" b="1" i="1" dirty="0">
                <a:solidFill>
                  <a:srgbClr val="FF0000"/>
                </a:solidFill>
                <a:latin typeface="Arial" panose="020B0604020202020204" pitchFamily="34" charset="0"/>
                <a:cs typeface="Arial" panose="020B0604020202020204" pitchFamily="34" charset="0"/>
              </a:rPr>
              <a:t>w</a:t>
            </a:r>
            <a:r>
              <a:rPr lang="en-US" sz="1800" dirty="0">
                <a:latin typeface="Arial" panose="020B0604020202020204" pitchFamily="34" charset="0"/>
                <a:cs typeface="Arial" panose="020B0604020202020204" pitchFamily="34" charset="0"/>
              </a:rPr>
              <a:t> values for each robot.</a:t>
            </a:r>
          </a:p>
          <a:p>
            <a:r>
              <a:rPr lang="en-US" sz="1800" dirty="0">
                <a:latin typeface="Arial" panose="020B0604020202020204" pitchFamily="34" charset="0"/>
                <a:cs typeface="Arial" panose="020B0604020202020204" pitchFamily="34" charset="0"/>
              </a:rPr>
              <a:t>After learning, two robots interact by </a:t>
            </a:r>
            <a:r>
              <a:rPr lang="en-US" sz="1800" b="1" i="1" dirty="0">
                <a:latin typeface="Arial" panose="020B0604020202020204" pitchFamily="34" charset="0"/>
                <a:cs typeface="Arial" panose="020B0604020202020204" pitchFamily="34" charset="0"/>
              </a:rPr>
              <a:t>generating</a:t>
            </a:r>
            <a:r>
              <a:rPr lang="en-US" sz="1800" dirty="0">
                <a:latin typeface="Arial" panose="020B0604020202020204" pitchFamily="34" charset="0"/>
                <a:cs typeface="Arial" panose="020B0604020202020204" pitchFamily="34" charset="0"/>
              </a:rPr>
              <a:t> </a:t>
            </a:r>
            <a:r>
              <a:rPr lang="en-US" sz="1800" b="1" i="1" dirty="0">
                <a:latin typeface="Arial" panose="020B0604020202020204" pitchFamily="34" charset="0"/>
                <a:cs typeface="Arial" panose="020B0604020202020204" pitchFamily="34" charset="0"/>
              </a:rPr>
              <a:t>own</a:t>
            </a:r>
            <a:r>
              <a:rPr lang="en-US" sz="1800" dirty="0">
                <a:latin typeface="Arial" panose="020B0604020202020204" pitchFamily="34" charset="0"/>
                <a:cs typeface="Arial" panose="020B0604020202020204" pitchFamily="34" charset="0"/>
              </a:rPr>
              <a:t> </a:t>
            </a:r>
            <a:r>
              <a:rPr lang="en-US" sz="1800" b="1" i="1" dirty="0">
                <a:latin typeface="Arial" panose="020B0604020202020204" pitchFamily="34" charset="0"/>
                <a:cs typeface="Arial" panose="020B0604020202020204" pitchFamily="34" charset="0"/>
              </a:rPr>
              <a:t>intended</a:t>
            </a:r>
            <a:r>
              <a:rPr lang="en-US" sz="1800" dirty="0">
                <a:latin typeface="Arial" panose="020B0604020202020204" pitchFamily="34" charset="0"/>
                <a:cs typeface="Arial" panose="020B0604020202020204" pitchFamily="34" charset="0"/>
              </a:rPr>
              <a:t> movement patterns while </a:t>
            </a:r>
            <a:r>
              <a:rPr lang="en-US" sz="1800" b="1" i="1" dirty="0">
                <a:latin typeface="Arial" panose="020B0604020202020204" pitchFamily="34" charset="0"/>
                <a:cs typeface="Arial" panose="020B0604020202020204" pitchFamily="34" charset="0"/>
              </a:rPr>
              <a:t>perceiving</a:t>
            </a:r>
            <a:r>
              <a:rPr lang="en-US" sz="1800" dirty="0">
                <a:latin typeface="Arial" panose="020B0604020202020204" pitchFamily="34" charset="0"/>
                <a:cs typeface="Arial" panose="020B0604020202020204" pitchFamily="34" charset="0"/>
              </a:rPr>
              <a:t> patterns generated </a:t>
            </a:r>
            <a:r>
              <a:rPr lang="en-US" sz="1800" b="1" i="1" dirty="0">
                <a:latin typeface="Arial" panose="020B0604020202020204" pitchFamily="34" charset="0"/>
                <a:cs typeface="Arial" panose="020B0604020202020204" pitchFamily="34" charset="0"/>
              </a:rPr>
              <a:t>by the other</a:t>
            </a:r>
            <a:r>
              <a:rPr lang="en-US" sz="1800" dirty="0">
                <a:latin typeface="Arial" panose="020B0604020202020204" pitchFamily="34" charset="0"/>
                <a:cs typeface="Arial" panose="020B0604020202020204" pitchFamily="34" charset="0"/>
              </a:rPr>
              <a:t>.</a:t>
            </a:r>
          </a:p>
          <a:p>
            <a:pPr marL="457200" lvl="1" indent="0">
              <a:buNone/>
            </a:pPr>
            <a:endParaRPr lang="en-US" sz="1600" dirty="0">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402AC9AB-0BF6-FBB7-DC22-E42A207A65B6}"/>
              </a:ext>
            </a:extLst>
          </p:cNvPr>
          <p:cNvSpPr txBox="1"/>
          <p:nvPr/>
        </p:nvSpPr>
        <p:spPr>
          <a:xfrm>
            <a:off x="1728958" y="4970502"/>
            <a:ext cx="4763674"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They learn to predict visuo-proprioceptive sequences in which vision is a mirror image of own posture. The vision is represented with simple features (X-Y positions of both hands)</a:t>
            </a:r>
            <a:endParaRPr kumimoji="1" lang="ja-JP" altLang="en-US" sz="16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grpSp>
        <p:nvGrpSpPr>
          <p:cNvPr id="30" name="Group 29">
            <a:extLst>
              <a:ext uri="{FF2B5EF4-FFF2-40B4-BE49-F238E27FC236}">
                <a16:creationId xmlns:a16="http://schemas.microsoft.com/office/drawing/2014/main" id="{0986F7F1-3685-5BB4-0DAE-AE28B7A0B55C}"/>
              </a:ext>
            </a:extLst>
          </p:cNvPr>
          <p:cNvGrpSpPr/>
          <p:nvPr/>
        </p:nvGrpSpPr>
        <p:grpSpPr>
          <a:xfrm>
            <a:off x="6727980" y="3232718"/>
            <a:ext cx="4198473" cy="3475568"/>
            <a:chOff x="6727980" y="3232718"/>
            <a:chExt cx="4198473" cy="3475568"/>
          </a:xfrm>
        </p:grpSpPr>
        <p:grpSp>
          <p:nvGrpSpPr>
            <p:cNvPr id="16" name="グループ化 15">
              <a:extLst>
                <a:ext uri="{FF2B5EF4-FFF2-40B4-BE49-F238E27FC236}">
                  <a16:creationId xmlns:a16="http://schemas.microsoft.com/office/drawing/2014/main" id="{00332ED4-00A6-452A-B305-A3CCF190E535}"/>
                </a:ext>
              </a:extLst>
            </p:cNvPr>
            <p:cNvGrpSpPr/>
            <p:nvPr/>
          </p:nvGrpSpPr>
          <p:grpSpPr>
            <a:xfrm>
              <a:off x="6727980" y="3232718"/>
              <a:ext cx="4198473" cy="3475568"/>
              <a:chOff x="4644008" y="3666896"/>
              <a:chExt cx="3679131" cy="3045648"/>
            </a:xfrm>
          </p:grpSpPr>
          <p:grpSp>
            <p:nvGrpSpPr>
              <p:cNvPr id="4" name="グループ化 3">
                <a:extLst>
                  <a:ext uri="{FF2B5EF4-FFF2-40B4-BE49-F238E27FC236}">
                    <a16:creationId xmlns:a16="http://schemas.microsoft.com/office/drawing/2014/main" id="{59D3CDCC-7EA9-4363-8E8E-076623065421}"/>
                  </a:ext>
                </a:extLst>
              </p:cNvPr>
              <p:cNvGrpSpPr/>
              <p:nvPr/>
            </p:nvGrpSpPr>
            <p:grpSpPr>
              <a:xfrm>
                <a:off x="4644008" y="3933056"/>
                <a:ext cx="3679131" cy="2779488"/>
                <a:chOff x="971600" y="1785688"/>
                <a:chExt cx="6720099" cy="5076859"/>
              </a:xfrm>
            </p:grpSpPr>
            <p:grpSp>
              <p:nvGrpSpPr>
                <p:cNvPr id="5" name="グループ化 4">
                  <a:extLst>
                    <a:ext uri="{FF2B5EF4-FFF2-40B4-BE49-F238E27FC236}">
                      <a16:creationId xmlns:a16="http://schemas.microsoft.com/office/drawing/2014/main" id="{36189E99-14EA-49A8-B591-D8E2A9FF3EFC}"/>
                    </a:ext>
                  </a:extLst>
                </p:cNvPr>
                <p:cNvGrpSpPr/>
                <p:nvPr/>
              </p:nvGrpSpPr>
              <p:grpSpPr>
                <a:xfrm>
                  <a:off x="1331640" y="3399589"/>
                  <a:ext cx="6360059" cy="3462958"/>
                  <a:chOff x="1331640" y="3399589"/>
                  <a:chExt cx="6360059" cy="3462958"/>
                </a:xfrm>
              </p:grpSpPr>
              <p:pic>
                <p:nvPicPr>
                  <p:cNvPr id="12" name="図 11">
                    <a:extLst>
                      <a:ext uri="{FF2B5EF4-FFF2-40B4-BE49-F238E27FC236}">
                        <a16:creationId xmlns:a16="http://schemas.microsoft.com/office/drawing/2014/main" id="{34589D65-5081-4239-B9F2-DF09C0801465}"/>
                      </a:ext>
                    </a:extLst>
                  </p:cNvPr>
                  <p:cNvPicPr>
                    <a:picLocks noChangeAspect="1"/>
                  </p:cNvPicPr>
                  <p:nvPr/>
                </p:nvPicPr>
                <p:blipFill>
                  <a:blip r:embed="rId2"/>
                  <a:stretch>
                    <a:fillRect/>
                  </a:stretch>
                </p:blipFill>
                <p:spPr>
                  <a:xfrm>
                    <a:off x="1331640" y="3399589"/>
                    <a:ext cx="6360059" cy="2736304"/>
                  </a:xfrm>
                  <a:prstGeom prst="rect">
                    <a:avLst/>
                  </a:prstGeom>
                </p:spPr>
              </p:pic>
              <p:sp>
                <p:nvSpPr>
                  <p:cNvPr id="13" name="テキスト ボックス 12">
                    <a:extLst>
                      <a:ext uri="{FF2B5EF4-FFF2-40B4-BE49-F238E27FC236}">
                        <a16:creationId xmlns:a16="http://schemas.microsoft.com/office/drawing/2014/main" id="{CED6299A-724D-4FA1-818C-EE1D3C63D701}"/>
                      </a:ext>
                    </a:extLst>
                  </p:cNvPr>
                  <p:cNvSpPr txBox="1"/>
                  <p:nvPr/>
                </p:nvSpPr>
                <p:spPr>
                  <a:xfrm>
                    <a:off x="2940192" y="6244163"/>
                    <a:ext cx="1731008" cy="6183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Robot 1</a:t>
                    </a:r>
                  </a:p>
                </p:txBody>
              </p:sp>
              <p:sp>
                <p:nvSpPr>
                  <p:cNvPr id="14" name="テキスト ボックス 13">
                    <a:extLst>
                      <a:ext uri="{FF2B5EF4-FFF2-40B4-BE49-F238E27FC236}">
                        <a16:creationId xmlns:a16="http://schemas.microsoft.com/office/drawing/2014/main" id="{9014CE4C-4121-4327-B083-01F97C1CEE15}"/>
                      </a:ext>
                    </a:extLst>
                  </p:cNvPr>
                  <p:cNvSpPr txBox="1"/>
                  <p:nvPr/>
                </p:nvSpPr>
                <p:spPr>
                  <a:xfrm>
                    <a:off x="4478675" y="6244163"/>
                    <a:ext cx="1731008" cy="6183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Robot 2</a:t>
                    </a:r>
                  </a:p>
                </p:txBody>
              </p:sp>
            </p:grpSp>
            <p:grpSp>
              <p:nvGrpSpPr>
                <p:cNvPr id="6" name="グループ化 5">
                  <a:extLst>
                    <a:ext uri="{FF2B5EF4-FFF2-40B4-BE49-F238E27FC236}">
                      <a16:creationId xmlns:a16="http://schemas.microsoft.com/office/drawing/2014/main" id="{54B76AFB-A0AD-456F-8354-478FE972ACB3}"/>
                    </a:ext>
                  </a:extLst>
                </p:cNvPr>
                <p:cNvGrpSpPr/>
                <p:nvPr/>
              </p:nvGrpSpPr>
              <p:grpSpPr>
                <a:xfrm>
                  <a:off x="971600" y="1785688"/>
                  <a:ext cx="2990850" cy="1937936"/>
                  <a:chOff x="971600" y="1785688"/>
                  <a:chExt cx="2990850" cy="1937936"/>
                </a:xfrm>
              </p:grpSpPr>
              <p:pic>
                <p:nvPicPr>
                  <p:cNvPr id="10" name="図 9">
                    <a:extLst>
                      <a:ext uri="{FF2B5EF4-FFF2-40B4-BE49-F238E27FC236}">
                        <a16:creationId xmlns:a16="http://schemas.microsoft.com/office/drawing/2014/main" id="{A5C79A70-CA77-4E6A-B539-19D4E44DB3D3}"/>
                      </a:ext>
                    </a:extLst>
                  </p:cNvPr>
                  <p:cNvPicPr>
                    <a:picLocks noChangeAspect="1"/>
                  </p:cNvPicPr>
                  <p:nvPr/>
                </p:nvPicPr>
                <p:blipFill>
                  <a:blip r:embed="rId3"/>
                  <a:stretch>
                    <a:fillRect/>
                  </a:stretch>
                </p:blipFill>
                <p:spPr>
                  <a:xfrm>
                    <a:off x="971600" y="1785688"/>
                    <a:ext cx="2990850" cy="1295400"/>
                  </a:xfrm>
                  <a:prstGeom prst="rect">
                    <a:avLst/>
                  </a:prstGeom>
                </p:spPr>
              </p:pic>
              <p:sp>
                <p:nvSpPr>
                  <p:cNvPr id="11" name="矢印: 下 10">
                    <a:extLst>
                      <a:ext uri="{FF2B5EF4-FFF2-40B4-BE49-F238E27FC236}">
                        <a16:creationId xmlns:a16="http://schemas.microsoft.com/office/drawing/2014/main" id="{AB9FE79D-6091-4D61-91CC-2CA58D811810}"/>
                      </a:ext>
                    </a:extLst>
                  </p:cNvPr>
                  <p:cNvSpPr/>
                  <p:nvPr/>
                </p:nvSpPr>
                <p:spPr bwMode="auto">
                  <a:xfrm rot="20023490">
                    <a:off x="3260405" y="3075552"/>
                    <a:ext cx="288032" cy="648072"/>
                  </a:xfrm>
                  <a:prstGeom prst="downArrow">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HGP創英角ﾎﾟｯﾌﾟ体" panose="040B0A00000000000000" pitchFamily="50" charset="-128"/>
                      <a:cs typeface="+mn-cs"/>
                    </a:endParaRPr>
                  </a:p>
                </p:txBody>
              </p:sp>
            </p:grpSp>
            <p:grpSp>
              <p:nvGrpSpPr>
                <p:cNvPr id="7" name="グループ化 6">
                  <a:extLst>
                    <a:ext uri="{FF2B5EF4-FFF2-40B4-BE49-F238E27FC236}">
                      <a16:creationId xmlns:a16="http://schemas.microsoft.com/office/drawing/2014/main" id="{7880AC43-7042-4D56-8EC9-ECEAA7AFCBA1}"/>
                    </a:ext>
                  </a:extLst>
                </p:cNvPr>
                <p:cNvGrpSpPr/>
                <p:nvPr/>
              </p:nvGrpSpPr>
              <p:grpSpPr>
                <a:xfrm>
                  <a:off x="4781329" y="1846449"/>
                  <a:ext cx="2623705" cy="1859858"/>
                  <a:chOff x="4781329" y="1846449"/>
                  <a:chExt cx="2623705" cy="1859858"/>
                </a:xfrm>
              </p:grpSpPr>
              <p:pic>
                <p:nvPicPr>
                  <p:cNvPr id="8" name="図 7">
                    <a:extLst>
                      <a:ext uri="{FF2B5EF4-FFF2-40B4-BE49-F238E27FC236}">
                        <a16:creationId xmlns:a16="http://schemas.microsoft.com/office/drawing/2014/main" id="{B981CBDB-AD74-44B0-8F25-644CA37BB8E7}"/>
                      </a:ext>
                    </a:extLst>
                  </p:cNvPr>
                  <p:cNvPicPr>
                    <a:picLocks noChangeAspect="1"/>
                  </p:cNvPicPr>
                  <p:nvPr/>
                </p:nvPicPr>
                <p:blipFill>
                  <a:blip r:embed="rId4"/>
                  <a:stretch>
                    <a:fillRect/>
                  </a:stretch>
                </p:blipFill>
                <p:spPr>
                  <a:xfrm>
                    <a:off x="4781329" y="1846449"/>
                    <a:ext cx="2623705" cy="1143000"/>
                  </a:xfrm>
                  <a:prstGeom prst="rect">
                    <a:avLst/>
                  </a:prstGeom>
                </p:spPr>
              </p:pic>
              <p:sp>
                <p:nvSpPr>
                  <p:cNvPr id="9" name="矢印: 下 8">
                    <a:extLst>
                      <a:ext uri="{FF2B5EF4-FFF2-40B4-BE49-F238E27FC236}">
                        <a16:creationId xmlns:a16="http://schemas.microsoft.com/office/drawing/2014/main" id="{2AE82832-9C66-4491-B322-9B605E5F129B}"/>
                      </a:ext>
                    </a:extLst>
                  </p:cNvPr>
                  <p:cNvSpPr/>
                  <p:nvPr/>
                </p:nvSpPr>
                <p:spPr bwMode="auto">
                  <a:xfrm rot="1576510" flipH="1">
                    <a:off x="5267755" y="3058235"/>
                    <a:ext cx="288032" cy="648072"/>
                  </a:xfrm>
                  <a:prstGeom prst="downArrow">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HGP創英角ﾎﾟｯﾌﾟ体" panose="040B0A00000000000000" pitchFamily="50" charset="-128"/>
                      <a:cs typeface="+mn-cs"/>
                    </a:endParaRPr>
                  </a:p>
                </p:txBody>
              </p:sp>
            </p:grpSp>
          </p:grpSp>
          <p:sp>
            <p:nvSpPr>
              <p:cNvPr id="15" name="テキスト ボックス 14">
                <a:extLst>
                  <a:ext uri="{FF2B5EF4-FFF2-40B4-BE49-F238E27FC236}">
                    <a16:creationId xmlns:a16="http://schemas.microsoft.com/office/drawing/2014/main" id="{5A62D17A-B9FC-43B7-9379-75C85C2522F8}"/>
                  </a:ext>
                </a:extLst>
              </p:cNvPr>
              <p:cNvSpPr txBox="1"/>
              <p:nvPr/>
            </p:nvSpPr>
            <p:spPr>
              <a:xfrm>
                <a:off x="6019127" y="3666896"/>
                <a:ext cx="10118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rPr>
                  <a:t>Conflictive</a:t>
                </a:r>
                <a:endParaRPr kumimoji="1" lang="ja-JP" altLang="en-US" sz="1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endParaRPr>
              </a:p>
            </p:txBody>
          </p:sp>
        </p:grpSp>
        <p:grpSp>
          <p:nvGrpSpPr>
            <p:cNvPr id="25" name="Group 24">
              <a:extLst>
                <a:ext uri="{FF2B5EF4-FFF2-40B4-BE49-F238E27FC236}">
                  <a16:creationId xmlns:a16="http://schemas.microsoft.com/office/drawing/2014/main" id="{8475B44C-1BBF-F04D-96EB-45D7F4515F12}"/>
                </a:ext>
              </a:extLst>
            </p:cNvPr>
            <p:cNvGrpSpPr/>
            <p:nvPr/>
          </p:nvGrpSpPr>
          <p:grpSpPr>
            <a:xfrm>
              <a:off x="7346697" y="3277686"/>
              <a:ext cx="611188" cy="1199427"/>
              <a:chOff x="7346697" y="3277686"/>
              <a:chExt cx="611188" cy="1199427"/>
            </a:xfrm>
          </p:grpSpPr>
          <p:sp>
            <p:nvSpPr>
              <p:cNvPr id="22" name="Freeform 120">
                <a:extLst>
                  <a:ext uri="{FF2B5EF4-FFF2-40B4-BE49-F238E27FC236}">
                    <a16:creationId xmlns:a16="http://schemas.microsoft.com/office/drawing/2014/main" id="{03ACB8C1-8AC3-F3C0-989A-E935383DD6F9}"/>
                  </a:ext>
                </a:extLst>
              </p:cNvPr>
              <p:cNvSpPr>
                <a:spLocks/>
              </p:cNvSpPr>
              <p:nvPr/>
            </p:nvSpPr>
            <p:spPr bwMode="auto">
              <a:xfrm>
                <a:off x="7398375" y="3277686"/>
                <a:ext cx="433388" cy="258763"/>
              </a:xfrm>
              <a:custGeom>
                <a:avLst/>
                <a:gdLst>
                  <a:gd name="T0" fmla="*/ 0 w 880"/>
                  <a:gd name="T1" fmla="*/ 0 h 568"/>
                  <a:gd name="T2" fmla="*/ 0 w 880"/>
                  <a:gd name="T3" fmla="*/ 0 h 568"/>
                  <a:gd name="T4" fmla="*/ 0 w 880"/>
                  <a:gd name="T5" fmla="*/ 0 h 568"/>
                  <a:gd name="T6" fmla="*/ 0 w 880"/>
                  <a:gd name="T7" fmla="*/ 0 h 568"/>
                  <a:gd name="T8" fmla="*/ 0 w 880"/>
                  <a:gd name="T9" fmla="*/ 0 h 568"/>
                  <a:gd name="T10" fmla="*/ 0 w 880"/>
                  <a:gd name="T11" fmla="*/ 0 h 568"/>
                  <a:gd name="T12" fmla="*/ 0 w 880"/>
                  <a:gd name="T13" fmla="*/ 0 h 568"/>
                  <a:gd name="T14" fmla="*/ 0 w 880"/>
                  <a:gd name="T15" fmla="*/ 0 h 568"/>
                  <a:gd name="T16" fmla="*/ 0 w 880"/>
                  <a:gd name="T17" fmla="*/ 0 h 568"/>
                  <a:gd name="T18" fmla="*/ 0 w 880"/>
                  <a:gd name="T19" fmla="*/ 0 h 5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80" h="568">
                    <a:moveTo>
                      <a:pt x="0" y="328"/>
                    </a:moveTo>
                    <a:cubicBezTo>
                      <a:pt x="24" y="164"/>
                      <a:pt x="48" y="0"/>
                      <a:pt x="96" y="40"/>
                    </a:cubicBezTo>
                    <a:cubicBezTo>
                      <a:pt x="144" y="80"/>
                      <a:pt x="240" y="568"/>
                      <a:pt x="288" y="568"/>
                    </a:cubicBezTo>
                    <a:cubicBezTo>
                      <a:pt x="336" y="568"/>
                      <a:pt x="352" y="80"/>
                      <a:pt x="384" y="40"/>
                    </a:cubicBezTo>
                    <a:cubicBezTo>
                      <a:pt x="416" y="0"/>
                      <a:pt x="456" y="248"/>
                      <a:pt x="480" y="328"/>
                    </a:cubicBezTo>
                    <a:cubicBezTo>
                      <a:pt x="504" y="408"/>
                      <a:pt x="496" y="568"/>
                      <a:pt x="528" y="520"/>
                    </a:cubicBezTo>
                    <a:cubicBezTo>
                      <a:pt x="560" y="472"/>
                      <a:pt x="632" y="40"/>
                      <a:pt x="672" y="40"/>
                    </a:cubicBezTo>
                    <a:cubicBezTo>
                      <a:pt x="712" y="40"/>
                      <a:pt x="736" y="488"/>
                      <a:pt x="768" y="520"/>
                    </a:cubicBezTo>
                    <a:cubicBezTo>
                      <a:pt x="800" y="552"/>
                      <a:pt x="848" y="288"/>
                      <a:pt x="864" y="232"/>
                    </a:cubicBezTo>
                    <a:cubicBezTo>
                      <a:pt x="880" y="176"/>
                      <a:pt x="872" y="180"/>
                      <a:pt x="864" y="184"/>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Arial" charset="0"/>
                  <a:ea typeface="ＭＳ Ｐゴシック" charset="-128"/>
                  <a:cs typeface="+mn-cs"/>
                </a:endParaRPr>
              </a:p>
            </p:txBody>
          </p:sp>
          <p:sp>
            <p:nvSpPr>
              <p:cNvPr id="23" name="Freeform 121">
                <a:extLst>
                  <a:ext uri="{FF2B5EF4-FFF2-40B4-BE49-F238E27FC236}">
                    <a16:creationId xmlns:a16="http://schemas.microsoft.com/office/drawing/2014/main" id="{10769BD0-D72F-A91D-7297-CB203561D40D}"/>
                  </a:ext>
                </a:extLst>
              </p:cNvPr>
              <p:cNvSpPr>
                <a:spLocks/>
              </p:cNvSpPr>
              <p:nvPr/>
            </p:nvSpPr>
            <p:spPr bwMode="auto">
              <a:xfrm>
                <a:off x="7367335" y="3952112"/>
                <a:ext cx="590550" cy="77788"/>
              </a:xfrm>
              <a:custGeom>
                <a:avLst/>
                <a:gdLst>
                  <a:gd name="T0" fmla="*/ 0 w 1200"/>
                  <a:gd name="T1" fmla="*/ 0 h 168"/>
                  <a:gd name="T2" fmla="*/ 0 w 1200"/>
                  <a:gd name="T3" fmla="*/ 0 h 168"/>
                  <a:gd name="T4" fmla="*/ 0 w 1200"/>
                  <a:gd name="T5" fmla="*/ 0 h 168"/>
                  <a:gd name="T6" fmla="*/ 0 w 1200"/>
                  <a:gd name="T7" fmla="*/ 0 h 168"/>
                  <a:gd name="T8" fmla="*/ 0 w 1200"/>
                  <a:gd name="T9" fmla="*/ 0 h 168"/>
                  <a:gd name="T10" fmla="*/ 0 w 1200"/>
                  <a:gd name="T11" fmla="*/ 0 h 168"/>
                  <a:gd name="T12" fmla="*/ 0 w 1200"/>
                  <a:gd name="T13" fmla="*/ 0 h 168"/>
                  <a:gd name="T14" fmla="*/ 0 w 1200"/>
                  <a:gd name="T15" fmla="*/ 0 h 1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00" h="168">
                    <a:moveTo>
                      <a:pt x="0" y="144"/>
                    </a:moveTo>
                    <a:cubicBezTo>
                      <a:pt x="48" y="156"/>
                      <a:pt x="96" y="168"/>
                      <a:pt x="144" y="144"/>
                    </a:cubicBezTo>
                    <a:cubicBezTo>
                      <a:pt x="192" y="120"/>
                      <a:pt x="232" y="0"/>
                      <a:pt x="288" y="0"/>
                    </a:cubicBezTo>
                    <a:cubicBezTo>
                      <a:pt x="344" y="0"/>
                      <a:pt x="408" y="120"/>
                      <a:pt x="480" y="144"/>
                    </a:cubicBezTo>
                    <a:cubicBezTo>
                      <a:pt x="552" y="168"/>
                      <a:pt x="664" y="168"/>
                      <a:pt x="720" y="144"/>
                    </a:cubicBezTo>
                    <a:cubicBezTo>
                      <a:pt x="776" y="120"/>
                      <a:pt x="768" y="0"/>
                      <a:pt x="816" y="0"/>
                    </a:cubicBezTo>
                    <a:cubicBezTo>
                      <a:pt x="864" y="0"/>
                      <a:pt x="944" y="120"/>
                      <a:pt x="1008" y="144"/>
                    </a:cubicBezTo>
                    <a:cubicBezTo>
                      <a:pt x="1072" y="168"/>
                      <a:pt x="1136" y="156"/>
                      <a:pt x="1200" y="144"/>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Arial" charset="0"/>
                  <a:ea typeface="ＭＳ Ｐゴシック" charset="-128"/>
                  <a:cs typeface="+mn-cs"/>
                </a:endParaRPr>
              </a:p>
            </p:txBody>
          </p:sp>
          <p:sp>
            <p:nvSpPr>
              <p:cNvPr id="24" name="Freeform 122">
                <a:extLst>
                  <a:ext uri="{FF2B5EF4-FFF2-40B4-BE49-F238E27FC236}">
                    <a16:creationId xmlns:a16="http://schemas.microsoft.com/office/drawing/2014/main" id="{0A2BED0F-E244-E343-4A6F-3778E92F059F}"/>
                  </a:ext>
                </a:extLst>
              </p:cNvPr>
              <p:cNvSpPr>
                <a:spLocks/>
              </p:cNvSpPr>
              <p:nvPr/>
            </p:nvSpPr>
            <p:spPr bwMode="auto">
              <a:xfrm>
                <a:off x="7346697" y="4281292"/>
                <a:ext cx="611188" cy="195821"/>
              </a:xfrm>
              <a:custGeom>
                <a:avLst/>
                <a:gdLst>
                  <a:gd name="T0" fmla="*/ 0 w 1248"/>
                  <a:gd name="T1" fmla="*/ 0 h 776"/>
                  <a:gd name="T2" fmla="*/ 0 w 1248"/>
                  <a:gd name="T3" fmla="*/ 0 h 776"/>
                  <a:gd name="T4" fmla="*/ 0 w 1248"/>
                  <a:gd name="T5" fmla="*/ 0 h 776"/>
                  <a:gd name="T6" fmla="*/ 0 w 1248"/>
                  <a:gd name="T7" fmla="*/ 0 h 776"/>
                  <a:gd name="T8" fmla="*/ 0 w 1248"/>
                  <a:gd name="T9" fmla="*/ 0 h 776"/>
                  <a:gd name="T10" fmla="*/ 0 w 1248"/>
                  <a:gd name="T11" fmla="*/ 0 h 776"/>
                  <a:gd name="T12" fmla="*/ 0 w 1248"/>
                  <a:gd name="T13" fmla="*/ 0 h 776"/>
                  <a:gd name="T14" fmla="*/ 0 w 1248"/>
                  <a:gd name="T15" fmla="*/ 0 h 776"/>
                  <a:gd name="T16" fmla="*/ 0 w 1248"/>
                  <a:gd name="T17" fmla="*/ 0 h 776"/>
                  <a:gd name="T18" fmla="*/ 0 w 1248"/>
                  <a:gd name="T19" fmla="*/ 0 h 776"/>
                  <a:gd name="T20" fmla="*/ 0 w 1248"/>
                  <a:gd name="T21" fmla="*/ 0 h 776"/>
                  <a:gd name="T22" fmla="*/ 0 w 1248"/>
                  <a:gd name="T23" fmla="*/ 0 h 7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48" h="776">
                    <a:moveTo>
                      <a:pt x="0" y="680"/>
                    </a:moveTo>
                    <a:cubicBezTo>
                      <a:pt x="32" y="684"/>
                      <a:pt x="64" y="688"/>
                      <a:pt x="96" y="632"/>
                    </a:cubicBezTo>
                    <a:cubicBezTo>
                      <a:pt x="128" y="576"/>
                      <a:pt x="160" y="352"/>
                      <a:pt x="192" y="344"/>
                    </a:cubicBezTo>
                    <a:cubicBezTo>
                      <a:pt x="224" y="336"/>
                      <a:pt x="256" y="528"/>
                      <a:pt x="288" y="584"/>
                    </a:cubicBezTo>
                    <a:cubicBezTo>
                      <a:pt x="320" y="640"/>
                      <a:pt x="344" y="776"/>
                      <a:pt x="384" y="680"/>
                    </a:cubicBezTo>
                    <a:cubicBezTo>
                      <a:pt x="424" y="584"/>
                      <a:pt x="488" y="8"/>
                      <a:pt x="528" y="8"/>
                    </a:cubicBezTo>
                    <a:cubicBezTo>
                      <a:pt x="568" y="8"/>
                      <a:pt x="584" y="616"/>
                      <a:pt x="624" y="680"/>
                    </a:cubicBezTo>
                    <a:cubicBezTo>
                      <a:pt x="664" y="744"/>
                      <a:pt x="720" y="392"/>
                      <a:pt x="768" y="392"/>
                    </a:cubicBezTo>
                    <a:cubicBezTo>
                      <a:pt x="816" y="392"/>
                      <a:pt x="864" y="744"/>
                      <a:pt x="912" y="680"/>
                    </a:cubicBezTo>
                    <a:cubicBezTo>
                      <a:pt x="960" y="616"/>
                      <a:pt x="1008" y="16"/>
                      <a:pt x="1056" y="8"/>
                    </a:cubicBezTo>
                    <a:cubicBezTo>
                      <a:pt x="1104" y="0"/>
                      <a:pt x="1168" y="520"/>
                      <a:pt x="1200" y="632"/>
                    </a:cubicBezTo>
                    <a:cubicBezTo>
                      <a:pt x="1232" y="744"/>
                      <a:pt x="1240" y="712"/>
                      <a:pt x="1248" y="68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Arial" charset="0"/>
                  <a:ea typeface="ＭＳ Ｐゴシック" charset="-128"/>
                  <a:cs typeface="+mn-cs"/>
                </a:endParaRPr>
              </a:p>
            </p:txBody>
          </p:sp>
        </p:grpSp>
        <p:grpSp>
          <p:nvGrpSpPr>
            <p:cNvPr id="26" name="Group 25">
              <a:extLst>
                <a:ext uri="{FF2B5EF4-FFF2-40B4-BE49-F238E27FC236}">
                  <a16:creationId xmlns:a16="http://schemas.microsoft.com/office/drawing/2014/main" id="{FCF2789B-8382-6485-BCCC-2DCDD9F80C43}"/>
                </a:ext>
              </a:extLst>
            </p:cNvPr>
            <p:cNvGrpSpPr/>
            <p:nvPr/>
          </p:nvGrpSpPr>
          <p:grpSpPr>
            <a:xfrm>
              <a:off x="9677321" y="3275792"/>
              <a:ext cx="611188" cy="1199427"/>
              <a:chOff x="7346697" y="3277686"/>
              <a:chExt cx="611188" cy="1199427"/>
            </a:xfrm>
          </p:grpSpPr>
          <p:sp>
            <p:nvSpPr>
              <p:cNvPr id="27" name="Freeform 120">
                <a:extLst>
                  <a:ext uri="{FF2B5EF4-FFF2-40B4-BE49-F238E27FC236}">
                    <a16:creationId xmlns:a16="http://schemas.microsoft.com/office/drawing/2014/main" id="{CB9BAFED-C890-AB55-DB1B-6EBF2AAE90E3}"/>
                  </a:ext>
                </a:extLst>
              </p:cNvPr>
              <p:cNvSpPr>
                <a:spLocks/>
              </p:cNvSpPr>
              <p:nvPr/>
            </p:nvSpPr>
            <p:spPr bwMode="auto">
              <a:xfrm>
                <a:off x="7398375" y="3277686"/>
                <a:ext cx="433388" cy="258763"/>
              </a:xfrm>
              <a:custGeom>
                <a:avLst/>
                <a:gdLst>
                  <a:gd name="T0" fmla="*/ 0 w 880"/>
                  <a:gd name="T1" fmla="*/ 0 h 568"/>
                  <a:gd name="T2" fmla="*/ 0 w 880"/>
                  <a:gd name="T3" fmla="*/ 0 h 568"/>
                  <a:gd name="T4" fmla="*/ 0 w 880"/>
                  <a:gd name="T5" fmla="*/ 0 h 568"/>
                  <a:gd name="T6" fmla="*/ 0 w 880"/>
                  <a:gd name="T7" fmla="*/ 0 h 568"/>
                  <a:gd name="T8" fmla="*/ 0 w 880"/>
                  <a:gd name="T9" fmla="*/ 0 h 568"/>
                  <a:gd name="T10" fmla="*/ 0 w 880"/>
                  <a:gd name="T11" fmla="*/ 0 h 568"/>
                  <a:gd name="T12" fmla="*/ 0 w 880"/>
                  <a:gd name="T13" fmla="*/ 0 h 568"/>
                  <a:gd name="T14" fmla="*/ 0 w 880"/>
                  <a:gd name="T15" fmla="*/ 0 h 568"/>
                  <a:gd name="T16" fmla="*/ 0 w 880"/>
                  <a:gd name="T17" fmla="*/ 0 h 568"/>
                  <a:gd name="T18" fmla="*/ 0 w 880"/>
                  <a:gd name="T19" fmla="*/ 0 h 5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80" h="568">
                    <a:moveTo>
                      <a:pt x="0" y="328"/>
                    </a:moveTo>
                    <a:cubicBezTo>
                      <a:pt x="24" y="164"/>
                      <a:pt x="48" y="0"/>
                      <a:pt x="96" y="40"/>
                    </a:cubicBezTo>
                    <a:cubicBezTo>
                      <a:pt x="144" y="80"/>
                      <a:pt x="240" y="568"/>
                      <a:pt x="288" y="568"/>
                    </a:cubicBezTo>
                    <a:cubicBezTo>
                      <a:pt x="336" y="568"/>
                      <a:pt x="352" y="80"/>
                      <a:pt x="384" y="40"/>
                    </a:cubicBezTo>
                    <a:cubicBezTo>
                      <a:pt x="416" y="0"/>
                      <a:pt x="456" y="248"/>
                      <a:pt x="480" y="328"/>
                    </a:cubicBezTo>
                    <a:cubicBezTo>
                      <a:pt x="504" y="408"/>
                      <a:pt x="496" y="568"/>
                      <a:pt x="528" y="520"/>
                    </a:cubicBezTo>
                    <a:cubicBezTo>
                      <a:pt x="560" y="472"/>
                      <a:pt x="632" y="40"/>
                      <a:pt x="672" y="40"/>
                    </a:cubicBezTo>
                    <a:cubicBezTo>
                      <a:pt x="712" y="40"/>
                      <a:pt x="736" y="488"/>
                      <a:pt x="768" y="520"/>
                    </a:cubicBezTo>
                    <a:cubicBezTo>
                      <a:pt x="800" y="552"/>
                      <a:pt x="848" y="288"/>
                      <a:pt x="864" y="232"/>
                    </a:cubicBezTo>
                    <a:cubicBezTo>
                      <a:pt x="880" y="176"/>
                      <a:pt x="872" y="180"/>
                      <a:pt x="864" y="184"/>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Arial" charset="0"/>
                  <a:ea typeface="ＭＳ Ｐゴシック" charset="-128"/>
                  <a:cs typeface="+mn-cs"/>
                </a:endParaRPr>
              </a:p>
            </p:txBody>
          </p:sp>
          <p:sp>
            <p:nvSpPr>
              <p:cNvPr id="28" name="Freeform 121">
                <a:extLst>
                  <a:ext uri="{FF2B5EF4-FFF2-40B4-BE49-F238E27FC236}">
                    <a16:creationId xmlns:a16="http://schemas.microsoft.com/office/drawing/2014/main" id="{9053A60E-5EC4-1A20-F12D-3BBFB7228AE8}"/>
                  </a:ext>
                </a:extLst>
              </p:cNvPr>
              <p:cNvSpPr>
                <a:spLocks/>
              </p:cNvSpPr>
              <p:nvPr/>
            </p:nvSpPr>
            <p:spPr bwMode="auto">
              <a:xfrm>
                <a:off x="7367335" y="3952112"/>
                <a:ext cx="590550" cy="77788"/>
              </a:xfrm>
              <a:custGeom>
                <a:avLst/>
                <a:gdLst>
                  <a:gd name="T0" fmla="*/ 0 w 1200"/>
                  <a:gd name="T1" fmla="*/ 0 h 168"/>
                  <a:gd name="T2" fmla="*/ 0 w 1200"/>
                  <a:gd name="T3" fmla="*/ 0 h 168"/>
                  <a:gd name="T4" fmla="*/ 0 w 1200"/>
                  <a:gd name="T5" fmla="*/ 0 h 168"/>
                  <a:gd name="T6" fmla="*/ 0 w 1200"/>
                  <a:gd name="T7" fmla="*/ 0 h 168"/>
                  <a:gd name="T8" fmla="*/ 0 w 1200"/>
                  <a:gd name="T9" fmla="*/ 0 h 168"/>
                  <a:gd name="T10" fmla="*/ 0 w 1200"/>
                  <a:gd name="T11" fmla="*/ 0 h 168"/>
                  <a:gd name="T12" fmla="*/ 0 w 1200"/>
                  <a:gd name="T13" fmla="*/ 0 h 168"/>
                  <a:gd name="T14" fmla="*/ 0 w 1200"/>
                  <a:gd name="T15" fmla="*/ 0 h 1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00" h="168">
                    <a:moveTo>
                      <a:pt x="0" y="144"/>
                    </a:moveTo>
                    <a:cubicBezTo>
                      <a:pt x="48" y="156"/>
                      <a:pt x="96" y="168"/>
                      <a:pt x="144" y="144"/>
                    </a:cubicBezTo>
                    <a:cubicBezTo>
                      <a:pt x="192" y="120"/>
                      <a:pt x="232" y="0"/>
                      <a:pt x="288" y="0"/>
                    </a:cubicBezTo>
                    <a:cubicBezTo>
                      <a:pt x="344" y="0"/>
                      <a:pt x="408" y="120"/>
                      <a:pt x="480" y="144"/>
                    </a:cubicBezTo>
                    <a:cubicBezTo>
                      <a:pt x="552" y="168"/>
                      <a:pt x="664" y="168"/>
                      <a:pt x="720" y="144"/>
                    </a:cubicBezTo>
                    <a:cubicBezTo>
                      <a:pt x="776" y="120"/>
                      <a:pt x="768" y="0"/>
                      <a:pt x="816" y="0"/>
                    </a:cubicBezTo>
                    <a:cubicBezTo>
                      <a:pt x="864" y="0"/>
                      <a:pt x="944" y="120"/>
                      <a:pt x="1008" y="144"/>
                    </a:cubicBezTo>
                    <a:cubicBezTo>
                      <a:pt x="1072" y="168"/>
                      <a:pt x="1136" y="156"/>
                      <a:pt x="1200" y="144"/>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Arial" charset="0"/>
                  <a:ea typeface="ＭＳ Ｐゴシック" charset="-128"/>
                  <a:cs typeface="+mn-cs"/>
                </a:endParaRPr>
              </a:p>
            </p:txBody>
          </p:sp>
          <p:sp>
            <p:nvSpPr>
              <p:cNvPr id="29" name="Freeform 122">
                <a:extLst>
                  <a:ext uri="{FF2B5EF4-FFF2-40B4-BE49-F238E27FC236}">
                    <a16:creationId xmlns:a16="http://schemas.microsoft.com/office/drawing/2014/main" id="{0D6F9960-B46A-D5B3-0F29-6D3998E941F4}"/>
                  </a:ext>
                </a:extLst>
              </p:cNvPr>
              <p:cNvSpPr>
                <a:spLocks/>
              </p:cNvSpPr>
              <p:nvPr/>
            </p:nvSpPr>
            <p:spPr bwMode="auto">
              <a:xfrm>
                <a:off x="7346697" y="4281292"/>
                <a:ext cx="611188" cy="195821"/>
              </a:xfrm>
              <a:custGeom>
                <a:avLst/>
                <a:gdLst>
                  <a:gd name="T0" fmla="*/ 0 w 1248"/>
                  <a:gd name="T1" fmla="*/ 0 h 776"/>
                  <a:gd name="T2" fmla="*/ 0 w 1248"/>
                  <a:gd name="T3" fmla="*/ 0 h 776"/>
                  <a:gd name="T4" fmla="*/ 0 w 1248"/>
                  <a:gd name="T5" fmla="*/ 0 h 776"/>
                  <a:gd name="T6" fmla="*/ 0 w 1248"/>
                  <a:gd name="T7" fmla="*/ 0 h 776"/>
                  <a:gd name="T8" fmla="*/ 0 w 1248"/>
                  <a:gd name="T9" fmla="*/ 0 h 776"/>
                  <a:gd name="T10" fmla="*/ 0 w 1248"/>
                  <a:gd name="T11" fmla="*/ 0 h 776"/>
                  <a:gd name="T12" fmla="*/ 0 w 1248"/>
                  <a:gd name="T13" fmla="*/ 0 h 776"/>
                  <a:gd name="T14" fmla="*/ 0 w 1248"/>
                  <a:gd name="T15" fmla="*/ 0 h 776"/>
                  <a:gd name="T16" fmla="*/ 0 w 1248"/>
                  <a:gd name="T17" fmla="*/ 0 h 776"/>
                  <a:gd name="T18" fmla="*/ 0 w 1248"/>
                  <a:gd name="T19" fmla="*/ 0 h 776"/>
                  <a:gd name="T20" fmla="*/ 0 w 1248"/>
                  <a:gd name="T21" fmla="*/ 0 h 776"/>
                  <a:gd name="T22" fmla="*/ 0 w 1248"/>
                  <a:gd name="T23" fmla="*/ 0 h 7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48" h="776">
                    <a:moveTo>
                      <a:pt x="0" y="680"/>
                    </a:moveTo>
                    <a:cubicBezTo>
                      <a:pt x="32" y="684"/>
                      <a:pt x="64" y="688"/>
                      <a:pt x="96" y="632"/>
                    </a:cubicBezTo>
                    <a:cubicBezTo>
                      <a:pt x="128" y="576"/>
                      <a:pt x="160" y="352"/>
                      <a:pt x="192" y="344"/>
                    </a:cubicBezTo>
                    <a:cubicBezTo>
                      <a:pt x="224" y="336"/>
                      <a:pt x="256" y="528"/>
                      <a:pt x="288" y="584"/>
                    </a:cubicBezTo>
                    <a:cubicBezTo>
                      <a:pt x="320" y="640"/>
                      <a:pt x="344" y="776"/>
                      <a:pt x="384" y="680"/>
                    </a:cubicBezTo>
                    <a:cubicBezTo>
                      <a:pt x="424" y="584"/>
                      <a:pt x="488" y="8"/>
                      <a:pt x="528" y="8"/>
                    </a:cubicBezTo>
                    <a:cubicBezTo>
                      <a:pt x="568" y="8"/>
                      <a:pt x="584" y="616"/>
                      <a:pt x="624" y="680"/>
                    </a:cubicBezTo>
                    <a:cubicBezTo>
                      <a:pt x="664" y="744"/>
                      <a:pt x="720" y="392"/>
                      <a:pt x="768" y="392"/>
                    </a:cubicBezTo>
                    <a:cubicBezTo>
                      <a:pt x="816" y="392"/>
                      <a:pt x="864" y="744"/>
                      <a:pt x="912" y="680"/>
                    </a:cubicBezTo>
                    <a:cubicBezTo>
                      <a:pt x="960" y="616"/>
                      <a:pt x="1008" y="16"/>
                      <a:pt x="1056" y="8"/>
                    </a:cubicBezTo>
                    <a:cubicBezTo>
                      <a:pt x="1104" y="0"/>
                      <a:pt x="1168" y="520"/>
                      <a:pt x="1200" y="632"/>
                    </a:cubicBezTo>
                    <a:cubicBezTo>
                      <a:pt x="1232" y="744"/>
                      <a:pt x="1240" y="712"/>
                      <a:pt x="1248" y="68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Arial" charset="0"/>
                  <a:ea typeface="ＭＳ Ｐゴシック" charset="-128"/>
                  <a:cs typeface="+mn-cs"/>
                </a:endParaRPr>
              </a:p>
            </p:txBody>
          </p:sp>
        </p:grpSp>
      </p:grpSp>
    </p:spTree>
    <p:extLst>
      <p:ext uri="{BB962C8B-B14F-4D97-AF65-F5344CB8AC3E}">
        <p14:creationId xmlns:p14="http://schemas.microsoft.com/office/powerpoint/2010/main" val="241170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グループ化 21">
            <a:extLst>
              <a:ext uri="{FF2B5EF4-FFF2-40B4-BE49-F238E27FC236}">
                <a16:creationId xmlns:a16="http://schemas.microsoft.com/office/drawing/2014/main" id="{F65C6565-FA2B-412F-9778-8866709561CB}"/>
              </a:ext>
            </a:extLst>
          </p:cNvPr>
          <p:cNvGrpSpPr/>
          <p:nvPr/>
        </p:nvGrpSpPr>
        <p:grpSpPr>
          <a:xfrm>
            <a:off x="3207191" y="1988840"/>
            <a:ext cx="1429266" cy="2011580"/>
            <a:chOff x="1337086" y="2826222"/>
            <a:chExt cx="1429266" cy="2011580"/>
          </a:xfrm>
        </p:grpSpPr>
        <p:sp>
          <p:nvSpPr>
            <p:cNvPr id="19" name="四角形: 角を丸くする 18">
              <a:extLst>
                <a:ext uri="{FF2B5EF4-FFF2-40B4-BE49-F238E27FC236}">
                  <a16:creationId xmlns:a16="http://schemas.microsoft.com/office/drawing/2014/main" id="{E7CB25B2-70B6-42E9-BFF5-89B03AF4934C}"/>
                </a:ext>
              </a:extLst>
            </p:cNvPr>
            <p:cNvSpPr/>
            <p:nvPr/>
          </p:nvSpPr>
          <p:spPr bwMode="auto">
            <a:xfrm>
              <a:off x="1337087" y="4343038"/>
              <a:ext cx="1429265" cy="494764"/>
            </a:xfrm>
            <a:prstGeom prst="round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HGP創英角ﾎﾟｯﾌﾟ体" panose="040B0A00000000000000" pitchFamily="50" charset="-128"/>
                <a:cs typeface="+mn-cs"/>
              </a:endParaRPr>
            </a:p>
          </p:txBody>
        </p:sp>
        <p:sp>
          <p:nvSpPr>
            <p:cNvPr id="20" name="四角形: 角を丸くする 19">
              <a:extLst>
                <a:ext uri="{FF2B5EF4-FFF2-40B4-BE49-F238E27FC236}">
                  <a16:creationId xmlns:a16="http://schemas.microsoft.com/office/drawing/2014/main" id="{DAA49722-D739-47AA-A32C-CD9C9B0CEFAC}"/>
                </a:ext>
              </a:extLst>
            </p:cNvPr>
            <p:cNvSpPr/>
            <p:nvPr/>
          </p:nvSpPr>
          <p:spPr bwMode="auto">
            <a:xfrm>
              <a:off x="1337087" y="3602817"/>
              <a:ext cx="1429265" cy="494764"/>
            </a:xfrm>
            <a:prstGeom prst="round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HGP創英角ﾎﾟｯﾌﾟ体" panose="040B0A00000000000000" pitchFamily="50" charset="-128"/>
                <a:cs typeface="+mn-cs"/>
              </a:endParaRPr>
            </a:p>
          </p:txBody>
        </p:sp>
        <p:sp>
          <p:nvSpPr>
            <p:cNvPr id="21" name="四角形: 角を丸くする 20">
              <a:extLst>
                <a:ext uri="{FF2B5EF4-FFF2-40B4-BE49-F238E27FC236}">
                  <a16:creationId xmlns:a16="http://schemas.microsoft.com/office/drawing/2014/main" id="{01E536A2-34F4-4DFD-B72B-2A2F67744572}"/>
                </a:ext>
              </a:extLst>
            </p:cNvPr>
            <p:cNvSpPr/>
            <p:nvPr/>
          </p:nvSpPr>
          <p:spPr bwMode="auto">
            <a:xfrm>
              <a:off x="1337086" y="2826222"/>
              <a:ext cx="1429265" cy="494764"/>
            </a:xfrm>
            <a:prstGeom prst="round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HGP創英角ﾎﾟｯﾌﾟ体" panose="040B0A00000000000000" pitchFamily="50" charset="-128"/>
                <a:cs typeface="+mn-cs"/>
              </a:endParaRPr>
            </a:p>
          </p:txBody>
        </p:sp>
      </p:grpSp>
      <p:grpSp>
        <p:nvGrpSpPr>
          <p:cNvPr id="135" name="グループ化 134">
            <a:extLst>
              <a:ext uri="{FF2B5EF4-FFF2-40B4-BE49-F238E27FC236}">
                <a16:creationId xmlns:a16="http://schemas.microsoft.com/office/drawing/2014/main" id="{4EEA0DD1-0CAC-4989-8DBE-BF36EF51346B}"/>
              </a:ext>
            </a:extLst>
          </p:cNvPr>
          <p:cNvGrpSpPr/>
          <p:nvPr/>
        </p:nvGrpSpPr>
        <p:grpSpPr>
          <a:xfrm>
            <a:off x="1401656" y="3992482"/>
            <a:ext cx="2442822" cy="788609"/>
            <a:chOff x="-63999" y="3973425"/>
            <a:chExt cx="2442822" cy="788609"/>
          </a:xfrm>
        </p:grpSpPr>
        <p:cxnSp>
          <p:nvCxnSpPr>
            <p:cNvPr id="12" name="直線コネクタ 11">
              <a:extLst>
                <a:ext uri="{FF2B5EF4-FFF2-40B4-BE49-F238E27FC236}">
                  <a16:creationId xmlns:a16="http://schemas.microsoft.com/office/drawing/2014/main" id="{12CD5248-5CCE-4056-9F0D-1D3D2443F4D7}"/>
                </a:ext>
              </a:extLst>
            </p:cNvPr>
            <p:cNvCxnSpPr/>
            <p:nvPr/>
          </p:nvCxnSpPr>
          <p:spPr bwMode="auto">
            <a:xfrm>
              <a:off x="2069688" y="4013629"/>
              <a:ext cx="0" cy="748405"/>
            </a:xfrm>
            <a:prstGeom prst="line">
              <a:avLst/>
            </a:prstGeom>
            <a:solidFill>
              <a:schemeClr val="accent1"/>
            </a:solidFill>
            <a:ln w="57150" cap="flat" cmpd="sng" algn="ctr">
              <a:solidFill>
                <a:srgbClr val="0070C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テキスト ボックス 12">
              <a:extLst>
                <a:ext uri="{FF2B5EF4-FFF2-40B4-BE49-F238E27FC236}">
                  <a16:creationId xmlns:a16="http://schemas.microsoft.com/office/drawing/2014/main" id="{518E57E4-85EA-40D4-B9C2-AA010DCE77FC}"/>
                </a:ext>
              </a:extLst>
            </p:cNvPr>
            <p:cNvSpPr txBox="1"/>
            <p:nvPr/>
          </p:nvSpPr>
          <p:spPr>
            <a:xfrm>
              <a:off x="-63999" y="3973425"/>
              <a:ext cx="24428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Proprioception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Joint angles</a:t>
              </a:r>
            </a:p>
          </p:txBody>
        </p:sp>
      </p:grpSp>
      <p:grpSp>
        <p:nvGrpSpPr>
          <p:cNvPr id="119" name="グループ化 118">
            <a:extLst>
              <a:ext uri="{FF2B5EF4-FFF2-40B4-BE49-F238E27FC236}">
                <a16:creationId xmlns:a16="http://schemas.microsoft.com/office/drawing/2014/main" id="{1A61D41A-0922-477E-943A-DF03683D0E40}"/>
              </a:ext>
            </a:extLst>
          </p:cNvPr>
          <p:cNvGrpSpPr/>
          <p:nvPr/>
        </p:nvGrpSpPr>
        <p:grpSpPr>
          <a:xfrm>
            <a:off x="2350678" y="5959148"/>
            <a:ext cx="5627743" cy="432971"/>
            <a:chOff x="986698" y="5815131"/>
            <a:chExt cx="5627743" cy="432971"/>
          </a:xfrm>
        </p:grpSpPr>
        <p:grpSp>
          <p:nvGrpSpPr>
            <p:cNvPr id="28" name="グループ化 27">
              <a:extLst>
                <a:ext uri="{FF2B5EF4-FFF2-40B4-BE49-F238E27FC236}">
                  <a16:creationId xmlns:a16="http://schemas.microsoft.com/office/drawing/2014/main" id="{F604FD64-5C48-4299-BE5E-D084E387E090}"/>
                </a:ext>
              </a:extLst>
            </p:cNvPr>
            <p:cNvGrpSpPr/>
            <p:nvPr/>
          </p:nvGrpSpPr>
          <p:grpSpPr>
            <a:xfrm>
              <a:off x="986698" y="5815131"/>
              <a:ext cx="1864613" cy="400203"/>
              <a:chOff x="4932040" y="980728"/>
              <a:chExt cx="1864613" cy="400203"/>
            </a:xfrm>
          </p:grpSpPr>
          <p:sp>
            <p:nvSpPr>
              <p:cNvPr id="16" name="テキスト ボックス 15">
                <a:extLst>
                  <a:ext uri="{FF2B5EF4-FFF2-40B4-BE49-F238E27FC236}">
                    <a16:creationId xmlns:a16="http://schemas.microsoft.com/office/drawing/2014/main" id="{DE8DFE25-2228-4E05-B8AC-553AB008DB95}"/>
                  </a:ext>
                </a:extLst>
              </p:cNvPr>
              <p:cNvSpPr txBox="1"/>
              <p:nvPr/>
            </p:nvSpPr>
            <p:spPr>
              <a:xfrm>
                <a:off x="4932040" y="980728"/>
                <a:ext cx="18646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Body kinematics</a:t>
                </a:r>
              </a:p>
            </p:txBody>
          </p:sp>
          <p:sp>
            <p:nvSpPr>
              <p:cNvPr id="27" name="正方形/長方形 26">
                <a:extLst>
                  <a:ext uri="{FF2B5EF4-FFF2-40B4-BE49-F238E27FC236}">
                    <a16:creationId xmlns:a16="http://schemas.microsoft.com/office/drawing/2014/main" id="{EC994EAC-4C12-4327-AD76-2A561E4D3966}"/>
                  </a:ext>
                </a:extLst>
              </p:cNvPr>
              <p:cNvSpPr/>
              <p:nvPr/>
            </p:nvSpPr>
            <p:spPr bwMode="auto">
              <a:xfrm>
                <a:off x="4932040" y="980728"/>
                <a:ext cx="1813993" cy="400203"/>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HGP創英角ﾎﾟｯﾌﾟ体" panose="040B0A00000000000000" pitchFamily="50" charset="-128"/>
                  <a:cs typeface="+mn-cs"/>
                </a:endParaRPr>
              </a:p>
            </p:txBody>
          </p:sp>
        </p:grpSp>
        <p:cxnSp>
          <p:nvCxnSpPr>
            <p:cNvPr id="36" name="直線コネクタ 35">
              <a:extLst>
                <a:ext uri="{FF2B5EF4-FFF2-40B4-BE49-F238E27FC236}">
                  <a16:creationId xmlns:a16="http://schemas.microsoft.com/office/drawing/2014/main" id="{9A1C5F48-EADB-4C42-B59C-663EBC75B47C}"/>
                </a:ext>
              </a:extLst>
            </p:cNvPr>
            <p:cNvCxnSpPr/>
            <p:nvPr/>
          </p:nvCxnSpPr>
          <p:spPr bwMode="auto">
            <a:xfrm>
              <a:off x="2853407" y="6037790"/>
              <a:ext cx="2440034" cy="0"/>
            </a:xfrm>
            <a:prstGeom prst="line">
              <a:avLst/>
            </a:prstGeom>
            <a:solidFill>
              <a:schemeClr val="accent1"/>
            </a:solidFill>
            <a:ln w="57150" cap="flat" cmpd="sng" algn="ctr">
              <a:solidFill>
                <a:srgbClr val="0070C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2" name="グループ化 41">
              <a:extLst>
                <a:ext uri="{FF2B5EF4-FFF2-40B4-BE49-F238E27FC236}">
                  <a16:creationId xmlns:a16="http://schemas.microsoft.com/office/drawing/2014/main" id="{6AAD0B0D-31E9-46D1-9EA0-679C9B66D31F}"/>
                </a:ext>
              </a:extLst>
            </p:cNvPr>
            <p:cNvGrpSpPr/>
            <p:nvPr/>
          </p:nvGrpSpPr>
          <p:grpSpPr>
            <a:xfrm>
              <a:off x="5371743" y="5847992"/>
              <a:ext cx="880562" cy="400110"/>
              <a:chOff x="4492104" y="5416624"/>
              <a:chExt cx="880562" cy="400110"/>
            </a:xfrm>
          </p:grpSpPr>
          <p:sp>
            <p:nvSpPr>
              <p:cNvPr id="37" name="テキスト ボックス 36">
                <a:extLst>
                  <a:ext uri="{FF2B5EF4-FFF2-40B4-BE49-F238E27FC236}">
                    <a16:creationId xmlns:a16="http://schemas.microsoft.com/office/drawing/2014/main" id="{9A817B55-B111-40EE-82E5-600B88B86A15}"/>
                  </a:ext>
                </a:extLst>
              </p:cNvPr>
              <p:cNvSpPr txBox="1"/>
              <p:nvPr/>
            </p:nvSpPr>
            <p:spPr>
              <a:xfrm>
                <a:off x="4492104" y="5416624"/>
                <a:ext cx="88056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Vision</a:t>
                </a:r>
              </a:p>
            </p:txBody>
          </p:sp>
          <p:cxnSp>
            <p:nvCxnSpPr>
              <p:cNvPr id="39" name="直線コネクタ 38">
                <a:extLst>
                  <a:ext uri="{FF2B5EF4-FFF2-40B4-BE49-F238E27FC236}">
                    <a16:creationId xmlns:a16="http://schemas.microsoft.com/office/drawing/2014/main" id="{4F8D0C2E-F1BA-4AEE-8A2A-4DFC65E3685B}"/>
                  </a:ext>
                </a:extLst>
              </p:cNvPr>
              <p:cNvCxnSpPr/>
              <p:nvPr/>
            </p:nvCxnSpPr>
            <p:spPr bwMode="auto">
              <a:xfrm>
                <a:off x="4572000" y="5416624"/>
                <a:ext cx="57606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 name="直線コネクタ 40">
              <a:extLst>
                <a:ext uri="{FF2B5EF4-FFF2-40B4-BE49-F238E27FC236}">
                  <a16:creationId xmlns:a16="http://schemas.microsoft.com/office/drawing/2014/main" id="{4EA6FACC-FAD5-4582-901A-64EC552053E4}"/>
                </a:ext>
              </a:extLst>
            </p:cNvPr>
            <p:cNvCxnSpPr/>
            <p:nvPr/>
          </p:nvCxnSpPr>
          <p:spPr bwMode="auto">
            <a:xfrm>
              <a:off x="6254401" y="6020955"/>
              <a:ext cx="360040" cy="0"/>
            </a:xfrm>
            <a:prstGeom prst="line">
              <a:avLst/>
            </a:prstGeom>
            <a:solidFill>
              <a:schemeClr val="accent1"/>
            </a:solidFill>
            <a:ln w="57150" cap="flat" cmpd="sng" algn="ctr">
              <a:solidFill>
                <a:srgbClr val="0070C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2" name="グループ化 121">
            <a:extLst>
              <a:ext uri="{FF2B5EF4-FFF2-40B4-BE49-F238E27FC236}">
                <a16:creationId xmlns:a16="http://schemas.microsoft.com/office/drawing/2014/main" id="{A50695EA-06B7-4FA4-814F-FEC84B5EC598}"/>
              </a:ext>
            </a:extLst>
          </p:cNvPr>
          <p:cNvGrpSpPr/>
          <p:nvPr/>
        </p:nvGrpSpPr>
        <p:grpSpPr>
          <a:xfrm>
            <a:off x="8395931" y="4064202"/>
            <a:ext cx="1212456" cy="2248402"/>
            <a:chOff x="7031952" y="3920186"/>
            <a:chExt cx="1212456" cy="2248402"/>
          </a:xfrm>
        </p:grpSpPr>
        <p:cxnSp>
          <p:nvCxnSpPr>
            <p:cNvPr id="14" name="直線コネクタ 13">
              <a:extLst>
                <a:ext uri="{FF2B5EF4-FFF2-40B4-BE49-F238E27FC236}">
                  <a16:creationId xmlns:a16="http://schemas.microsoft.com/office/drawing/2014/main" id="{AD9F2817-8318-4E8E-805B-2AC780D7D806}"/>
                </a:ext>
              </a:extLst>
            </p:cNvPr>
            <p:cNvCxnSpPr/>
            <p:nvPr/>
          </p:nvCxnSpPr>
          <p:spPr bwMode="auto">
            <a:xfrm>
              <a:off x="7783430" y="3920186"/>
              <a:ext cx="0" cy="1894945"/>
            </a:xfrm>
            <a:prstGeom prst="line">
              <a:avLst/>
            </a:prstGeom>
            <a:solidFill>
              <a:schemeClr val="accent1"/>
            </a:solidFill>
            <a:ln w="57150" cap="flat" cmpd="sng" algn="ctr">
              <a:solidFill>
                <a:srgbClr val="0070C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テキスト ボックス 14">
              <a:extLst>
                <a:ext uri="{FF2B5EF4-FFF2-40B4-BE49-F238E27FC236}">
                  <a16:creationId xmlns:a16="http://schemas.microsoft.com/office/drawing/2014/main" id="{A7B677BB-04CC-49E5-9B0B-AF34FBDC1996}"/>
                </a:ext>
              </a:extLst>
            </p:cNvPr>
            <p:cNvSpPr txBox="1"/>
            <p:nvPr/>
          </p:nvSpPr>
          <p:spPr>
            <a:xfrm>
              <a:off x="7363846" y="5768478"/>
              <a:ext cx="88056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Vision</a:t>
              </a:r>
            </a:p>
          </p:txBody>
        </p:sp>
        <p:cxnSp>
          <p:nvCxnSpPr>
            <p:cNvPr id="43" name="直線コネクタ 42">
              <a:extLst>
                <a:ext uri="{FF2B5EF4-FFF2-40B4-BE49-F238E27FC236}">
                  <a16:creationId xmlns:a16="http://schemas.microsoft.com/office/drawing/2014/main" id="{6480B086-D6D3-4915-AA39-64519307D5EB}"/>
                </a:ext>
              </a:extLst>
            </p:cNvPr>
            <p:cNvCxnSpPr/>
            <p:nvPr/>
          </p:nvCxnSpPr>
          <p:spPr bwMode="auto">
            <a:xfrm flipH="1">
              <a:off x="7031952" y="5996073"/>
              <a:ext cx="360040" cy="0"/>
            </a:xfrm>
            <a:prstGeom prst="line">
              <a:avLst/>
            </a:prstGeom>
            <a:solidFill>
              <a:schemeClr val="accent1"/>
            </a:solidFill>
            <a:ln w="57150" cap="flat" cmpd="sng" algn="ctr">
              <a:solidFill>
                <a:srgbClr val="0070C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4" name="テキスト ボックス 43">
            <a:extLst>
              <a:ext uri="{FF2B5EF4-FFF2-40B4-BE49-F238E27FC236}">
                <a16:creationId xmlns:a16="http://schemas.microsoft.com/office/drawing/2014/main" id="{FDE16BD0-9F4D-4C2A-9BA5-CAF120993694}"/>
              </a:ext>
            </a:extLst>
          </p:cNvPr>
          <p:cNvSpPr txBox="1"/>
          <p:nvPr/>
        </p:nvSpPr>
        <p:spPr>
          <a:xfrm>
            <a:off x="7910368" y="6197242"/>
            <a:ext cx="75373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rPr>
              <a:t>Error</a:t>
            </a:r>
          </a:p>
        </p:txBody>
      </p:sp>
      <p:sp>
        <p:nvSpPr>
          <p:cNvPr id="62" name="テキスト ボックス 61">
            <a:extLst>
              <a:ext uri="{FF2B5EF4-FFF2-40B4-BE49-F238E27FC236}">
                <a16:creationId xmlns:a16="http://schemas.microsoft.com/office/drawing/2014/main" id="{0924A4C2-EC62-4450-B4F2-AE9D9C7F397A}"/>
              </a:ext>
            </a:extLst>
          </p:cNvPr>
          <p:cNvSpPr txBox="1"/>
          <p:nvPr/>
        </p:nvSpPr>
        <p:spPr>
          <a:xfrm>
            <a:off x="4973641" y="5434337"/>
            <a:ext cx="75373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rPr>
              <a:t>Error</a:t>
            </a:r>
          </a:p>
        </p:txBody>
      </p:sp>
      <p:grpSp>
        <p:nvGrpSpPr>
          <p:cNvPr id="117" name="グループ化 116">
            <a:extLst>
              <a:ext uri="{FF2B5EF4-FFF2-40B4-BE49-F238E27FC236}">
                <a16:creationId xmlns:a16="http://schemas.microsoft.com/office/drawing/2014/main" id="{9BE4E7D2-F0E9-4E60-8CC1-7A248B9C4BB7}"/>
              </a:ext>
            </a:extLst>
          </p:cNvPr>
          <p:cNvGrpSpPr/>
          <p:nvPr/>
        </p:nvGrpSpPr>
        <p:grpSpPr>
          <a:xfrm>
            <a:off x="3801091" y="4064202"/>
            <a:ext cx="1240602" cy="1581210"/>
            <a:chOff x="2437112" y="3920186"/>
            <a:chExt cx="1240602" cy="1581210"/>
          </a:xfrm>
        </p:grpSpPr>
        <p:sp>
          <p:nvSpPr>
            <p:cNvPr id="56" name="テキスト ボックス 55">
              <a:extLst>
                <a:ext uri="{FF2B5EF4-FFF2-40B4-BE49-F238E27FC236}">
                  <a16:creationId xmlns:a16="http://schemas.microsoft.com/office/drawing/2014/main" id="{88FFA9D1-91FC-46F7-82E4-B520164633F3}"/>
                </a:ext>
              </a:extLst>
            </p:cNvPr>
            <p:cNvSpPr txBox="1"/>
            <p:nvPr/>
          </p:nvSpPr>
          <p:spPr>
            <a:xfrm>
              <a:off x="2437112" y="5101286"/>
              <a:ext cx="88056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Vision</a:t>
              </a:r>
            </a:p>
          </p:txBody>
        </p:sp>
        <p:cxnSp>
          <p:nvCxnSpPr>
            <p:cNvPr id="60" name="直線コネクタ 59">
              <a:extLst>
                <a:ext uri="{FF2B5EF4-FFF2-40B4-BE49-F238E27FC236}">
                  <a16:creationId xmlns:a16="http://schemas.microsoft.com/office/drawing/2014/main" id="{24638B7F-82BF-4BEC-A4E4-DFEC845B77A8}"/>
                </a:ext>
              </a:extLst>
            </p:cNvPr>
            <p:cNvCxnSpPr/>
            <p:nvPr/>
          </p:nvCxnSpPr>
          <p:spPr bwMode="auto">
            <a:xfrm>
              <a:off x="3317674" y="5258050"/>
              <a:ext cx="360040" cy="0"/>
            </a:xfrm>
            <a:prstGeom prst="line">
              <a:avLst/>
            </a:prstGeom>
            <a:solidFill>
              <a:schemeClr val="accent1"/>
            </a:solidFill>
            <a:ln w="57150" cap="flat" cmpd="sng" algn="ctr">
              <a:solidFill>
                <a:srgbClr val="0070C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直線コネクタ 64">
              <a:extLst>
                <a:ext uri="{FF2B5EF4-FFF2-40B4-BE49-F238E27FC236}">
                  <a16:creationId xmlns:a16="http://schemas.microsoft.com/office/drawing/2014/main" id="{44686F66-0AE6-47E5-86E6-A5123C4C5C27}"/>
                </a:ext>
              </a:extLst>
            </p:cNvPr>
            <p:cNvCxnSpPr/>
            <p:nvPr/>
          </p:nvCxnSpPr>
          <p:spPr bwMode="auto">
            <a:xfrm>
              <a:off x="2929813" y="3920186"/>
              <a:ext cx="0" cy="1190353"/>
            </a:xfrm>
            <a:prstGeom prst="line">
              <a:avLst/>
            </a:prstGeom>
            <a:solidFill>
              <a:schemeClr val="accent1"/>
            </a:solidFill>
            <a:ln w="57150" cap="flat" cmpd="sng" algn="ctr">
              <a:solidFill>
                <a:srgbClr val="0070C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 name="グループ化 68">
            <a:extLst>
              <a:ext uri="{FF2B5EF4-FFF2-40B4-BE49-F238E27FC236}">
                <a16:creationId xmlns:a16="http://schemas.microsoft.com/office/drawing/2014/main" id="{26BB1BB1-C595-45E1-8394-17F48610B710}"/>
              </a:ext>
            </a:extLst>
          </p:cNvPr>
          <p:cNvGrpSpPr/>
          <p:nvPr/>
        </p:nvGrpSpPr>
        <p:grpSpPr>
          <a:xfrm>
            <a:off x="8013192" y="1988840"/>
            <a:ext cx="1429266" cy="2011580"/>
            <a:chOff x="1337086" y="2826222"/>
            <a:chExt cx="1429266" cy="2011580"/>
          </a:xfrm>
        </p:grpSpPr>
        <p:sp>
          <p:nvSpPr>
            <p:cNvPr id="70" name="四角形: 角を丸くする 69">
              <a:extLst>
                <a:ext uri="{FF2B5EF4-FFF2-40B4-BE49-F238E27FC236}">
                  <a16:creationId xmlns:a16="http://schemas.microsoft.com/office/drawing/2014/main" id="{AA8C752B-40E4-439D-91EC-2A56D078C76E}"/>
                </a:ext>
              </a:extLst>
            </p:cNvPr>
            <p:cNvSpPr/>
            <p:nvPr/>
          </p:nvSpPr>
          <p:spPr bwMode="auto">
            <a:xfrm>
              <a:off x="1337087" y="4343038"/>
              <a:ext cx="1429265" cy="494764"/>
            </a:xfrm>
            <a:prstGeom prst="round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HGP創英角ﾎﾟｯﾌﾟ体" panose="040B0A00000000000000" pitchFamily="50" charset="-128"/>
                <a:cs typeface="+mn-cs"/>
              </a:endParaRPr>
            </a:p>
          </p:txBody>
        </p:sp>
        <p:sp>
          <p:nvSpPr>
            <p:cNvPr id="71" name="四角形: 角を丸くする 70">
              <a:extLst>
                <a:ext uri="{FF2B5EF4-FFF2-40B4-BE49-F238E27FC236}">
                  <a16:creationId xmlns:a16="http://schemas.microsoft.com/office/drawing/2014/main" id="{A3155AF2-3DB5-48E2-A961-F31AE2A1BB5F}"/>
                </a:ext>
              </a:extLst>
            </p:cNvPr>
            <p:cNvSpPr/>
            <p:nvPr/>
          </p:nvSpPr>
          <p:spPr bwMode="auto">
            <a:xfrm>
              <a:off x="1337087" y="3602817"/>
              <a:ext cx="1429265" cy="494764"/>
            </a:xfrm>
            <a:prstGeom prst="round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HGP創英角ﾎﾟｯﾌﾟ体" panose="040B0A00000000000000" pitchFamily="50" charset="-128"/>
                <a:cs typeface="+mn-cs"/>
              </a:endParaRPr>
            </a:p>
          </p:txBody>
        </p:sp>
        <p:sp>
          <p:nvSpPr>
            <p:cNvPr id="72" name="四角形: 角を丸くする 71">
              <a:extLst>
                <a:ext uri="{FF2B5EF4-FFF2-40B4-BE49-F238E27FC236}">
                  <a16:creationId xmlns:a16="http://schemas.microsoft.com/office/drawing/2014/main" id="{89F84F3E-1430-43EE-8B13-E9A16599288B}"/>
                </a:ext>
              </a:extLst>
            </p:cNvPr>
            <p:cNvSpPr/>
            <p:nvPr/>
          </p:nvSpPr>
          <p:spPr bwMode="auto">
            <a:xfrm>
              <a:off x="1337086" y="2826222"/>
              <a:ext cx="1429265" cy="494764"/>
            </a:xfrm>
            <a:prstGeom prst="round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HGP創英角ﾎﾟｯﾌﾟ体" panose="040B0A00000000000000" pitchFamily="50" charset="-128"/>
                <a:cs typeface="+mn-cs"/>
              </a:endParaRPr>
            </a:p>
          </p:txBody>
        </p:sp>
      </p:grpSp>
      <p:pic>
        <p:nvPicPr>
          <p:cNvPr id="91" name="図 90">
            <a:extLst>
              <a:ext uri="{FF2B5EF4-FFF2-40B4-BE49-F238E27FC236}">
                <a16:creationId xmlns:a16="http://schemas.microsoft.com/office/drawing/2014/main" id="{3C056A8D-8F90-4B1E-9E5C-C2970324C1A6}"/>
              </a:ext>
            </a:extLst>
          </p:cNvPr>
          <p:cNvPicPr>
            <a:picLocks noChangeAspect="1"/>
          </p:cNvPicPr>
          <p:nvPr/>
        </p:nvPicPr>
        <p:blipFill>
          <a:blip r:embed="rId2"/>
          <a:stretch>
            <a:fillRect/>
          </a:stretch>
        </p:blipFill>
        <p:spPr>
          <a:xfrm>
            <a:off x="2521622" y="771205"/>
            <a:ext cx="2735415" cy="1184766"/>
          </a:xfrm>
          <a:prstGeom prst="rect">
            <a:avLst/>
          </a:prstGeom>
        </p:spPr>
      </p:pic>
      <p:pic>
        <p:nvPicPr>
          <p:cNvPr id="94" name="図 93">
            <a:extLst>
              <a:ext uri="{FF2B5EF4-FFF2-40B4-BE49-F238E27FC236}">
                <a16:creationId xmlns:a16="http://schemas.microsoft.com/office/drawing/2014/main" id="{140B5403-EA5D-4391-82A7-819EE3B8988D}"/>
              </a:ext>
            </a:extLst>
          </p:cNvPr>
          <p:cNvPicPr>
            <a:picLocks noChangeAspect="1"/>
          </p:cNvPicPr>
          <p:nvPr/>
        </p:nvPicPr>
        <p:blipFill>
          <a:blip r:embed="rId3"/>
          <a:stretch>
            <a:fillRect/>
          </a:stretch>
        </p:blipFill>
        <p:spPr>
          <a:xfrm>
            <a:off x="7352248" y="828599"/>
            <a:ext cx="2623705" cy="1143000"/>
          </a:xfrm>
          <a:prstGeom prst="rect">
            <a:avLst/>
          </a:prstGeom>
        </p:spPr>
      </p:pic>
      <p:sp>
        <p:nvSpPr>
          <p:cNvPr id="96" name="テキスト ボックス 95">
            <a:extLst>
              <a:ext uri="{FF2B5EF4-FFF2-40B4-BE49-F238E27FC236}">
                <a16:creationId xmlns:a16="http://schemas.microsoft.com/office/drawing/2014/main" id="{7E8EE9A6-83D2-4641-84D6-5FDE5F3A7EF1}"/>
              </a:ext>
            </a:extLst>
          </p:cNvPr>
          <p:cNvSpPr txBox="1"/>
          <p:nvPr/>
        </p:nvSpPr>
        <p:spPr>
          <a:xfrm>
            <a:off x="1919537" y="700172"/>
            <a:ext cx="108234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rPr>
              <a:t>Robot 1</a:t>
            </a:r>
          </a:p>
        </p:txBody>
      </p:sp>
      <p:sp>
        <p:nvSpPr>
          <p:cNvPr id="97" name="テキスト ボックス 96">
            <a:extLst>
              <a:ext uri="{FF2B5EF4-FFF2-40B4-BE49-F238E27FC236}">
                <a16:creationId xmlns:a16="http://schemas.microsoft.com/office/drawing/2014/main" id="{3A758DF9-DBA0-48D9-90F5-0A61BC4B547F}"/>
              </a:ext>
            </a:extLst>
          </p:cNvPr>
          <p:cNvSpPr txBox="1"/>
          <p:nvPr/>
        </p:nvSpPr>
        <p:spPr>
          <a:xfrm>
            <a:off x="6769489" y="750595"/>
            <a:ext cx="108234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rPr>
              <a:t>Robot 2</a:t>
            </a:r>
          </a:p>
        </p:txBody>
      </p:sp>
      <p:grpSp>
        <p:nvGrpSpPr>
          <p:cNvPr id="125" name="グループ化 124">
            <a:extLst>
              <a:ext uri="{FF2B5EF4-FFF2-40B4-BE49-F238E27FC236}">
                <a16:creationId xmlns:a16="http://schemas.microsoft.com/office/drawing/2014/main" id="{AE028415-6557-4EB8-8448-6D22AFE38335}"/>
              </a:ext>
            </a:extLst>
          </p:cNvPr>
          <p:cNvGrpSpPr/>
          <p:nvPr/>
        </p:nvGrpSpPr>
        <p:grpSpPr>
          <a:xfrm>
            <a:off x="4074362" y="2194872"/>
            <a:ext cx="885641" cy="2996824"/>
            <a:chOff x="2710382" y="2050856"/>
            <a:chExt cx="885641" cy="2996824"/>
          </a:xfrm>
        </p:grpSpPr>
        <p:cxnSp>
          <p:nvCxnSpPr>
            <p:cNvPr id="99" name="直線コネクタ 98">
              <a:extLst>
                <a:ext uri="{FF2B5EF4-FFF2-40B4-BE49-F238E27FC236}">
                  <a16:creationId xmlns:a16="http://schemas.microsoft.com/office/drawing/2014/main" id="{727DDB0B-5DFE-4FB8-8C79-936E9FB13F99}"/>
                </a:ext>
              </a:extLst>
            </p:cNvPr>
            <p:cNvCxnSpPr/>
            <p:nvPr/>
          </p:nvCxnSpPr>
          <p:spPr bwMode="auto">
            <a:xfrm flipV="1">
              <a:off x="3072934" y="4243816"/>
              <a:ext cx="0" cy="543091"/>
            </a:xfrm>
            <a:prstGeom prst="line">
              <a:avLst/>
            </a:prstGeom>
            <a:solidFill>
              <a:schemeClr val="accent1"/>
            </a:solidFill>
            <a:ln w="571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直線コネクタ 100">
              <a:extLst>
                <a:ext uri="{FF2B5EF4-FFF2-40B4-BE49-F238E27FC236}">
                  <a16:creationId xmlns:a16="http://schemas.microsoft.com/office/drawing/2014/main" id="{91FE898D-C316-4DC9-96AE-AC9D9BBC92D5}"/>
                </a:ext>
              </a:extLst>
            </p:cNvPr>
            <p:cNvCxnSpPr/>
            <p:nvPr/>
          </p:nvCxnSpPr>
          <p:spPr bwMode="auto">
            <a:xfrm flipH="1">
              <a:off x="3272477" y="5047680"/>
              <a:ext cx="323546" cy="0"/>
            </a:xfrm>
            <a:prstGeom prst="line">
              <a:avLst/>
            </a:prstGeom>
            <a:solidFill>
              <a:schemeClr val="accent1"/>
            </a:solidFill>
            <a:ln w="571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直線コネクタ 102">
              <a:extLst>
                <a:ext uri="{FF2B5EF4-FFF2-40B4-BE49-F238E27FC236}">
                  <a16:creationId xmlns:a16="http://schemas.microsoft.com/office/drawing/2014/main" id="{61CC811D-B2F4-480D-8268-4E8A75F2B7B6}"/>
                </a:ext>
              </a:extLst>
            </p:cNvPr>
            <p:cNvCxnSpPr/>
            <p:nvPr/>
          </p:nvCxnSpPr>
          <p:spPr bwMode="auto">
            <a:xfrm flipH="1" flipV="1">
              <a:off x="2710382" y="3486147"/>
              <a:ext cx="321105" cy="180022"/>
            </a:xfrm>
            <a:prstGeom prst="line">
              <a:avLst/>
            </a:prstGeom>
            <a:solidFill>
              <a:schemeClr val="accent1"/>
            </a:solidFill>
            <a:ln w="571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直線コネクタ 104">
              <a:extLst>
                <a:ext uri="{FF2B5EF4-FFF2-40B4-BE49-F238E27FC236}">
                  <a16:creationId xmlns:a16="http://schemas.microsoft.com/office/drawing/2014/main" id="{E059A201-2CA5-46F8-80E5-AA2A17D88017}"/>
                </a:ext>
              </a:extLst>
            </p:cNvPr>
            <p:cNvCxnSpPr/>
            <p:nvPr/>
          </p:nvCxnSpPr>
          <p:spPr bwMode="auto">
            <a:xfrm flipV="1">
              <a:off x="2721537" y="2050856"/>
              <a:ext cx="0" cy="958243"/>
            </a:xfrm>
            <a:prstGeom prst="line">
              <a:avLst/>
            </a:prstGeom>
            <a:solidFill>
              <a:schemeClr val="accent1"/>
            </a:solidFill>
            <a:ln w="571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4" name="グループ化 123">
            <a:extLst>
              <a:ext uri="{FF2B5EF4-FFF2-40B4-BE49-F238E27FC236}">
                <a16:creationId xmlns:a16="http://schemas.microsoft.com/office/drawing/2014/main" id="{049FB958-70AA-4A37-B5EC-2FEC673A161B}"/>
              </a:ext>
            </a:extLst>
          </p:cNvPr>
          <p:cNvGrpSpPr/>
          <p:nvPr/>
        </p:nvGrpSpPr>
        <p:grpSpPr>
          <a:xfrm>
            <a:off x="8883008" y="2227382"/>
            <a:ext cx="321105" cy="1615313"/>
            <a:chOff x="7519028" y="2083365"/>
            <a:chExt cx="321105" cy="1615313"/>
          </a:xfrm>
        </p:grpSpPr>
        <p:cxnSp>
          <p:nvCxnSpPr>
            <p:cNvPr id="107" name="直線コネクタ 106">
              <a:extLst>
                <a:ext uri="{FF2B5EF4-FFF2-40B4-BE49-F238E27FC236}">
                  <a16:creationId xmlns:a16="http://schemas.microsoft.com/office/drawing/2014/main" id="{BEF72289-6E12-4FE4-A0F3-F083D3FA1C8C}"/>
                </a:ext>
              </a:extLst>
            </p:cNvPr>
            <p:cNvCxnSpPr/>
            <p:nvPr/>
          </p:nvCxnSpPr>
          <p:spPr bwMode="auto">
            <a:xfrm flipH="1" flipV="1">
              <a:off x="7519028" y="3518656"/>
              <a:ext cx="321105" cy="180022"/>
            </a:xfrm>
            <a:prstGeom prst="line">
              <a:avLst/>
            </a:prstGeom>
            <a:solidFill>
              <a:schemeClr val="accent1"/>
            </a:solidFill>
            <a:ln w="571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直線コネクタ 107">
              <a:extLst>
                <a:ext uri="{FF2B5EF4-FFF2-40B4-BE49-F238E27FC236}">
                  <a16:creationId xmlns:a16="http://schemas.microsoft.com/office/drawing/2014/main" id="{6DFD00EB-B8A6-4839-B9AC-E93C3D5B60A2}"/>
                </a:ext>
              </a:extLst>
            </p:cNvPr>
            <p:cNvCxnSpPr/>
            <p:nvPr/>
          </p:nvCxnSpPr>
          <p:spPr bwMode="auto">
            <a:xfrm flipV="1">
              <a:off x="7530183" y="2083365"/>
              <a:ext cx="0" cy="958243"/>
            </a:xfrm>
            <a:prstGeom prst="line">
              <a:avLst/>
            </a:prstGeom>
            <a:solidFill>
              <a:schemeClr val="accent1"/>
            </a:solidFill>
            <a:ln w="571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3" name="グループ化 122">
            <a:extLst>
              <a:ext uri="{FF2B5EF4-FFF2-40B4-BE49-F238E27FC236}">
                <a16:creationId xmlns:a16="http://schemas.microsoft.com/office/drawing/2014/main" id="{ADCA2CA1-418F-4277-9371-06331F49ABA3}"/>
              </a:ext>
            </a:extLst>
          </p:cNvPr>
          <p:cNvGrpSpPr/>
          <p:nvPr/>
        </p:nvGrpSpPr>
        <p:grpSpPr>
          <a:xfrm>
            <a:off x="8395931" y="4420342"/>
            <a:ext cx="849628" cy="1532094"/>
            <a:chOff x="7031952" y="4276326"/>
            <a:chExt cx="849628" cy="1532094"/>
          </a:xfrm>
        </p:grpSpPr>
        <p:cxnSp>
          <p:nvCxnSpPr>
            <p:cNvPr id="106" name="直線コネクタ 105">
              <a:extLst>
                <a:ext uri="{FF2B5EF4-FFF2-40B4-BE49-F238E27FC236}">
                  <a16:creationId xmlns:a16="http://schemas.microsoft.com/office/drawing/2014/main" id="{E9E66381-F399-4FB4-89EA-B2E73B489199}"/>
                </a:ext>
              </a:extLst>
            </p:cNvPr>
            <p:cNvCxnSpPr/>
            <p:nvPr/>
          </p:nvCxnSpPr>
          <p:spPr bwMode="auto">
            <a:xfrm flipV="1">
              <a:off x="7881580" y="4276326"/>
              <a:ext cx="0" cy="981724"/>
            </a:xfrm>
            <a:prstGeom prst="line">
              <a:avLst/>
            </a:prstGeom>
            <a:solidFill>
              <a:schemeClr val="accent1"/>
            </a:solidFill>
            <a:ln w="571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 name="直線コネクタ 109">
              <a:extLst>
                <a:ext uri="{FF2B5EF4-FFF2-40B4-BE49-F238E27FC236}">
                  <a16:creationId xmlns:a16="http://schemas.microsoft.com/office/drawing/2014/main" id="{1DE5B5F2-A8ED-4BAE-9522-1846BAFFE1DF}"/>
                </a:ext>
              </a:extLst>
            </p:cNvPr>
            <p:cNvCxnSpPr/>
            <p:nvPr/>
          </p:nvCxnSpPr>
          <p:spPr bwMode="auto">
            <a:xfrm>
              <a:off x="7031952" y="5808420"/>
              <a:ext cx="398975" cy="0"/>
            </a:xfrm>
            <a:prstGeom prst="line">
              <a:avLst/>
            </a:prstGeom>
            <a:solidFill>
              <a:schemeClr val="accent1"/>
            </a:solidFill>
            <a:ln w="571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6" name="グループ化 115">
            <a:extLst>
              <a:ext uri="{FF2B5EF4-FFF2-40B4-BE49-F238E27FC236}">
                <a16:creationId xmlns:a16="http://schemas.microsoft.com/office/drawing/2014/main" id="{5B17C222-76E5-4DDD-922C-FE5DE6054120}"/>
              </a:ext>
            </a:extLst>
          </p:cNvPr>
          <p:cNvGrpSpPr/>
          <p:nvPr/>
        </p:nvGrpSpPr>
        <p:grpSpPr>
          <a:xfrm>
            <a:off x="2480710" y="2181059"/>
            <a:ext cx="1892804" cy="1779603"/>
            <a:chOff x="1116731" y="2037042"/>
            <a:chExt cx="1892804" cy="1779603"/>
          </a:xfrm>
        </p:grpSpPr>
        <p:cxnSp>
          <p:nvCxnSpPr>
            <p:cNvPr id="86" name="直線コネクタ 85">
              <a:extLst>
                <a:ext uri="{FF2B5EF4-FFF2-40B4-BE49-F238E27FC236}">
                  <a16:creationId xmlns:a16="http://schemas.microsoft.com/office/drawing/2014/main" id="{A76E2570-3CA3-423B-8D04-C259E0927183}"/>
                </a:ext>
              </a:extLst>
            </p:cNvPr>
            <p:cNvCxnSpPr/>
            <p:nvPr/>
          </p:nvCxnSpPr>
          <p:spPr bwMode="auto">
            <a:xfrm>
              <a:off x="2555776" y="2037042"/>
              <a:ext cx="0" cy="776595"/>
            </a:xfrm>
            <a:prstGeom prst="line">
              <a:avLst/>
            </a:prstGeom>
            <a:solidFill>
              <a:schemeClr val="accent1"/>
            </a:solidFill>
            <a:ln w="57150" cap="flat" cmpd="sng" algn="ctr">
              <a:solidFill>
                <a:srgbClr val="0070C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直線コネクタ 86">
              <a:extLst>
                <a:ext uri="{FF2B5EF4-FFF2-40B4-BE49-F238E27FC236}">
                  <a16:creationId xmlns:a16="http://schemas.microsoft.com/office/drawing/2014/main" id="{F4D547B4-81F2-4776-B005-87E56E8CBA25}"/>
                </a:ext>
              </a:extLst>
            </p:cNvPr>
            <p:cNvCxnSpPr/>
            <p:nvPr/>
          </p:nvCxnSpPr>
          <p:spPr bwMode="auto">
            <a:xfrm>
              <a:off x="2555776" y="2918178"/>
              <a:ext cx="0" cy="635680"/>
            </a:xfrm>
            <a:prstGeom prst="line">
              <a:avLst/>
            </a:prstGeom>
            <a:solidFill>
              <a:schemeClr val="accent1"/>
            </a:solidFill>
            <a:ln w="57150" cap="flat" cmpd="sng" algn="ctr">
              <a:solidFill>
                <a:srgbClr val="0070C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直線コネクタ 87">
              <a:extLst>
                <a:ext uri="{FF2B5EF4-FFF2-40B4-BE49-F238E27FC236}">
                  <a16:creationId xmlns:a16="http://schemas.microsoft.com/office/drawing/2014/main" id="{8E6DB76E-C69F-4155-A58B-52B71E160F3B}"/>
                </a:ext>
              </a:extLst>
            </p:cNvPr>
            <p:cNvCxnSpPr/>
            <p:nvPr/>
          </p:nvCxnSpPr>
          <p:spPr bwMode="auto">
            <a:xfrm flipH="1">
              <a:off x="2085069" y="3568817"/>
              <a:ext cx="440281" cy="247382"/>
            </a:xfrm>
            <a:prstGeom prst="line">
              <a:avLst/>
            </a:prstGeom>
            <a:solidFill>
              <a:schemeClr val="accent1"/>
            </a:solidFill>
            <a:ln w="57150" cap="flat" cmpd="sng" algn="ctr">
              <a:solidFill>
                <a:srgbClr val="0070C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直線コネクタ 88">
              <a:extLst>
                <a:ext uri="{FF2B5EF4-FFF2-40B4-BE49-F238E27FC236}">
                  <a16:creationId xmlns:a16="http://schemas.microsoft.com/office/drawing/2014/main" id="{488A31C4-0C97-4FBB-B685-499B90022066}"/>
                </a:ext>
              </a:extLst>
            </p:cNvPr>
            <p:cNvCxnSpPr/>
            <p:nvPr/>
          </p:nvCxnSpPr>
          <p:spPr bwMode="auto">
            <a:xfrm>
              <a:off x="2569254" y="3569263"/>
              <a:ext cx="440281" cy="247382"/>
            </a:xfrm>
            <a:prstGeom prst="line">
              <a:avLst/>
            </a:prstGeom>
            <a:solidFill>
              <a:schemeClr val="accent1"/>
            </a:solidFill>
            <a:ln w="57150" cap="flat" cmpd="sng" algn="ctr">
              <a:solidFill>
                <a:srgbClr val="0070C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 name="テキスト ボックス 111">
              <a:extLst>
                <a:ext uri="{FF2B5EF4-FFF2-40B4-BE49-F238E27FC236}">
                  <a16:creationId xmlns:a16="http://schemas.microsoft.com/office/drawing/2014/main" id="{8ED9048F-8A59-4626-939D-C13F2CC6F3EA}"/>
                </a:ext>
              </a:extLst>
            </p:cNvPr>
            <p:cNvSpPr txBox="1"/>
            <p:nvPr/>
          </p:nvSpPr>
          <p:spPr>
            <a:xfrm>
              <a:off x="1116731" y="2280448"/>
              <a:ext cx="72648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0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a:cs typeface="Arial" panose="020B0604020202020204" pitchFamily="34" charset="0"/>
                </a:rPr>
                <a:t>Prior</a:t>
              </a:r>
            </a:p>
          </p:txBody>
        </p:sp>
      </p:grpSp>
      <p:sp>
        <p:nvSpPr>
          <p:cNvPr id="113" name="テキスト ボックス 112">
            <a:extLst>
              <a:ext uri="{FF2B5EF4-FFF2-40B4-BE49-F238E27FC236}">
                <a16:creationId xmlns:a16="http://schemas.microsoft.com/office/drawing/2014/main" id="{BAD98AD7-89D5-433E-8E92-5705AD10234D}"/>
              </a:ext>
            </a:extLst>
          </p:cNvPr>
          <p:cNvSpPr txBox="1"/>
          <p:nvPr/>
        </p:nvSpPr>
        <p:spPr>
          <a:xfrm>
            <a:off x="4539813" y="2125862"/>
            <a:ext cx="225350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rPr>
              <a:t>Approx. posterior update</a:t>
            </a:r>
          </a:p>
        </p:txBody>
      </p:sp>
      <p:grpSp>
        <p:nvGrpSpPr>
          <p:cNvPr id="120" name="グループ化 119">
            <a:extLst>
              <a:ext uri="{FF2B5EF4-FFF2-40B4-BE49-F238E27FC236}">
                <a16:creationId xmlns:a16="http://schemas.microsoft.com/office/drawing/2014/main" id="{39267FBE-6C29-4B11-A8FA-7E4006916DAD}"/>
              </a:ext>
            </a:extLst>
          </p:cNvPr>
          <p:cNvGrpSpPr/>
          <p:nvPr/>
        </p:nvGrpSpPr>
        <p:grpSpPr>
          <a:xfrm>
            <a:off x="7212075" y="2236223"/>
            <a:ext cx="1969509" cy="1779603"/>
            <a:chOff x="5848095" y="2092206"/>
            <a:chExt cx="1969509" cy="1779603"/>
          </a:xfrm>
        </p:grpSpPr>
        <p:cxnSp>
          <p:nvCxnSpPr>
            <p:cNvPr id="80" name="直線コネクタ 79">
              <a:extLst>
                <a:ext uri="{FF2B5EF4-FFF2-40B4-BE49-F238E27FC236}">
                  <a16:creationId xmlns:a16="http://schemas.microsoft.com/office/drawing/2014/main" id="{3DAC4245-2B26-4359-9B36-189B2047D01C}"/>
                </a:ext>
              </a:extLst>
            </p:cNvPr>
            <p:cNvCxnSpPr/>
            <p:nvPr/>
          </p:nvCxnSpPr>
          <p:spPr bwMode="auto">
            <a:xfrm>
              <a:off x="7363845" y="2092206"/>
              <a:ext cx="0" cy="776595"/>
            </a:xfrm>
            <a:prstGeom prst="line">
              <a:avLst/>
            </a:prstGeom>
            <a:solidFill>
              <a:schemeClr val="accent1"/>
            </a:solidFill>
            <a:ln w="57150" cap="flat" cmpd="sng" algn="ctr">
              <a:solidFill>
                <a:srgbClr val="0070C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直線コネクタ 80">
              <a:extLst>
                <a:ext uri="{FF2B5EF4-FFF2-40B4-BE49-F238E27FC236}">
                  <a16:creationId xmlns:a16="http://schemas.microsoft.com/office/drawing/2014/main" id="{4A7F9B76-8752-4EF6-86DF-1368A105B74B}"/>
                </a:ext>
              </a:extLst>
            </p:cNvPr>
            <p:cNvCxnSpPr/>
            <p:nvPr/>
          </p:nvCxnSpPr>
          <p:spPr bwMode="auto">
            <a:xfrm>
              <a:off x="7363845" y="2973342"/>
              <a:ext cx="0" cy="635680"/>
            </a:xfrm>
            <a:prstGeom prst="line">
              <a:avLst/>
            </a:prstGeom>
            <a:solidFill>
              <a:schemeClr val="accent1"/>
            </a:solidFill>
            <a:ln w="57150" cap="flat" cmpd="sng" algn="ctr">
              <a:solidFill>
                <a:srgbClr val="0070C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直線コネクタ 83">
              <a:extLst>
                <a:ext uri="{FF2B5EF4-FFF2-40B4-BE49-F238E27FC236}">
                  <a16:creationId xmlns:a16="http://schemas.microsoft.com/office/drawing/2014/main" id="{B5531DFF-6106-481B-87FE-B9DB724B4A08}"/>
                </a:ext>
              </a:extLst>
            </p:cNvPr>
            <p:cNvCxnSpPr/>
            <p:nvPr/>
          </p:nvCxnSpPr>
          <p:spPr bwMode="auto">
            <a:xfrm flipH="1">
              <a:off x="6893138" y="3623981"/>
              <a:ext cx="440281" cy="247382"/>
            </a:xfrm>
            <a:prstGeom prst="line">
              <a:avLst/>
            </a:prstGeom>
            <a:solidFill>
              <a:schemeClr val="accent1"/>
            </a:solidFill>
            <a:ln w="57150" cap="flat" cmpd="sng" algn="ctr">
              <a:solidFill>
                <a:srgbClr val="0070C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直線コネクタ 84">
              <a:extLst>
                <a:ext uri="{FF2B5EF4-FFF2-40B4-BE49-F238E27FC236}">
                  <a16:creationId xmlns:a16="http://schemas.microsoft.com/office/drawing/2014/main" id="{FC64F000-9A60-48C8-8DED-FECE92ACE2A6}"/>
                </a:ext>
              </a:extLst>
            </p:cNvPr>
            <p:cNvCxnSpPr/>
            <p:nvPr/>
          </p:nvCxnSpPr>
          <p:spPr bwMode="auto">
            <a:xfrm>
              <a:off x="7377323" y="3624427"/>
              <a:ext cx="440281" cy="247382"/>
            </a:xfrm>
            <a:prstGeom prst="line">
              <a:avLst/>
            </a:prstGeom>
            <a:solidFill>
              <a:schemeClr val="accent1"/>
            </a:solidFill>
            <a:ln w="57150" cap="flat" cmpd="sng" algn="ctr">
              <a:solidFill>
                <a:srgbClr val="0070C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 name="テキスト ボックス 113">
              <a:extLst>
                <a:ext uri="{FF2B5EF4-FFF2-40B4-BE49-F238E27FC236}">
                  <a16:creationId xmlns:a16="http://schemas.microsoft.com/office/drawing/2014/main" id="{8BDCBF0C-2807-470C-9208-DDB0B3362AC2}"/>
                </a:ext>
              </a:extLst>
            </p:cNvPr>
            <p:cNvSpPr txBox="1"/>
            <p:nvPr/>
          </p:nvSpPr>
          <p:spPr>
            <a:xfrm>
              <a:off x="5848095" y="2274308"/>
              <a:ext cx="72648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0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a:cs typeface="Arial" panose="020B0604020202020204" pitchFamily="34" charset="0"/>
                </a:rPr>
                <a:t>Prior</a:t>
              </a:r>
            </a:p>
          </p:txBody>
        </p:sp>
      </p:grpSp>
      <p:sp>
        <p:nvSpPr>
          <p:cNvPr id="115" name="テキスト ボックス 114">
            <a:extLst>
              <a:ext uri="{FF2B5EF4-FFF2-40B4-BE49-F238E27FC236}">
                <a16:creationId xmlns:a16="http://schemas.microsoft.com/office/drawing/2014/main" id="{855E5AC9-738D-4A08-885E-76578AE31677}"/>
              </a:ext>
            </a:extLst>
          </p:cNvPr>
          <p:cNvSpPr txBox="1"/>
          <p:nvPr/>
        </p:nvSpPr>
        <p:spPr>
          <a:xfrm>
            <a:off x="9422774" y="2181059"/>
            <a:ext cx="21746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rPr>
              <a:t>Approx. posterior update</a:t>
            </a:r>
          </a:p>
        </p:txBody>
      </p:sp>
      <p:grpSp>
        <p:nvGrpSpPr>
          <p:cNvPr id="137" name="グループ化 136">
            <a:extLst>
              <a:ext uri="{FF2B5EF4-FFF2-40B4-BE49-F238E27FC236}">
                <a16:creationId xmlns:a16="http://schemas.microsoft.com/office/drawing/2014/main" id="{0FCA40AE-3EDA-4EA2-A13B-556D41143B4B}"/>
              </a:ext>
            </a:extLst>
          </p:cNvPr>
          <p:cNvGrpSpPr/>
          <p:nvPr/>
        </p:nvGrpSpPr>
        <p:grpSpPr>
          <a:xfrm>
            <a:off x="2005727" y="4759698"/>
            <a:ext cx="2058044" cy="1086780"/>
            <a:chOff x="641748" y="4615682"/>
            <a:chExt cx="2058044" cy="1086780"/>
          </a:xfrm>
        </p:grpSpPr>
        <p:sp>
          <p:nvSpPr>
            <p:cNvPr id="130" name="テキスト ボックス 129">
              <a:extLst>
                <a:ext uri="{FF2B5EF4-FFF2-40B4-BE49-F238E27FC236}">
                  <a16:creationId xmlns:a16="http://schemas.microsoft.com/office/drawing/2014/main" id="{80AD111A-B13C-42B9-B7CC-D764A5A2DFFA}"/>
                </a:ext>
              </a:extLst>
            </p:cNvPr>
            <p:cNvSpPr txBox="1"/>
            <p:nvPr/>
          </p:nvSpPr>
          <p:spPr>
            <a:xfrm>
              <a:off x="1402642" y="4615682"/>
              <a:ext cx="129715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Controller</a:t>
              </a:r>
            </a:p>
          </p:txBody>
        </p:sp>
        <p:grpSp>
          <p:nvGrpSpPr>
            <p:cNvPr id="136" name="グループ化 135">
              <a:extLst>
                <a:ext uri="{FF2B5EF4-FFF2-40B4-BE49-F238E27FC236}">
                  <a16:creationId xmlns:a16="http://schemas.microsoft.com/office/drawing/2014/main" id="{C55127FC-A0FA-467C-A228-BA77F19DB8C0}"/>
                </a:ext>
              </a:extLst>
            </p:cNvPr>
            <p:cNvGrpSpPr/>
            <p:nvPr/>
          </p:nvGrpSpPr>
          <p:grpSpPr>
            <a:xfrm>
              <a:off x="641748" y="4653136"/>
              <a:ext cx="2031618" cy="1049326"/>
              <a:chOff x="641748" y="4653136"/>
              <a:chExt cx="2031618" cy="1049326"/>
            </a:xfrm>
          </p:grpSpPr>
          <p:cxnSp>
            <p:nvCxnSpPr>
              <p:cNvPr id="29" name="直線コネクタ 28">
                <a:extLst>
                  <a:ext uri="{FF2B5EF4-FFF2-40B4-BE49-F238E27FC236}">
                    <a16:creationId xmlns:a16="http://schemas.microsoft.com/office/drawing/2014/main" id="{080B1B5F-8CB3-442B-BE51-3819B5630F53}"/>
                  </a:ext>
                </a:extLst>
              </p:cNvPr>
              <p:cNvCxnSpPr/>
              <p:nvPr/>
            </p:nvCxnSpPr>
            <p:spPr bwMode="auto">
              <a:xfrm>
                <a:off x="2048136" y="5131561"/>
                <a:ext cx="0" cy="570901"/>
              </a:xfrm>
              <a:prstGeom prst="line">
                <a:avLst/>
              </a:prstGeom>
              <a:solidFill>
                <a:schemeClr val="accent1"/>
              </a:solidFill>
              <a:ln w="57150" cap="flat" cmpd="sng" algn="ctr">
                <a:solidFill>
                  <a:srgbClr val="0070C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1" name="テキスト ボックス 130">
                <a:extLst>
                  <a:ext uri="{FF2B5EF4-FFF2-40B4-BE49-F238E27FC236}">
                    <a16:creationId xmlns:a16="http://schemas.microsoft.com/office/drawing/2014/main" id="{6CF47D50-A7B2-4709-BBE0-3A3AB10C4D1A}"/>
                  </a:ext>
                </a:extLst>
              </p:cNvPr>
              <p:cNvSpPr txBox="1"/>
              <p:nvPr/>
            </p:nvSpPr>
            <p:spPr>
              <a:xfrm>
                <a:off x="641748" y="5129739"/>
                <a:ext cx="13805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Movement</a:t>
                </a:r>
              </a:p>
            </p:txBody>
          </p:sp>
          <p:sp>
            <p:nvSpPr>
              <p:cNvPr id="132" name="正方形/長方形 131">
                <a:extLst>
                  <a:ext uri="{FF2B5EF4-FFF2-40B4-BE49-F238E27FC236}">
                    <a16:creationId xmlns:a16="http://schemas.microsoft.com/office/drawing/2014/main" id="{B5C20262-F223-4379-882A-54072358D702}"/>
                  </a:ext>
                </a:extLst>
              </p:cNvPr>
              <p:cNvSpPr/>
              <p:nvPr/>
            </p:nvSpPr>
            <p:spPr bwMode="auto">
              <a:xfrm>
                <a:off x="1403647" y="4653136"/>
                <a:ext cx="1269719" cy="344163"/>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HGP創英角ﾎﾟｯﾌﾟ体" panose="040B0A00000000000000" pitchFamily="50" charset="-128"/>
                  <a:cs typeface="+mn-cs"/>
                </a:endParaRPr>
              </a:p>
            </p:txBody>
          </p:sp>
        </p:grpSp>
      </p:grpSp>
      <p:grpSp>
        <p:nvGrpSpPr>
          <p:cNvPr id="138" name="グループ化 137">
            <a:extLst>
              <a:ext uri="{FF2B5EF4-FFF2-40B4-BE49-F238E27FC236}">
                <a16:creationId xmlns:a16="http://schemas.microsoft.com/office/drawing/2014/main" id="{14AA941F-C5EA-4869-8379-EA60C08CB3DB}"/>
              </a:ext>
            </a:extLst>
          </p:cNvPr>
          <p:cNvGrpSpPr/>
          <p:nvPr/>
        </p:nvGrpSpPr>
        <p:grpSpPr>
          <a:xfrm>
            <a:off x="5500838" y="4048018"/>
            <a:ext cx="3451522" cy="1646924"/>
            <a:chOff x="4136859" y="3904002"/>
            <a:chExt cx="3451522" cy="1646924"/>
          </a:xfrm>
        </p:grpSpPr>
        <p:grpSp>
          <p:nvGrpSpPr>
            <p:cNvPr id="126" name="グループ化 125">
              <a:extLst>
                <a:ext uri="{FF2B5EF4-FFF2-40B4-BE49-F238E27FC236}">
                  <a16:creationId xmlns:a16="http://schemas.microsoft.com/office/drawing/2014/main" id="{B7BC7F52-597A-4092-AE3A-443C5DD4E8B2}"/>
                </a:ext>
              </a:extLst>
            </p:cNvPr>
            <p:cNvGrpSpPr/>
            <p:nvPr/>
          </p:nvGrpSpPr>
          <p:grpSpPr>
            <a:xfrm>
              <a:off x="4136859" y="3904002"/>
              <a:ext cx="3451522" cy="1646924"/>
              <a:chOff x="4096900" y="3940253"/>
              <a:chExt cx="3451522" cy="1646924"/>
            </a:xfrm>
          </p:grpSpPr>
          <p:cxnSp>
            <p:nvCxnSpPr>
              <p:cNvPr id="59" name="直線コネクタ 58">
                <a:extLst>
                  <a:ext uri="{FF2B5EF4-FFF2-40B4-BE49-F238E27FC236}">
                    <a16:creationId xmlns:a16="http://schemas.microsoft.com/office/drawing/2014/main" id="{2FA7A8E7-C308-4B81-8D2B-25815560AFF7}"/>
                  </a:ext>
                </a:extLst>
              </p:cNvPr>
              <p:cNvCxnSpPr/>
              <p:nvPr/>
            </p:nvCxnSpPr>
            <p:spPr bwMode="auto">
              <a:xfrm>
                <a:off x="4627270" y="5187067"/>
                <a:ext cx="57606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1" name="グループ化 120">
                <a:extLst>
                  <a:ext uri="{FF2B5EF4-FFF2-40B4-BE49-F238E27FC236}">
                    <a16:creationId xmlns:a16="http://schemas.microsoft.com/office/drawing/2014/main" id="{1E5A9818-2F0F-45A2-B57B-C207F0CA913B}"/>
                  </a:ext>
                </a:extLst>
              </p:cNvPr>
              <p:cNvGrpSpPr/>
              <p:nvPr/>
            </p:nvGrpSpPr>
            <p:grpSpPr>
              <a:xfrm>
                <a:off x="4096900" y="3940253"/>
                <a:ext cx="3451522" cy="1646924"/>
                <a:chOff x="4095225" y="3854119"/>
                <a:chExt cx="3451522" cy="1646924"/>
              </a:xfrm>
            </p:grpSpPr>
            <p:grpSp>
              <p:nvGrpSpPr>
                <p:cNvPr id="48" name="グループ化 47">
                  <a:extLst>
                    <a:ext uri="{FF2B5EF4-FFF2-40B4-BE49-F238E27FC236}">
                      <a16:creationId xmlns:a16="http://schemas.microsoft.com/office/drawing/2014/main" id="{3102A21F-9062-4713-8D6A-59AA36BA5102}"/>
                    </a:ext>
                  </a:extLst>
                </p:cNvPr>
                <p:cNvGrpSpPr/>
                <p:nvPr/>
              </p:nvGrpSpPr>
              <p:grpSpPr>
                <a:xfrm>
                  <a:off x="5682134" y="5047680"/>
                  <a:ext cx="1864613" cy="400203"/>
                  <a:chOff x="4932040" y="980728"/>
                  <a:chExt cx="1864613" cy="400203"/>
                </a:xfrm>
              </p:grpSpPr>
              <p:sp>
                <p:nvSpPr>
                  <p:cNvPr id="49" name="テキスト ボックス 48">
                    <a:extLst>
                      <a:ext uri="{FF2B5EF4-FFF2-40B4-BE49-F238E27FC236}">
                        <a16:creationId xmlns:a16="http://schemas.microsoft.com/office/drawing/2014/main" id="{F4853B40-9532-44F7-B3FB-46C1672F6633}"/>
                      </a:ext>
                    </a:extLst>
                  </p:cNvPr>
                  <p:cNvSpPr txBox="1"/>
                  <p:nvPr/>
                </p:nvSpPr>
                <p:spPr>
                  <a:xfrm>
                    <a:off x="4932040" y="980728"/>
                    <a:ext cx="18646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Body kinematics</a:t>
                    </a:r>
                  </a:p>
                </p:txBody>
              </p:sp>
              <p:sp>
                <p:nvSpPr>
                  <p:cNvPr id="50" name="正方形/長方形 49">
                    <a:extLst>
                      <a:ext uri="{FF2B5EF4-FFF2-40B4-BE49-F238E27FC236}">
                        <a16:creationId xmlns:a16="http://schemas.microsoft.com/office/drawing/2014/main" id="{DCFABF79-3210-4FBF-81AE-1C7630385A9E}"/>
                      </a:ext>
                    </a:extLst>
                  </p:cNvPr>
                  <p:cNvSpPr/>
                  <p:nvPr/>
                </p:nvSpPr>
                <p:spPr bwMode="auto">
                  <a:xfrm>
                    <a:off x="4932040" y="980728"/>
                    <a:ext cx="1813993" cy="400203"/>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HGP創英角ﾎﾟｯﾌﾟ体" panose="040B0A00000000000000" pitchFamily="50" charset="-128"/>
                      <a:cs typeface="+mn-cs"/>
                    </a:endParaRPr>
                  </a:p>
                </p:txBody>
              </p:sp>
            </p:grpSp>
            <p:cxnSp>
              <p:nvCxnSpPr>
                <p:cNvPr id="53" name="直線コネクタ 52">
                  <a:extLst>
                    <a:ext uri="{FF2B5EF4-FFF2-40B4-BE49-F238E27FC236}">
                      <a16:creationId xmlns:a16="http://schemas.microsoft.com/office/drawing/2014/main" id="{A1D7330F-88B5-49E6-A385-E64CED61E13E}"/>
                    </a:ext>
                  </a:extLst>
                </p:cNvPr>
                <p:cNvCxnSpPr/>
                <p:nvPr/>
              </p:nvCxnSpPr>
              <p:spPr bwMode="auto">
                <a:xfrm>
                  <a:off x="6976060" y="3920186"/>
                  <a:ext cx="0" cy="345566"/>
                </a:xfrm>
                <a:prstGeom prst="line">
                  <a:avLst/>
                </a:prstGeom>
                <a:solidFill>
                  <a:schemeClr val="accent1"/>
                </a:solidFill>
                <a:ln w="57150" cap="flat" cmpd="sng" algn="ctr">
                  <a:solidFill>
                    <a:srgbClr val="0070C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 name="テキスト ボックス 57">
                  <a:extLst>
                    <a:ext uri="{FF2B5EF4-FFF2-40B4-BE49-F238E27FC236}">
                      <a16:creationId xmlns:a16="http://schemas.microsoft.com/office/drawing/2014/main" id="{026B666E-240A-4787-9507-C7446B3DC9A8}"/>
                    </a:ext>
                  </a:extLst>
                </p:cNvPr>
                <p:cNvSpPr txBox="1"/>
                <p:nvPr/>
              </p:nvSpPr>
              <p:spPr>
                <a:xfrm>
                  <a:off x="4473346" y="5100933"/>
                  <a:ext cx="88056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Vision</a:t>
                  </a:r>
                </a:p>
              </p:txBody>
            </p:sp>
            <p:cxnSp>
              <p:nvCxnSpPr>
                <p:cNvPr id="61" name="直線コネクタ 60">
                  <a:extLst>
                    <a:ext uri="{FF2B5EF4-FFF2-40B4-BE49-F238E27FC236}">
                      <a16:creationId xmlns:a16="http://schemas.microsoft.com/office/drawing/2014/main" id="{FDE802C7-FDB4-4B2F-B7E7-BBAD3595DC5D}"/>
                    </a:ext>
                  </a:extLst>
                </p:cNvPr>
                <p:cNvCxnSpPr/>
                <p:nvPr/>
              </p:nvCxnSpPr>
              <p:spPr bwMode="auto">
                <a:xfrm flipH="1">
                  <a:off x="4095225" y="5233168"/>
                  <a:ext cx="360040" cy="0"/>
                </a:xfrm>
                <a:prstGeom prst="line">
                  <a:avLst/>
                </a:prstGeom>
                <a:solidFill>
                  <a:schemeClr val="accent1"/>
                </a:solidFill>
                <a:ln w="57150" cap="flat" cmpd="sng" algn="ctr">
                  <a:solidFill>
                    <a:srgbClr val="0070C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直線コネクタ 63">
                  <a:extLst>
                    <a:ext uri="{FF2B5EF4-FFF2-40B4-BE49-F238E27FC236}">
                      <a16:creationId xmlns:a16="http://schemas.microsoft.com/office/drawing/2014/main" id="{BC2FFBA4-0474-4BB4-8CDA-53D2CB408DAC}"/>
                    </a:ext>
                  </a:extLst>
                </p:cNvPr>
                <p:cNvCxnSpPr/>
                <p:nvPr/>
              </p:nvCxnSpPr>
              <p:spPr bwMode="auto">
                <a:xfrm flipH="1">
                  <a:off x="5299568" y="5215412"/>
                  <a:ext cx="360040" cy="0"/>
                </a:xfrm>
                <a:prstGeom prst="line">
                  <a:avLst/>
                </a:prstGeom>
                <a:solidFill>
                  <a:schemeClr val="accent1"/>
                </a:solidFill>
                <a:ln w="57150" cap="flat" cmpd="sng" algn="ctr">
                  <a:solidFill>
                    <a:srgbClr val="0070C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 name="テキスト ボックス 67">
                  <a:extLst>
                    <a:ext uri="{FF2B5EF4-FFF2-40B4-BE49-F238E27FC236}">
                      <a16:creationId xmlns:a16="http://schemas.microsoft.com/office/drawing/2014/main" id="{BC30A25F-80D8-44C2-8B03-0889E196FF0E}"/>
                    </a:ext>
                  </a:extLst>
                </p:cNvPr>
                <p:cNvSpPr txBox="1"/>
                <p:nvPr/>
              </p:nvSpPr>
              <p:spPr>
                <a:xfrm>
                  <a:off x="5373356" y="3854119"/>
                  <a:ext cx="155363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Joint angles</a:t>
                  </a:r>
                </a:p>
              </p:txBody>
            </p:sp>
            <p:cxnSp>
              <p:nvCxnSpPr>
                <p:cNvPr id="73" name="直線コネクタ 72">
                  <a:extLst>
                    <a:ext uri="{FF2B5EF4-FFF2-40B4-BE49-F238E27FC236}">
                      <a16:creationId xmlns:a16="http://schemas.microsoft.com/office/drawing/2014/main" id="{8FB19956-B69E-4F1F-9472-C88489B305FC}"/>
                    </a:ext>
                  </a:extLst>
                </p:cNvPr>
                <p:cNvCxnSpPr/>
                <p:nvPr/>
              </p:nvCxnSpPr>
              <p:spPr bwMode="auto">
                <a:xfrm>
                  <a:off x="6980922" y="4627076"/>
                  <a:ext cx="0" cy="413591"/>
                </a:xfrm>
                <a:prstGeom prst="line">
                  <a:avLst/>
                </a:prstGeom>
                <a:solidFill>
                  <a:schemeClr val="accent1"/>
                </a:solidFill>
                <a:ln w="57150" cap="flat" cmpd="sng" algn="ctr">
                  <a:solidFill>
                    <a:srgbClr val="0070C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34" name="グループ化 133">
              <a:extLst>
                <a:ext uri="{FF2B5EF4-FFF2-40B4-BE49-F238E27FC236}">
                  <a16:creationId xmlns:a16="http://schemas.microsoft.com/office/drawing/2014/main" id="{42EFE917-E604-42A1-842C-704B76BF3AF4}"/>
                </a:ext>
              </a:extLst>
            </p:cNvPr>
            <p:cNvGrpSpPr/>
            <p:nvPr/>
          </p:nvGrpSpPr>
          <p:grpSpPr>
            <a:xfrm>
              <a:off x="6274680" y="4294966"/>
              <a:ext cx="1297150" cy="400110"/>
              <a:chOff x="6274680" y="4294966"/>
              <a:chExt cx="1297150" cy="400110"/>
            </a:xfrm>
          </p:grpSpPr>
          <p:sp>
            <p:nvSpPr>
              <p:cNvPr id="128" name="テキスト ボックス 127">
                <a:extLst>
                  <a:ext uri="{FF2B5EF4-FFF2-40B4-BE49-F238E27FC236}">
                    <a16:creationId xmlns:a16="http://schemas.microsoft.com/office/drawing/2014/main" id="{B93268AD-40CD-4A8E-875B-26ACEEF0EE7D}"/>
                  </a:ext>
                </a:extLst>
              </p:cNvPr>
              <p:cNvSpPr txBox="1"/>
              <p:nvPr/>
            </p:nvSpPr>
            <p:spPr>
              <a:xfrm>
                <a:off x="6274680" y="4294966"/>
                <a:ext cx="129715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Controller</a:t>
                </a:r>
              </a:p>
            </p:txBody>
          </p:sp>
          <p:sp>
            <p:nvSpPr>
              <p:cNvPr id="133" name="正方形/長方形 132">
                <a:extLst>
                  <a:ext uri="{FF2B5EF4-FFF2-40B4-BE49-F238E27FC236}">
                    <a16:creationId xmlns:a16="http://schemas.microsoft.com/office/drawing/2014/main" id="{AD4602F9-68D7-43FA-990C-C475CF020D7E}"/>
                  </a:ext>
                </a:extLst>
              </p:cNvPr>
              <p:cNvSpPr/>
              <p:nvPr/>
            </p:nvSpPr>
            <p:spPr bwMode="auto">
              <a:xfrm>
                <a:off x="6300192" y="4329289"/>
                <a:ext cx="1269719" cy="344163"/>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HGP創英角ﾎﾟｯﾌﾟ体" panose="040B0A00000000000000" pitchFamily="50" charset="-128"/>
                  <a:cs typeface="+mn-cs"/>
                </a:endParaRPr>
              </a:p>
            </p:txBody>
          </p:sp>
        </p:grpSp>
      </p:grpSp>
      <p:sp>
        <p:nvSpPr>
          <p:cNvPr id="2" name="テキスト ボックス 1">
            <a:extLst>
              <a:ext uri="{FF2B5EF4-FFF2-40B4-BE49-F238E27FC236}">
                <a16:creationId xmlns:a16="http://schemas.microsoft.com/office/drawing/2014/main" id="{D63D2CEA-B97B-414F-89D1-C57A32EA0F4E}"/>
              </a:ext>
            </a:extLst>
          </p:cNvPr>
          <p:cNvSpPr txBox="1"/>
          <p:nvPr/>
        </p:nvSpPr>
        <p:spPr>
          <a:xfrm>
            <a:off x="1742885" y="125854"/>
            <a:ext cx="9049272"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Generating own action while inferring </a:t>
            </a:r>
            <a:r>
              <a:rPr kumimoji="1" lang="en-US" altLang="ja-JP" sz="2400" b="1" i="1"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that of the counterpart</a:t>
            </a:r>
            <a:endParaRPr kumimoji="1" lang="ja-JP" altLang="en-US" sz="2400" b="1" i="1"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57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2" grpId="0"/>
      <p:bldP spid="113" grpId="0"/>
      <p:bldP spid="1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6" name="グループ化 245">
            <a:extLst>
              <a:ext uri="{FF2B5EF4-FFF2-40B4-BE49-F238E27FC236}">
                <a16:creationId xmlns:a16="http://schemas.microsoft.com/office/drawing/2014/main" id="{91590182-E16A-4296-9EA3-5707E9B095C5}"/>
              </a:ext>
            </a:extLst>
          </p:cNvPr>
          <p:cNvGrpSpPr/>
          <p:nvPr/>
        </p:nvGrpSpPr>
        <p:grpSpPr>
          <a:xfrm>
            <a:off x="1654599" y="5192065"/>
            <a:ext cx="2744787" cy="1031875"/>
            <a:chOff x="6156176" y="4197325"/>
            <a:chExt cx="2744787" cy="1031875"/>
          </a:xfrm>
        </p:grpSpPr>
        <p:pic>
          <p:nvPicPr>
            <p:cNvPr id="250" name="Picture 20">
              <a:extLst>
                <a:ext uri="{FF2B5EF4-FFF2-40B4-BE49-F238E27FC236}">
                  <a16:creationId xmlns:a16="http://schemas.microsoft.com/office/drawing/2014/main" id="{5BD7672C-ABCF-4814-80C6-A9879C9790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4197325"/>
              <a:ext cx="2744787"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72" name="Object 87">
              <a:extLst>
                <a:ext uri="{FF2B5EF4-FFF2-40B4-BE49-F238E27FC236}">
                  <a16:creationId xmlns:a16="http://schemas.microsoft.com/office/drawing/2014/main" id="{AFD5452D-E5E5-409E-BA48-0AD768E8F877}"/>
                </a:ext>
              </a:extLst>
            </p:cNvPr>
            <p:cNvGraphicFramePr>
              <a:graphicFrameLocks noChangeAspect="1"/>
            </p:cNvGraphicFramePr>
            <p:nvPr/>
          </p:nvGraphicFramePr>
          <p:xfrm>
            <a:off x="6383188" y="4827563"/>
            <a:ext cx="1849438" cy="401637"/>
          </p:xfrm>
          <a:graphic>
            <a:graphicData uri="http://schemas.openxmlformats.org/presentationml/2006/ole">
              <mc:AlternateContent xmlns:mc="http://schemas.openxmlformats.org/markup-compatibility/2006">
                <mc:Choice xmlns:v="urn:schemas-microsoft-com:vml" Requires="v">
                  <p:oleObj name="数式" r:id="rId4" imgW="1041120" imgH="228600" progId="Equation.3">
                    <p:embed/>
                  </p:oleObj>
                </mc:Choice>
                <mc:Fallback>
                  <p:oleObj name="数式" r:id="rId4" imgW="1041120" imgH="228600" progId="Equation.3">
                    <p:embed/>
                    <p:pic>
                      <p:nvPicPr>
                        <p:cNvPr id="272" name="Object 87">
                          <a:extLst>
                            <a:ext uri="{FF2B5EF4-FFF2-40B4-BE49-F238E27FC236}">
                              <a16:creationId xmlns:a16="http://schemas.microsoft.com/office/drawing/2014/main" id="{AFD5452D-E5E5-409E-BA48-0AD768E8F877}"/>
                            </a:ext>
                          </a:extLst>
                        </p:cNvPr>
                        <p:cNvPicPr>
                          <a:picLocks noChangeAspect="1" noChangeArrowheads="1"/>
                        </p:cNvPicPr>
                        <p:nvPr/>
                      </p:nvPicPr>
                      <p:blipFill>
                        <a:blip r:embed="rId5"/>
                        <a:srcRect/>
                        <a:stretch>
                          <a:fillRect/>
                        </a:stretch>
                      </p:blipFill>
                      <p:spPr bwMode="auto">
                        <a:xfrm>
                          <a:off x="6383188" y="4827563"/>
                          <a:ext cx="18494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mc:AlternateContent xmlns:mc="http://schemas.openxmlformats.org/markup-compatibility/2006" xmlns:a14="http://schemas.microsoft.com/office/drawing/2010/main">
        <mc:Choice Requires="a14">
          <p:sp>
            <p:nvSpPr>
              <p:cNvPr id="7" name="TextBox 64">
                <a:extLst>
                  <a:ext uri="{FF2B5EF4-FFF2-40B4-BE49-F238E27FC236}">
                    <a16:creationId xmlns:a16="http://schemas.microsoft.com/office/drawing/2014/main" id="{11EA52C7-7846-4EDB-93C0-4F18CF2C6245}"/>
                  </a:ext>
                </a:extLst>
              </p:cNvPr>
              <p:cNvSpPr txBox="1"/>
              <p:nvPr/>
            </p:nvSpPr>
            <p:spPr>
              <a:xfrm>
                <a:off x="4942665" y="4874181"/>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7" name="TextBox 64">
                <a:extLst>
                  <a:ext uri="{FF2B5EF4-FFF2-40B4-BE49-F238E27FC236}">
                    <a16:creationId xmlns:a16="http://schemas.microsoft.com/office/drawing/2014/main" id="{11EA52C7-7846-4EDB-93C0-4F18CF2C6245}"/>
                  </a:ext>
                </a:extLst>
              </p:cNvPr>
              <p:cNvSpPr txBox="1">
                <a:spLocks noRot="1" noChangeAspect="1" noMove="1" noResize="1" noEditPoints="1" noAdjustHandles="1" noChangeArrowheads="1" noChangeShapeType="1" noTextEdit="1"/>
              </p:cNvSpPr>
              <p:nvPr/>
            </p:nvSpPr>
            <p:spPr>
              <a:xfrm>
                <a:off x="4942665" y="4874181"/>
                <a:ext cx="282623" cy="309187"/>
              </a:xfrm>
              <a:prstGeom prst="rect">
                <a:avLst/>
              </a:prstGeom>
              <a:blipFill>
                <a:blip r:embed="rId6"/>
                <a:stretch>
                  <a:fillRect l="-31915" r="-6383"/>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TextBox 65">
                <a:extLst>
                  <a:ext uri="{FF2B5EF4-FFF2-40B4-BE49-F238E27FC236}">
                    <a16:creationId xmlns:a16="http://schemas.microsoft.com/office/drawing/2014/main" id="{E4F8F958-7485-47C7-BBB5-1ED9A4A71F14}"/>
                  </a:ext>
                </a:extLst>
              </p:cNvPr>
              <p:cNvSpPr txBox="1"/>
              <p:nvPr/>
            </p:nvSpPr>
            <p:spPr>
              <a:xfrm>
                <a:off x="4964706" y="5350702"/>
                <a:ext cx="257012" cy="292135"/>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𝒗𝒑</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sub>
                      </m:sSub>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8" name="TextBox 65">
                <a:extLst>
                  <a:ext uri="{FF2B5EF4-FFF2-40B4-BE49-F238E27FC236}">
                    <a16:creationId xmlns:a16="http://schemas.microsoft.com/office/drawing/2014/main" id="{E4F8F958-7485-47C7-BBB5-1ED9A4A71F14}"/>
                  </a:ext>
                </a:extLst>
              </p:cNvPr>
              <p:cNvSpPr txBox="1">
                <a:spLocks noRot="1" noChangeAspect="1" noMove="1" noResize="1" noEditPoints="1" noAdjustHandles="1" noChangeArrowheads="1" noChangeShapeType="1" noTextEdit="1"/>
              </p:cNvSpPr>
              <p:nvPr/>
            </p:nvSpPr>
            <p:spPr>
              <a:xfrm>
                <a:off x="4964706" y="5350702"/>
                <a:ext cx="257012" cy="292135"/>
              </a:xfrm>
              <a:prstGeom prst="ellipse">
                <a:avLst/>
              </a:prstGeom>
              <a:blipFill>
                <a:blip r:embed="rId7"/>
                <a:stretch>
                  <a:fillRect l="-9091" r="-36364"/>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Oval 68">
                <a:extLst>
                  <a:ext uri="{FF2B5EF4-FFF2-40B4-BE49-F238E27FC236}">
                    <a16:creationId xmlns:a16="http://schemas.microsoft.com/office/drawing/2014/main" id="{6FC92B38-14E3-41C2-B5BC-3B70E3D80269}"/>
                  </a:ext>
                </a:extLst>
              </p:cNvPr>
              <p:cNvSpPr/>
              <p:nvPr/>
            </p:nvSpPr>
            <p:spPr>
              <a:xfrm>
                <a:off x="5025236" y="4221619"/>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1,1</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11" name="Oval 68">
                <a:extLst>
                  <a:ext uri="{FF2B5EF4-FFF2-40B4-BE49-F238E27FC236}">
                    <a16:creationId xmlns:a16="http://schemas.microsoft.com/office/drawing/2014/main" id="{6FC92B38-14E3-41C2-B5BC-3B70E3D80269}"/>
                  </a:ext>
                </a:extLst>
              </p:cNvPr>
              <p:cNvSpPr>
                <a:spLocks noRot="1" noChangeAspect="1" noMove="1" noResize="1" noEditPoints="1" noAdjustHandles="1" noChangeArrowheads="1" noChangeShapeType="1" noTextEdit="1"/>
              </p:cNvSpPr>
              <p:nvPr/>
            </p:nvSpPr>
            <p:spPr>
              <a:xfrm>
                <a:off x="5025236" y="4221619"/>
                <a:ext cx="261042" cy="261042"/>
              </a:xfrm>
              <a:prstGeom prst="ellipse">
                <a:avLst/>
              </a:prstGeom>
              <a:blipFill>
                <a:blip r:embed="rId8"/>
                <a:stretch>
                  <a:fillRect l="-20455" r="-2273" b="-6977"/>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TextBox 69">
                <a:extLst>
                  <a:ext uri="{FF2B5EF4-FFF2-40B4-BE49-F238E27FC236}">
                    <a16:creationId xmlns:a16="http://schemas.microsoft.com/office/drawing/2014/main" id="{64C96927-FFCF-4EF4-896E-0CB3E05BE38B}"/>
                  </a:ext>
                </a:extLst>
              </p:cNvPr>
              <p:cNvSpPr txBox="1"/>
              <p:nvPr/>
            </p:nvSpPr>
            <p:spPr>
              <a:xfrm>
                <a:off x="4823709" y="4271263"/>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12" name="TextBox 69">
                <a:extLst>
                  <a:ext uri="{FF2B5EF4-FFF2-40B4-BE49-F238E27FC236}">
                    <a16:creationId xmlns:a16="http://schemas.microsoft.com/office/drawing/2014/main" id="{64C96927-FFCF-4EF4-896E-0CB3E05BE38B}"/>
                  </a:ext>
                </a:extLst>
              </p:cNvPr>
              <p:cNvSpPr txBox="1">
                <a:spLocks noRot="1" noChangeAspect="1" noMove="1" noResize="1" noEditPoints="1" noAdjustHandles="1" noChangeArrowheads="1" noChangeShapeType="1" noTextEdit="1"/>
              </p:cNvSpPr>
              <p:nvPr/>
            </p:nvSpPr>
            <p:spPr>
              <a:xfrm>
                <a:off x="4823709" y="4271263"/>
                <a:ext cx="127675" cy="300082"/>
              </a:xfrm>
              <a:prstGeom prst="rect">
                <a:avLst/>
              </a:prstGeom>
              <a:blipFill>
                <a:blip r:embed="rId9"/>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TextBox 70">
                <a:extLst>
                  <a:ext uri="{FF2B5EF4-FFF2-40B4-BE49-F238E27FC236}">
                    <a16:creationId xmlns:a16="http://schemas.microsoft.com/office/drawing/2014/main" id="{37FAA68A-B1CB-4BBA-9C4C-9AAF116576AD}"/>
                  </a:ext>
                </a:extLst>
              </p:cNvPr>
              <p:cNvSpPr txBox="1"/>
              <p:nvPr/>
            </p:nvSpPr>
            <p:spPr>
              <a:xfrm>
                <a:off x="4961704" y="5864429"/>
                <a:ext cx="257012" cy="292135"/>
              </a:xfrm>
              <a:prstGeom prst="ellipse">
                <a:avLst/>
              </a:prstGeom>
              <a:solidFill>
                <a:sysClr val="window" lastClr="FFFFFF"/>
              </a:solidFill>
              <a:ln w="6350" cap="flat" cmpd="sng" algn="ctr">
                <a:solidFill>
                  <a:srgbClr val="A5A5A5"/>
                </a:solidFill>
                <a:prstDash val="solid"/>
                <a:miter lim="800000"/>
              </a:ln>
              <a:effectLst/>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𝒗𝒑</m:t>
                              </m:r>
                            </m:e>
                          </m:acc>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sub>
                      </m:sSub>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13" name="TextBox 70">
                <a:extLst>
                  <a:ext uri="{FF2B5EF4-FFF2-40B4-BE49-F238E27FC236}">
                    <a16:creationId xmlns:a16="http://schemas.microsoft.com/office/drawing/2014/main" id="{37FAA68A-B1CB-4BBA-9C4C-9AAF116576AD}"/>
                  </a:ext>
                </a:extLst>
              </p:cNvPr>
              <p:cNvSpPr txBox="1">
                <a:spLocks noRot="1" noChangeAspect="1" noMove="1" noResize="1" noEditPoints="1" noAdjustHandles="1" noChangeArrowheads="1" noChangeShapeType="1" noTextEdit="1"/>
              </p:cNvSpPr>
              <p:nvPr/>
            </p:nvSpPr>
            <p:spPr>
              <a:xfrm>
                <a:off x="4961704" y="5864429"/>
                <a:ext cx="257012" cy="292135"/>
              </a:xfrm>
              <a:prstGeom prst="ellipse">
                <a:avLst/>
              </a:prstGeom>
              <a:blipFill>
                <a:blip r:embed="rId10"/>
                <a:stretch>
                  <a:fillRect l="-9302" r="-37209" b="-2041"/>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15" name="Straight Arrow Connector 72">
            <a:extLst>
              <a:ext uri="{FF2B5EF4-FFF2-40B4-BE49-F238E27FC236}">
                <a16:creationId xmlns:a16="http://schemas.microsoft.com/office/drawing/2014/main" id="{32F24678-BCCD-4767-9251-36E50E825116}"/>
              </a:ext>
            </a:extLst>
          </p:cNvPr>
          <p:cNvCxnSpPr/>
          <p:nvPr/>
        </p:nvCxnSpPr>
        <p:spPr>
          <a:xfrm flipV="1">
            <a:off x="5091502" y="5744572"/>
            <a:ext cx="0" cy="131416"/>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mc:AlternateContent xmlns:mc="http://schemas.openxmlformats.org/markup-compatibility/2006" xmlns:a14="http://schemas.microsoft.com/office/drawing/2010/main">
        <mc:Choice Requires="a14">
          <p:sp>
            <p:nvSpPr>
              <p:cNvPr id="19" name="Oval 85">
                <a:extLst>
                  <a:ext uri="{FF2B5EF4-FFF2-40B4-BE49-F238E27FC236}">
                    <a16:creationId xmlns:a16="http://schemas.microsoft.com/office/drawing/2014/main" id="{3095FC0E-8638-4F9B-BD5B-69429C07E60C}"/>
                  </a:ext>
                </a:extLst>
              </p:cNvPr>
              <p:cNvSpPr/>
              <p:nvPr/>
            </p:nvSpPr>
            <p:spPr>
              <a:xfrm>
                <a:off x="5514836" y="4231178"/>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1,2</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19" name="Oval 85">
                <a:extLst>
                  <a:ext uri="{FF2B5EF4-FFF2-40B4-BE49-F238E27FC236}">
                    <a16:creationId xmlns:a16="http://schemas.microsoft.com/office/drawing/2014/main" id="{3095FC0E-8638-4F9B-BD5B-69429C07E60C}"/>
                  </a:ext>
                </a:extLst>
              </p:cNvPr>
              <p:cNvSpPr>
                <a:spLocks noRot="1" noChangeAspect="1" noMove="1" noResize="1" noEditPoints="1" noAdjustHandles="1" noChangeArrowheads="1" noChangeShapeType="1" noTextEdit="1"/>
              </p:cNvSpPr>
              <p:nvPr/>
            </p:nvSpPr>
            <p:spPr>
              <a:xfrm>
                <a:off x="5514836" y="4231178"/>
                <a:ext cx="261042" cy="261042"/>
              </a:xfrm>
              <a:prstGeom prst="ellipse">
                <a:avLst/>
              </a:prstGeom>
              <a:blipFill>
                <a:blip r:embed="rId11"/>
                <a:stretch>
                  <a:fillRect l="-23256" r="-2326"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Oval 87">
                <a:extLst>
                  <a:ext uri="{FF2B5EF4-FFF2-40B4-BE49-F238E27FC236}">
                    <a16:creationId xmlns:a16="http://schemas.microsoft.com/office/drawing/2014/main" id="{018F3A4B-3431-4618-A1AF-764FA4B58CC0}"/>
                  </a:ext>
                </a:extLst>
              </p:cNvPr>
              <p:cNvSpPr/>
              <p:nvPr/>
            </p:nvSpPr>
            <p:spPr>
              <a:xfrm>
                <a:off x="5914067" y="4229901"/>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1,2</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0" name="Oval 87">
                <a:extLst>
                  <a:ext uri="{FF2B5EF4-FFF2-40B4-BE49-F238E27FC236}">
                    <a16:creationId xmlns:a16="http://schemas.microsoft.com/office/drawing/2014/main" id="{018F3A4B-3431-4618-A1AF-764FA4B58CC0}"/>
                  </a:ext>
                </a:extLst>
              </p:cNvPr>
              <p:cNvSpPr>
                <a:spLocks noRot="1" noChangeAspect="1" noMove="1" noResize="1" noEditPoints="1" noAdjustHandles="1" noChangeArrowheads="1" noChangeShapeType="1" noTextEdit="1"/>
              </p:cNvSpPr>
              <p:nvPr/>
            </p:nvSpPr>
            <p:spPr>
              <a:xfrm>
                <a:off x="5914067" y="4229901"/>
                <a:ext cx="261042" cy="261042"/>
              </a:xfrm>
              <a:prstGeom prst="ellipse">
                <a:avLst/>
              </a:prstGeom>
              <a:blipFill>
                <a:blip r:embed="rId12"/>
                <a:stretch>
                  <a:fillRect l="-20455" r="-2273"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TextBox 90">
                <a:extLst>
                  <a:ext uri="{FF2B5EF4-FFF2-40B4-BE49-F238E27FC236}">
                    <a16:creationId xmlns:a16="http://schemas.microsoft.com/office/drawing/2014/main" id="{50D39E84-8922-46B1-8630-719B98CDDA96}"/>
                  </a:ext>
                </a:extLst>
              </p:cNvPr>
              <p:cNvSpPr txBox="1"/>
              <p:nvPr/>
            </p:nvSpPr>
            <p:spPr>
              <a:xfrm>
                <a:off x="5751020" y="4270914"/>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1" name="TextBox 90">
                <a:extLst>
                  <a:ext uri="{FF2B5EF4-FFF2-40B4-BE49-F238E27FC236}">
                    <a16:creationId xmlns:a16="http://schemas.microsoft.com/office/drawing/2014/main" id="{50D39E84-8922-46B1-8630-719B98CDDA96}"/>
                  </a:ext>
                </a:extLst>
              </p:cNvPr>
              <p:cNvSpPr txBox="1">
                <a:spLocks noRot="1" noChangeAspect="1" noMove="1" noResize="1" noEditPoints="1" noAdjustHandles="1" noChangeArrowheads="1" noChangeShapeType="1" noTextEdit="1"/>
              </p:cNvSpPr>
              <p:nvPr/>
            </p:nvSpPr>
            <p:spPr>
              <a:xfrm>
                <a:off x="5751020" y="4270914"/>
                <a:ext cx="127675" cy="300082"/>
              </a:xfrm>
              <a:prstGeom prst="rect">
                <a:avLst/>
              </a:prstGeom>
              <a:blipFill>
                <a:blip r:embed="rId9"/>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TextBox 85">
                <a:extLst>
                  <a:ext uri="{FF2B5EF4-FFF2-40B4-BE49-F238E27FC236}">
                    <a16:creationId xmlns:a16="http://schemas.microsoft.com/office/drawing/2014/main" id="{78D68AD3-D7E4-41A9-8063-5908A942A582}"/>
                  </a:ext>
                </a:extLst>
              </p:cNvPr>
              <p:cNvSpPr txBox="1"/>
              <p:nvPr/>
            </p:nvSpPr>
            <p:spPr>
              <a:xfrm>
                <a:off x="5908652" y="4860307"/>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2" name="TextBox 85">
                <a:extLst>
                  <a:ext uri="{FF2B5EF4-FFF2-40B4-BE49-F238E27FC236}">
                    <a16:creationId xmlns:a16="http://schemas.microsoft.com/office/drawing/2014/main" id="{78D68AD3-D7E4-41A9-8063-5908A942A582}"/>
                  </a:ext>
                </a:extLst>
              </p:cNvPr>
              <p:cNvSpPr txBox="1">
                <a:spLocks noRot="1" noChangeAspect="1" noMove="1" noResize="1" noEditPoints="1" noAdjustHandles="1" noChangeArrowheads="1" noChangeShapeType="1" noTextEdit="1"/>
              </p:cNvSpPr>
              <p:nvPr/>
            </p:nvSpPr>
            <p:spPr>
              <a:xfrm>
                <a:off x="5908652" y="4860307"/>
                <a:ext cx="282623" cy="309187"/>
              </a:xfrm>
              <a:prstGeom prst="rect">
                <a:avLst/>
              </a:prstGeom>
              <a:blipFill>
                <a:blip r:embed="rId13"/>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TextBox 86">
                <a:extLst>
                  <a:ext uri="{FF2B5EF4-FFF2-40B4-BE49-F238E27FC236}">
                    <a16:creationId xmlns:a16="http://schemas.microsoft.com/office/drawing/2014/main" id="{1C645B81-E6A7-43C1-8662-18D9584C0938}"/>
                  </a:ext>
                </a:extLst>
              </p:cNvPr>
              <p:cNvSpPr txBox="1"/>
              <p:nvPr/>
            </p:nvSpPr>
            <p:spPr>
              <a:xfrm>
                <a:off x="5926539" y="5355725"/>
                <a:ext cx="257012" cy="292135"/>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𝒗𝒑</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sub>
                      </m:sSub>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3" name="TextBox 86">
                <a:extLst>
                  <a:ext uri="{FF2B5EF4-FFF2-40B4-BE49-F238E27FC236}">
                    <a16:creationId xmlns:a16="http://schemas.microsoft.com/office/drawing/2014/main" id="{1C645B81-E6A7-43C1-8662-18D9584C0938}"/>
                  </a:ext>
                </a:extLst>
              </p:cNvPr>
              <p:cNvSpPr txBox="1">
                <a:spLocks noRot="1" noChangeAspect="1" noMove="1" noResize="1" noEditPoints="1" noAdjustHandles="1" noChangeArrowheads="1" noChangeShapeType="1" noTextEdit="1"/>
              </p:cNvSpPr>
              <p:nvPr/>
            </p:nvSpPr>
            <p:spPr>
              <a:xfrm>
                <a:off x="5926539" y="5355725"/>
                <a:ext cx="257012" cy="292135"/>
              </a:xfrm>
              <a:prstGeom prst="ellipse">
                <a:avLst/>
              </a:prstGeom>
              <a:blipFill>
                <a:blip r:embed="rId14"/>
                <a:stretch>
                  <a:fillRect l="-9302" r="-37209" b="-2083"/>
                </a:stretch>
              </a:blipFill>
              <a:ln w="6350" cap="flat" cmpd="sng" algn="ctr">
                <a:solidFill>
                  <a:srgbClr val="A5A5A5"/>
                </a:solidFill>
                <a:prstDash val="solid"/>
                <a:miter lim="800000"/>
              </a:ln>
              <a:effectLst/>
            </p:spPr>
            <p:txBody>
              <a:bodyPr/>
              <a:lstStyle/>
              <a:p>
                <a:r>
                  <a:rPr lang="ja-JP" altLang="en-US">
                    <a:noFill/>
                  </a:rPr>
                  <a:t> </a:t>
                </a:r>
              </a:p>
            </p:txBody>
          </p:sp>
        </mc:Fallback>
      </mc:AlternateContent>
      <p:sp>
        <p:nvSpPr>
          <p:cNvPr id="25" name="Oval 88">
            <a:extLst>
              <a:ext uri="{FF2B5EF4-FFF2-40B4-BE49-F238E27FC236}">
                <a16:creationId xmlns:a16="http://schemas.microsoft.com/office/drawing/2014/main" id="{9CD0E34F-1555-4717-BADD-B964CA6C4C78}"/>
              </a:ext>
            </a:extLst>
          </p:cNvPr>
          <p:cNvSpPr/>
          <p:nvPr/>
        </p:nvSpPr>
        <p:spPr>
          <a:xfrm>
            <a:off x="4592260" y="4228814"/>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AlternateContent xmlns:mc="http://schemas.openxmlformats.org/markup-compatibility/2006" xmlns:a14="http://schemas.microsoft.com/office/drawing/2010/main">
        <mc:Choice Requires="a14">
          <p:sp>
            <p:nvSpPr>
              <p:cNvPr id="44" name="TextBox 126">
                <a:extLst>
                  <a:ext uri="{FF2B5EF4-FFF2-40B4-BE49-F238E27FC236}">
                    <a16:creationId xmlns:a16="http://schemas.microsoft.com/office/drawing/2014/main" id="{46631EBE-7340-44D1-8FFA-8DCC1422380A}"/>
                  </a:ext>
                </a:extLst>
              </p:cNvPr>
              <p:cNvSpPr txBox="1"/>
              <p:nvPr/>
            </p:nvSpPr>
            <p:spPr>
              <a:xfrm>
                <a:off x="5923835" y="5875989"/>
                <a:ext cx="257012" cy="292135"/>
              </a:xfrm>
              <a:prstGeom prst="ellipse">
                <a:avLst/>
              </a:prstGeom>
              <a:solidFill>
                <a:sysClr val="window" lastClr="FFFFFF"/>
              </a:solidFill>
              <a:ln w="6350" cap="flat" cmpd="sng" algn="ctr">
                <a:solidFill>
                  <a:srgbClr val="A5A5A5"/>
                </a:solidFill>
                <a:prstDash val="solid"/>
                <a:miter lim="800000"/>
              </a:ln>
              <a:effectLst/>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𝒗𝒑</m:t>
                              </m:r>
                            </m:e>
                          </m:acc>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sub>
                      </m:sSub>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44" name="TextBox 126">
                <a:extLst>
                  <a:ext uri="{FF2B5EF4-FFF2-40B4-BE49-F238E27FC236}">
                    <a16:creationId xmlns:a16="http://schemas.microsoft.com/office/drawing/2014/main" id="{46631EBE-7340-44D1-8FFA-8DCC1422380A}"/>
                  </a:ext>
                </a:extLst>
              </p:cNvPr>
              <p:cNvSpPr txBox="1">
                <a:spLocks noRot="1" noChangeAspect="1" noMove="1" noResize="1" noEditPoints="1" noAdjustHandles="1" noChangeArrowheads="1" noChangeShapeType="1" noTextEdit="1"/>
              </p:cNvSpPr>
              <p:nvPr/>
            </p:nvSpPr>
            <p:spPr>
              <a:xfrm>
                <a:off x="5923835" y="5875989"/>
                <a:ext cx="257012" cy="292135"/>
              </a:xfrm>
              <a:prstGeom prst="ellipse">
                <a:avLst/>
              </a:prstGeom>
              <a:blipFill>
                <a:blip r:embed="rId15"/>
                <a:stretch>
                  <a:fillRect l="-11628" r="-37209"/>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46" name="Straight Arrow Connector 128">
            <a:extLst>
              <a:ext uri="{FF2B5EF4-FFF2-40B4-BE49-F238E27FC236}">
                <a16:creationId xmlns:a16="http://schemas.microsoft.com/office/drawing/2014/main" id="{357DD109-4884-415C-AD72-BB7E74ADDF08}"/>
              </a:ext>
            </a:extLst>
          </p:cNvPr>
          <p:cNvCxnSpPr/>
          <p:nvPr/>
        </p:nvCxnSpPr>
        <p:spPr>
          <a:xfrm flipV="1">
            <a:off x="6053632" y="5756131"/>
            <a:ext cx="0" cy="131416"/>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mc:AlternateContent xmlns:mc="http://schemas.openxmlformats.org/markup-compatibility/2006" xmlns:a14="http://schemas.microsoft.com/office/drawing/2010/main">
        <mc:Choice Requires="a14">
          <p:sp>
            <p:nvSpPr>
              <p:cNvPr id="50" name="TextBox 187">
                <a:extLst>
                  <a:ext uri="{FF2B5EF4-FFF2-40B4-BE49-F238E27FC236}">
                    <a16:creationId xmlns:a16="http://schemas.microsoft.com/office/drawing/2014/main" id="{CCF68BAD-6B16-43D5-A071-869EE4DC8EA7}"/>
                  </a:ext>
                </a:extLst>
              </p:cNvPr>
              <p:cNvSpPr txBox="1"/>
              <p:nvPr/>
            </p:nvSpPr>
            <p:spPr>
              <a:xfrm>
                <a:off x="4942665" y="3255625"/>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50" name="TextBox 187">
                <a:extLst>
                  <a:ext uri="{FF2B5EF4-FFF2-40B4-BE49-F238E27FC236}">
                    <a16:creationId xmlns:a16="http://schemas.microsoft.com/office/drawing/2014/main" id="{CCF68BAD-6B16-43D5-A071-869EE4DC8EA7}"/>
                  </a:ext>
                </a:extLst>
              </p:cNvPr>
              <p:cNvSpPr txBox="1">
                <a:spLocks noRot="1" noChangeAspect="1" noMove="1" noResize="1" noEditPoints="1" noAdjustHandles="1" noChangeArrowheads="1" noChangeShapeType="1" noTextEdit="1"/>
              </p:cNvSpPr>
              <p:nvPr/>
            </p:nvSpPr>
            <p:spPr>
              <a:xfrm>
                <a:off x="4942665" y="3255625"/>
                <a:ext cx="282623" cy="309187"/>
              </a:xfrm>
              <a:prstGeom prst="rect">
                <a:avLst/>
              </a:prstGeom>
              <a:blipFill>
                <a:blip r:embed="rId16"/>
                <a:stretch>
                  <a:fillRect l="-31915" r="-6383"/>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2" name="Oval 189">
                <a:extLst>
                  <a:ext uri="{FF2B5EF4-FFF2-40B4-BE49-F238E27FC236}">
                    <a16:creationId xmlns:a16="http://schemas.microsoft.com/office/drawing/2014/main" id="{1F4F5B4A-1926-43CA-96A6-837F0CD2AAE6}"/>
                  </a:ext>
                </a:extLst>
              </p:cNvPr>
              <p:cNvSpPr/>
              <p:nvPr/>
            </p:nvSpPr>
            <p:spPr>
              <a:xfrm>
                <a:off x="4993421" y="2610258"/>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2,1</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52" name="Oval 189">
                <a:extLst>
                  <a:ext uri="{FF2B5EF4-FFF2-40B4-BE49-F238E27FC236}">
                    <a16:creationId xmlns:a16="http://schemas.microsoft.com/office/drawing/2014/main" id="{1F4F5B4A-1926-43CA-96A6-837F0CD2AAE6}"/>
                  </a:ext>
                </a:extLst>
              </p:cNvPr>
              <p:cNvSpPr>
                <a:spLocks noRot="1" noChangeAspect="1" noMove="1" noResize="1" noEditPoints="1" noAdjustHandles="1" noChangeArrowheads="1" noChangeShapeType="1" noTextEdit="1"/>
              </p:cNvSpPr>
              <p:nvPr/>
            </p:nvSpPr>
            <p:spPr>
              <a:xfrm>
                <a:off x="4993421" y="2610258"/>
                <a:ext cx="261042" cy="261042"/>
              </a:xfrm>
              <a:prstGeom prst="ellipse">
                <a:avLst/>
              </a:prstGeom>
              <a:blipFill>
                <a:blip r:embed="rId17"/>
                <a:stretch>
                  <a:fillRect l="-22727" r="-2273"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3" name="TextBox 190">
                <a:extLst>
                  <a:ext uri="{FF2B5EF4-FFF2-40B4-BE49-F238E27FC236}">
                    <a16:creationId xmlns:a16="http://schemas.microsoft.com/office/drawing/2014/main" id="{802ECA30-5855-4408-92D1-24C72D27E960}"/>
                  </a:ext>
                </a:extLst>
              </p:cNvPr>
              <p:cNvSpPr txBox="1"/>
              <p:nvPr/>
            </p:nvSpPr>
            <p:spPr>
              <a:xfrm>
                <a:off x="4823709" y="2652707"/>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53" name="TextBox 190">
                <a:extLst>
                  <a:ext uri="{FF2B5EF4-FFF2-40B4-BE49-F238E27FC236}">
                    <a16:creationId xmlns:a16="http://schemas.microsoft.com/office/drawing/2014/main" id="{802ECA30-5855-4408-92D1-24C72D27E960}"/>
                  </a:ext>
                </a:extLst>
              </p:cNvPr>
              <p:cNvSpPr txBox="1">
                <a:spLocks noRot="1" noChangeAspect="1" noMove="1" noResize="1" noEditPoints="1" noAdjustHandles="1" noChangeArrowheads="1" noChangeShapeType="1" noTextEdit="1"/>
              </p:cNvSpPr>
              <p:nvPr/>
            </p:nvSpPr>
            <p:spPr>
              <a:xfrm>
                <a:off x="4823709" y="2652707"/>
                <a:ext cx="127675" cy="300082"/>
              </a:xfrm>
              <a:prstGeom prst="rect">
                <a:avLst/>
              </a:prstGeom>
              <a:blipFill>
                <a:blip r:embed="rId18"/>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7" name="Oval 85">
                <a:extLst>
                  <a:ext uri="{FF2B5EF4-FFF2-40B4-BE49-F238E27FC236}">
                    <a16:creationId xmlns:a16="http://schemas.microsoft.com/office/drawing/2014/main" id="{05B95C0D-5B22-4BAE-A06A-962A939B353A}"/>
                  </a:ext>
                </a:extLst>
              </p:cNvPr>
              <p:cNvSpPr/>
              <p:nvPr/>
            </p:nvSpPr>
            <p:spPr>
              <a:xfrm>
                <a:off x="5514836" y="2612622"/>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2,2</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57" name="Oval 85">
                <a:extLst>
                  <a:ext uri="{FF2B5EF4-FFF2-40B4-BE49-F238E27FC236}">
                    <a16:creationId xmlns:a16="http://schemas.microsoft.com/office/drawing/2014/main" id="{05B95C0D-5B22-4BAE-A06A-962A939B353A}"/>
                  </a:ext>
                </a:extLst>
              </p:cNvPr>
              <p:cNvSpPr>
                <a:spLocks noRot="1" noChangeAspect="1" noMove="1" noResize="1" noEditPoints="1" noAdjustHandles="1" noChangeArrowheads="1" noChangeShapeType="1" noTextEdit="1"/>
              </p:cNvSpPr>
              <p:nvPr/>
            </p:nvSpPr>
            <p:spPr>
              <a:xfrm>
                <a:off x="5514836" y="2612622"/>
                <a:ext cx="261042" cy="261042"/>
              </a:xfrm>
              <a:prstGeom prst="ellipse">
                <a:avLst/>
              </a:prstGeom>
              <a:blipFill>
                <a:blip r:embed="rId19"/>
                <a:stretch>
                  <a:fillRect l="-23256" r="-4651" b="-6977"/>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8" name="Oval 87">
                <a:extLst>
                  <a:ext uri="{FF2B5EF4-FFF2-40B4-BE49-F238E27FC236}">
                    <a16:creationId xmlns:a16="http://schemas.microsoft.com/office/drawing/2014/main" id="{07517A02-B52C-4B09-9B82-7DB9A927023D}"/>
                  </a:ext>
                </a:extLst>
              </p:cNvPr>
              <p:cNvSpPr/>
              <p:nvPr/>
            </p:nvSpPr>
            <p:spPr>
              <a:xfrm>
                <a:off x="5914067" y="2611345"/>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2,2</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58" name="Oval 87">
                <a:extLst>
                  <a:ext uri="{FF2B5EF4-FFF2-40B4-BE49-F238E27FC236}">
                    <a16:creationId xmlns:a16="http://schemas.microsoft.com/office/drawing/2014/main" id="{07517A02-B52C-4B09-9B82-7DB9A927023D}"/>
                  </a:ext>
                </a:extLst>
              </p:cNvPr>
              <p:cNvSpPr>
                <a:spLocks noRot="1" noChangeAspect="1" noMove="1" noResize="1" noEditPoints="1" noAdjustHandles="1" noChangeArrowheads="1" noChangeShapeType="1" noTextEdit="1"/>
              </p:cNvSpPr>
              <p:nvPr/>
            </p:nvSpPr>
            <p:spPr>
              <a:xfrm>
                <a:off x="5914067" y="2611345"/>
                <a:ext cx="261042" cy="261042"/>
              </a:xfrm>
              <a:prstGeom prst="ellipse">
                <a:avLst/>
              </a:prstGeom>
              <a:blipFill>
                <a:blip r:embed="rId20"/>
                <a:stretch>
                  <a:fillRect l="-22727" r="-2273"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9" name="TextBox 90">
                <a:extLst>
                  <a:ext uri="{FF2B5EF4-FFF2-40B4-BE49-F238E27FC236}">
                    <a16:creationId xmlns:a16="http://schemas.microsoft.com/office/drawing/2014/main" id="{07EFFDBE-83CA-43D9-B599-0200A80B4166}"/>
                  </a:ext>
                </a:extLst>
              </p:cNvPr>
              <p:cNvSpPr txBox="1"/>
              <p:nvPr/>
            </p:nvSpPr>
            <p:spPr>
              <a:xfrm>
                <a:off x="5751020" y="2652358"/>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59" name="TextBox 90">
                <a:extLst>
                  <a:ext uri="{FF2B5EF4-FFF2-40B4-BE49-F238E27FC236}">
                    <a16:creationId xmlns:a16="http://schemas.microsoft.com/office/drawing/2014/main" id="{07EFFDBE-83CA-43D9-B599-0200A80B4166}"/>
                  </a:ext>
                </a:extLst>
              </p:cNvPr>
              <p:cNvSpPr txBox="1">
                <a:spLocks noRot="1" noChangeAspect="1" noMove="1" noResize="1" noEditPoints="1" noAdjustHandles="1" noChangeArrowheads="1" noChangeShapeType="1" noTextEdit="1"/>
              </p:cNvSpPr>
              <p:nvPr/>
            </p:nvSpPr>
            <p:spPr>
              <a:xfrm>
                <a:off x="5751020" y="2652358"/>
                <a:ext cx="127675" cy="300082"/>
              </a:xfrm>
              <a:prstGeom prst="rect">
                <a:avLst/>
              </a:prstGeom>
              <a:blipFill>
                <a:blip r:embed="rId18"/>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0" name="TextBox 197">
                <a:extLst>
                  <a:ext uri="{FF2B5EF4-FFF2-40B4-BE49-F238E27FC236}">
                    <a16:creationId xmlns:a16="http://schemas.microsoft.com/office/drawing/2014/main" id="{783A4AA2-6C82-4F44-8D4A-6954AEFF6203}"/>
                  </a:ext>
                </a:extLst>
              </p:cNvPr>
              <p:cNvSpPr txBox="1"/>
              <p:nvPr/>
            </p:nvSpPr>
            <p:spPr>
              <a:xfrm>
                <a:off x="5908652" y="3241751"/>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60" name="TextBox 197">
                <a:extLst>
                  <a:ext uri="{FF2B5EF4-FFF2-40B4-BE49-F238E27FC236}">
                    <a16:creationId xmlns:a16="http://schemas.microsoft.com/office/drawing/2014/main" id="{783A4AA2-6C82-4F44-8D4A-6954AEFF6203}"/>
                  </a:ext>
                </a:extLst>
              </p:cNvPr>
              <p:cNvSpPr txBox="1">
                <a:spLocks noRot="1" noChangeAspect="1" noMove="1" noResize="1" noEditPoints="1" noAdjustHandles="1" noChangeArrowheads="1" noChangeShapeType="1" noTextEdit="1"/>
              </p:cNvSpPr>
              <p:nvPr/>
            </p:nvSpPr>
            <p:spPr>
              <a:xfrm>
                <a:off x="5908652" y="3241751"/>
                <a:ext cx="282623" cy="309187"/>
              </a:xfrm>
              <a:prstGeom prst="rect">
                <a:avLst/>
              </a:prstGeom>
              <a:blipFill>
                <a:blip r:embed="rId21"/>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p:sp>
        <p:nvSpPr>
          <p:cNvPr id="61" name="Oval 198">
            <a:extLst>
              <a:ext uri="{FF2B5EF4-FFF2-40B4-BE49-F238E27FC236}">
                <a16:creationId xmlns:a16="http://schemas.microsoft.com/office/drawing/2014/main" id="{BCC2E69A-536B-417B-8E20-AC8D4F26D841}"/>
              </a:ext>
            </a:extLst>
          </p:cNvPr>
          <p:cNvSpPr/>
          <p:nvPr/>
        </p:nvSpPr>
        <p:spPr>
          <a:xfrm>
            <a:off x="4592260" y="2610258"/>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AlternateContent xmlns:mc="http://schemas.openxmlformats.org/markup-compatibility/2006" xmlns:a14="http://schemas.microsoft.com/office/drawing/2010/main">
        <mc:Choice Requires="a14">
          <p:sp>
            <p:nvSpPr>
              <p:cNvPr id="78" name="TextBox 215">
                <a:extLst>
                  <a:ext uri="{FF2B5EF4-FFF2-40B4-BE49-F238E27FC236}">
                    <a16:creationId xmlns:a16="http://schemas.microsoft.com/office/drawing/2014/main" id="{94996464-350D-40E2-B5F1-8891260F1C6B}"/>
                  </a:ext>
                </a:extLst>
              </p:cNvPr>
              <p:cNvSpPr txBox="1"/>
              <p:nvPr/>
            </p:nvSpPr>
            <p:spPr>
              <a:xfrm>
                <a:off x="4942665" y="1588860"/>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78" name="TextBox 215">
                <a:extLst>
                  <a:ext uri="{FF2B5EF4-FFF2-40B4-BE49-F238E27FC236}">
                    <a16:creationId xmlns:a16="http://schemas.microsoft.com/office/drawing/2014/main" id="{94996464-350D-40E2-B5F1-8891260F1C6B}"/>
                  </a:ext>
                </a:extLst>
              </p:cNvPr>
              <p:cNvSpPr txBox="1">
                <a:spLocks noRot="1" noChangeAspect="1" noMove="1" noResize="1" noEditPoints="1" noAdjustHandles="1" noChangeArrowheads="1" noChangeShapeType="1" noTextEdit="1"/>
              </p:cNvSpPr>
              <p:nvPr/>
            </p:nvSpPr>
            <p:spPr>
              <a:xfrm>
                <a:off x="4942665" y="1588860"/>
                <a:ext cx="282623" cy="309187"/>
              </a:xfrm>
              <a:prstGeom prst="rect">
                <a:avLst/>
              </a:prstGeom>
              <a:blipFill>
                <a:blip r:embed="rId22"/>
                <a:stretch>
                  <a:fillRect l="-31915" r="-6383"/>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0" name="Oval 217">
                <a:extLst>
                  <a:ext uri="{FF2B5EF4-FFF2-40B4-BE49-F238E27FC236}">
                    <a16:creationId xmlns:a16="http://schemas.microsoft.com/office/drawing/2014/main" id="{1E2E13EE-9454-4F7D-BE00-CF005455C59C}"/>
                  </a:ext>
                </a:extLst>
              </p:cNvPr>
              <p:cNvSpPr/>
              <p:nvPr/>
            </p:nvSpPr>
            <p:spPr>
              <a:xfrm>
                <a:off x="4993421" y="943493"/>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3,1</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80" name="Oval 217">
                <a:extLst>
                  <a:ext uri="{FF2B5EF4-FFF2-40B4-BE49-F238E27FC236}">
                    <a16:creationId xmlns:a16="http://schemas.microsoft.com/office/drawing/2014/main" id="{1E2E13EE-9454-4F7D-BE00-CF005455C59C}"/>
                  </a:ext>
                </a:extLst>
              </p:cNvPr>
              <p:cNvSpPr>
                <a:spLocks noRot="1" noChangeAspect="1" noMove="1" noResize="1" noEditPoints="1" noAdjustHandles="1" noChangeArrowheads="1" noChangeShapeType="1" noTextEdit="1"/>
              </p:cNvSpPr>
              <p:nvPr/>
            </p:nvSpPr>
            <p:spPr>
              <a:xfrm>
                <a:off x="4993421" y="943493"/>
                <a:ext cx="261042" cy="261042"/>
              </a:xfrm>
              <a:prstGeom prst="ellipse">
                <a:avLst/>
              </a:prstGeom>
              <a:blipFill>
                <a:blip r:embed="rId23"/>
                <a:stretch>
                  <a:fillRect l="-22727" r="-2273"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1" name="TextBox 218">
                <a:extLst>
                  <a:ext uri="{FF2B5EF4-FFF2-40B4-BE49-F238E27FC236}">
                    <a16:creationId xmlns:a16="http://schemas.microsoft.com/office/drawing/2014/main" id="{CAFBC9E0-3424-4270-A7EA-7725D6FE58A4}"/>
                  </a:ext>
                </a:extLst>
              </p:cNvPr>
              <p:cNvSpPr txBox="1"/>
              <p:nvPr/>
            </p:nvSpPr>
            <p:spPr>
              <a:xfrm>
                <a:off x="4823709" y="985942"/>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81" name="TextBox 218">
                <a:extLst>
                  <a:ext uri="{FF2B5EF4-FFF2-40B4-BE49-F238E27FC236}">
                    <a16:creationId xmlns:a16="http://schemas.microsoft.com/office/drawing/2014/main" id="{CAFBC9E0-3424-4270-A7EA-7725D6FE58A4}"/>
                  </a:ext>
                </a:extLst>
              </p:cNvPr>
              <p:cNvSpPr txBox="1">
                <a:spLocks noRot="1" noChangeAspect="1" noMove="1" noResize="1" noEditPoints="1" noAdjustHandles="1" noChangeArrowheads="1" noChangeShapeType="1" noTextEdit="1"/>
              </p:cNvSpPr>
              <p:nvPr/>
            </p:nvSpPr>
            <p:spPr>
              <a:xfrm>
                <a:off x="4823709" y="985942"/>
                <a:ext cx="127675" cy="300082"/>
              </a:xfrm>
              <a:prstGeom prst="rect">
                <a:avLst/>
              </a:prstGeom>
              <a:blipFill>
                <a:blip r:embed="rId9"/>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5" name="Oval 85">
                <a:extLst>
                  <a:ext uri="{FF2B5EF4-FFF2-40B4-BE49-F238E27FC236}">
                    <a16:creationId xmlns:a16="http://schemas.microsoft.com/office/drawing/2014/main" id="{441664D9-1567-4554-B133-A87A4E8120A0}"/>
                  </a:ext>
                </a:extLst>
              </p:cNvPr>
              <p:cNvSpPr/>
              <p:nvPr/>
            </p:nvSpPr>
            <p:spPr>
              <a:xfrm>
                <a:off x="5514836" y="945857"/>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3,2</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85" name="Oval 85">
                <a:extLst>
                  <a:ext uri="{FF2B5EF4-FFF2-40B4-BE49-F238E27FC236}">
                    <a16:creationId xmlns:a16="http://schemas.microsoft.com/office/drawing/2014/main" id="{441664D9-1567-4554-B133-A87A4E8120A0}"/>
                  </a:ext>
                </a:extLst>
              </p:cNvPr>
              <p:cNvSpPr>
                <a:spLocks noRot="1" noChangeAspect="1" noMove="1" noResize="1" noEditPoints="1" noAdjustHandles="1" noChangeArrowheads="1" noChangeShapeType="1" noTextEdit="1"/>
              </p:cNvSpPr>
              <p:nvPr/>
            </p:nvSpPr>
            <p:spPr>
              <a:xfrm>
                <a:off x="5514836" y="945857"/>
                <a:ext cx="261042" cy="261042"/>
              </a:xfrm>
              <a:prstGeom prst="ellipse">
                <a:avLst/>
              </a:prstGeom>
              <a:blipFill>
                <a:blip r:embed="rId24"/>
                <a:stretch>
                  <a:fillRect l="-23256" r="-4651"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6" name="Oval 87">
                <a:extLst>
                  <a:ext uri="{FF2B5EF4-FFF2-40B4-BE49-F238E27FC236}">
                    <a16:creationId xmlns:a16="http://schemas.microsoft.com/office/drawing/2014/main" id="{AF6C40FC-4B76-4410-AB65-7A70C2F624F6}"/>
                  </a:ext>
                </a:extLst>
              </p:cNvPr>
              <p:cNvSpPr/>
              <p:nvPr/>
            </p:nvSpPr>
            <p:spPr>
              <a:xfrm>
                <a:off x="5914067" y="944580"/>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3,2</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86" name="Oval 87">
                <a:extLst>
                  <a:ext uri="{FF2B5EF4-FFF2-40B4-BE49-F238E27FC236}">
                    <a16:creationId xmlns:a16="http://schemas.microsoft.com/office/drawing/2014/main" id="{AF6C40FC-4B76-4410-AB65-7A70C2F624F6}"/>
                  </a:ext>
                </a:extLst>
              </p:cNvPr>
              <p:cNvSpPr>
                <a:spLocks noRot="1" noChangeAspect="1" noMove="1" noResize="1" noEditPoints="1" noAdjustHandles="1" noChangeArrowheads="1" noChangeShapeType="1" noTextEdit="1"/>
              </p:cNvSpPr>
              <p:nvPr/>
            </p:nvSpPr>
            <p:spPr>
              <a:xfrm>
                <a:off x="5914067" y="944580"/>
                <a:ext cx="261042" cy="261042"/>
              </a:xfrm>
              <a:prstGeom prst="ellipse">
                <a:avLst/>
              </a:prstGeom>
              <a:blipFill>
                <a:blip r:embed="rId25"/>
                <a:stretch>
                  <a:fillRect l="-22727" r="-2273"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7" name="TextBox 90">
                <a:extLst>
                  <a:ext uri="{FF2B5EF4-FFF2-40B4-BE49-F238E27FC236}">
                    <a16:creationId xmlns:a16="http://schemas.microsoft.com/office/drawing/2014/main" id="{88A4BEAE-B2AA-4A55-B734-38C7F989FF08}"/>
                  </a:ext>
                </a:extLst>
              </p:cNvPr>
              <p:cNvSpPr txBox="1"/>
              <p:nvPr/>
            </p:nvSpPr>
            <p:spPr>
              <a:xfrm>
                <a:off x="5751020" y="985593"/>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87" name="TextBox 90">
                <a:extLst>
                  <a:ext uri="{FF2B5EF4-FFF2-40B4-BE49-F238E27FC236}">
                    <a16:creationId xmlns:a16="http://schemas.microsoft.com/office/drawing/2014/main" id="{88A4BEAE-B2AA-4A55-B734-38C7F989FF08}"/>
                  </a:ext>
                </a:extLst>
              </p:cNvPr>
              <p:cNvSpPr txBox="1">
                <a:spLocks noRot="1" noChangeAspect="1" noMove="1" noResize="1" noEditPoints="1" noAdjustHandles="1" noChangeArrowheads="1" noChangeShapeType="1" noTextEdit="1"/>
              </p:cNvSpPr>
              <p:nvPr/>
            </p:nvSpPr>
            <p:spPr>
              <a:xfrm>
                <a:off x="5751020" y="985593"/>
                <a:ext cx="127675" cy="300082"/>
              </a:xfrm>
              <a:prstGeom prst="rect">
                <a:avLst/>
              </a:prstGeom>
              <a:blipFill>
                <a:blip r:embed="rId9"/>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8" name="TextBox 225">
                <a:extLst>
                  <a:ext uri="{FF2B5EF4-FFF2-40B4-BE49-F238E27FC236}">
                    <a16:creationId xmlns:a16="http://schemas.microsoft.com/office/drawing/2014/main" id="{3B6A137A-A38F-4356-9E82-AA74940039BA}"/>
                  </a:ext>
                </a:extLst>
              </p:cNvPr>
              <p:cNvSpPr txBox="1"/>
              <p:nvPr/>
            </p:nvSpPr>
            <p:spPr>
              <a:xfrm>
                <a:off x="5908652" y="1574986"/>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88" name="TextBox 225">
                <a:extLst>
                  <a:ext uri="{FF2B5EF4-FFF2-40B4-BE49-F238E27FC236}">
                    <a16:creationId xmlns:a16="http://schemas.microsoft.com/office/drawing/2014/main" id="{3B6A137A-A38F-4356-9E82-AA74940039BA}"/>
                  </a:ext>
                </a:extLst>
              </p:cNvPr>
              <p:cNvSpPr txBox="1">
                <a:spLocks noRot="1" noChangeAspect="1" noMove="1" noResize="1" noEditPoints="1" noAdjustHandles="1" noChangeArrowheads="1" noChangeShapeType="1" noTextEdit="1"/>
              </p:cNvSpPr>
              <p:nvPr/>
            </p:nvSpPr>
            <p:spPr>
              <a:xfrm>
                <a:off x="5908652" y="1574986"/>
                <a:ext cx="282623" cy="309187"/>
              </a:xfrm>
              <a:prstGeom prst="rect">
                <a:avLst/>
              </a:prstGeom>
              <a:blipFill>
                <a:blip r:embed="rId26"/>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p:sp>
        <p:nvSpPr>
          <p:cNvPr id="89" name="Oval 226">
            <a:extLst>
              <a:ext uri="{FF2B5EF4-FFF2-40B4-BE49-F238E27FC236}">
                <a16:creationId xmlns:a16="http://schemas.microsoft.com/office/drawing/2014/main" id="{32F6FA37-5D91-416D-A9B8-B0AC1BE3C999}"/>
              </a:ext>
            </a:extLst>
          </p:cNvPr>
          <p:cNvSpPr/>
          <p:nvPr/>
        </p:nvSpPr>
        <p:spPr>
          <a:xfrm>
            <a:off x="4592260" y="943493"/>
            <a:ext cx="279304"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p:sp>
        <p:nvSpPr>
          <p:cNvPr id="118" name="テキスト ボックス 117"/>
          <p:cNvSpPr txBox="1"/>
          <p:nvPr/>
        </p:nvSpPr>
        <p:spPr>
          <a:xfrm>
            <a:off x="4515408" y="943775"/>
            <a:ext cx="4539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UG</a:t>
            </a:r>
            <a:endParaRPr kumimoji="1" lang="ja-JP" altLang="en-US" sz="14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19" name="テキスト ボックス 118"/>
          <p:cNvSpPr txBox="1"/>
          <p:nvPr/>
        </p:nvSpPr>
        <p:spPr>
          <a:xfrm>
            <a:off x="4502235" y="2590057"/>
            <a:ext cx="4539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UG</a:t>
            </a:r>
            <a:endParaRPr kumimoji="1" lang="ja-JP" altLang="en-US" sz="14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20" name="テキスト ボックス 119"/>
          <p:cNvSpPr txBox="1"/>
          <p:nvPr/>
        </p:nvSpPr>
        <p:spPr>
          <a:xfrm>
            <a:off x="4489062" y="4236339"/>
            <a:ext cx="4539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UG</a:t>
            </a:r>
            <a:endParaRPr kumimoji="1" lang="ja-JP" altLang="en-US" sz="14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mc:AlternateContent xmlns:mc="http://schemas.openxmlformats.org/markup-compatibility/2006" xmlns:a14="http://schemas.microsoft.com/office/drawing/2010/main">
        <mc:Choice Requires="a14">
          <p:sp>
            <p:nvSpPr>
              <p:cNvPr id="30" name="TextBox 97">
                <a:extLst>
                  <a:ext uri="{FF2B5EF4-FFF2-40B4-BE49-F238E27FC236}">
                    <a16:creationId xmlns:a16="http://schemas.microsoft.com/office/drawing/2014/main" id="{6710757E-A22B-4BB7-8F7C-7D3CF6F2A2A1}"/>
                  </a:ext>
                </a:extLst>
              </p:cNvPr>
              <p:cNvSpPr txBox="1"/>
              <p:nvPr/>
            </p:nvSpPr>
            <p:spPr>
              <a:xfrm>
                <a:off x="6828674" y="4874181"/>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30" name="TextBox 97">
                <a:extLst>
                  <a:ext uri="{FF2B5EF4-FFF2-40B4-BE49-F238E27FC236}">
                    <a16:creationId xmlns:a16="http://schemas.microsoft.com/office/drawing/2014/main" id="{6710757E-A22B-4BB7-8F7C-7D3CF6F2A2A1}"/>
                  </a:ext>
                </a:extLst>
              </p:cNvPr>
              <p:cNvSpPr txBox="1">
                <a:spLocks noRot="1" noChangeAspect="1" noMove="1" noResize="1" noEditPoints="1" noAdjustHandles="1" noChangeArrowheads="1" noChangeShapeType="1" noTextEdit="1"/>
              </p:cNvSpPr>
              <p:nvPr/>
            </p:nvSpPr>
            <p:spPr>
              <a:xfrm>
                <a:off x="6828674" y="4874181"/>
                <a:ext cx="282623" cy="309187"/>
              </a:xfrm>
              <a:prstGeom prst="rect">
                <a:avLst/>
              </a:prstGeom>
              <a:blipFill>
                <a:blip r:embed="rId27"/>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TextBox 98">
                <a:extLst>
                  <a:ext uri="{FF2B5EF4-FFF2-40B4-BE49-F238E27FC236}">
                    <a16:creationId xmlns:a16="http://schemas.microsoft.com/office/drawing/2014/main" id="{F09AAB89-F3A2-4B64-8083-E975F0568D3B}"/>
                  </a:ext>
                </a:extLst>
              </p:cNvPr>
              <p:cNvSpPr txBox="1"/>
              <p:nvPr/>
            </p:nvSpPr>
            <p:spPr>
              <a:xfrm>
                <a:off x="6848926" y="5359752"/>
                <a:ext cx="257012" cy="292135"/>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𝒗𝒑</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sub>
                      </m:sSub>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31" name="TextBox 98">
                <a:extLst>
                  <a:ext uri="{FF2B5EF4-FFF2-40B4-BE49-F238E27FC236}">
                    <a16:creationId xmlns:a16="http://schemas.microsoft.com/office/drawing/2014/main" id="{F09AAB89-F3A2-4B64-8083-E975F0568D3B}"/>
                  </a:ext>
                </a:extLst>
              </p:cNvPr>
              <p:cNvSpPr txBox="1">
                <a:spLocks noRot="1" noChangeAspect="1" noMove="1" noResize="1" noEditPoints="1" noAdjustHandles="1" noChangeArrowheads="1" noChangeShapeType="1" noTextEdit="1"/>
              </p:cNvSpPr>
              <p:nvPr/>
            </p:nvSpPr>
            <p:spPr>
              <a:xfrm>
                <a:off x="6848926" y="5359752"/>
                <a:ext cx="257012" cy="292135"/>
              </a:xfrm>
              <a:prstGeom prst="ellipse">
                <a:avLst/>
              </a:prstGeom>
              <a:blipFill>
                <a:blip r:embed="rId28"/>
                <a:stretch>
                  <a:fillRect l="-11628" r="-37209" b="-2041"/>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4" name="Oval 101">
                <a:extLst>
                  <a:ext uri="{FF2B5EF4-FFF2-40B4-BE49-F238E27FC236}">
                    <a16:creationId xmlns:a16="http://schemas.microsoft.com/office/drawing/2014/main" id="{159389F3-0A3C-453D-893B-FC515E41BC4A}"/>
                  </a:ext>
                </a:extLst>
              </p:cNvPr>
              <p:cNvSpPr/>
              <p:nvPr/>
            </p:nvSpPr>
            <p:spPr>
              <a:xfrm>
                <a:off x="6879430" y="4228814"/>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1,3</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34" name="Oval 101">
                <a:extLst>
                  <a:ext uri="{FF2B5EF4-FFF2-40B4-BE49-F238E27FC236}">
                    <a16:creationId xmlns:a16="http://schemas.microsoft.com/office/drawing/2014/main" id="{159389F3-0A3C-453D-893B-FC515E41BC4A}"/>
                  </a:ext>
                </a:extLst>
              </p:cNvPr>
              <p:cNvSpPr>
                <a:spLocks noRot="1" noChangeAspect="1" noMove="1" noResize="1" noEditPoints="1" noAdjustHandles="1" noChangeArrowheads="1" noChangeShapeType="1" noTextEdit="1"/>
              </p:cNvSpPr>
              <p:nvPr/>
            </p:nvSpPr>
            <p:spPr>
              <a:xfrm>
                <a:off x="6879430" y="4228814"/>
                <a:ext cx="261042" cy="261042"/>
              </a:xfrm>
              <a:prstGeom prst="ellipse">
                <a:avLst/>
              </a:prstGeom>
              <a:blipFill>
                <a:blip r:embed="rId29"/>
                <a:stretch>
                  <a:fillRect l="-23256" r="-2326"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5" name="TextBox 102">
                <a:extLst>
                  <a:ext uri="{FF2B5EF4-FFF2-40B4-BE49-F238E27FC236}">
                    <a16:creationId xmlns:a16="http://schemas.microsoft.com/office/drawing/2014/main" id="{5C0461EA-92C5-4CFB-9C42-C312741D251F}"/>
                  </a:ext>
                </a:extLst>
              </p:cNvPr>
              <p:cNvSpPr txBox="1"/>
              <p:nvPr/>
            </p:nvSpPr>
            <p:spPr>
              <a:xfrm>
                <a:off x="6709717" y="4271263"/>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35" name="TextBox 102">
                <a:extLst>
                  <a:ext uri="{FF2B5EF4-FFF2-40B4-BE49-F238E27FC236}">
                    <a16:creationId xmlns:a16="http://schemas.microsoft.com/office/drawing/2014/main" id="{5C0461EA-92C5-4CFB-9C42-C312741D251F}"/>
                  </a:ext>
                </a:extLst>
              </p:cNvPr>
              <p:cNvSpPr txBox="1">
                <a:spLocks noRot="1" noChangeAspect="1" noMove="1" noResize="1" noEditPoints="1" noAdjustHandles="1" noChangeArrowheads="1" noChangeShapeType="1" noTextEdit="1"/>
              </p:cNvSpPr>
              <p:nvPr/>
            </p:nvSpPr>
            <p:spPr>
              <a:xfrm>
                <a:off x="6709717" y="4271263"/>
                <a:ext cx="127675" cy="300082"/>
              </a:xfrm>
              <a:prstGeom prst="rect">
                <a:avLst/>
              </a:prstGeom>
              <a:blipFill>
                <a:blip r:embed="rId30"/>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6" name="TextBox 103">
                <a:extLst>
                  <a:ext uri="{FF2B5EF4-FFF2-40B4-BE49-F238E27FC236}">
                    <a16:creationId xmlns:a16="http://schemas.microsoft.com/office/drawing/2014/main" id="{180DE533-FAFC-4F3E-BB0E-E4CB274A3A04}"/>
                  </a:ext>
                </a:extLst>
              </p:cNvPr>
              <p:cNvSpPr txBox="1"/>
              <p:nvPr/>
            </p:nvSpPr>
            <p:spPr>
              <a:xfrm>
                <a:off x="6847713" y="5864429"/>
                <a:ext cx="257012" cy="292135"/>
              </a:xfrm>
              <a:prstGeom prst="ellipse">
                <a:avLst/>
              </a:prstGeom>
              <a:solidFill>
                <a:sysClr val="window" lastClr="FFFFFF"/>
              </a:solidFill>
              <a:ln w="6350" cap="flat" cmpd="sng" algn="ctr">
                <a:solidFill>
                  <a:srgbClr val="A5A5A5"/>
                </a:solidFill>
                <a:prstDash val="solid"/>
                <a:miter lim="800000"/>
              </a:ln>
              <a:effectLst/>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𝒗𝒑</m:t>
                              </m:r>
                            </m:e>
                          </m:acc>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sub>
                      </m:sSub>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36" name="TextBox 103">
                <a:extLst>
                  <a:ext uri="{FF2B5EF4-FFF2-40B4-BE49-F238E27FC236}">
                    <a16:creationId xmlns:a16="http://schemas.microsoft.com/office/drawing/2014/main" id="{180DE533-FAFC-4F3E-BB0E-E4CB274A3A04}"/>
                  </a:ext>
                </a:extLst>
              </p:cNvPr>
              <p:cNvSpPr txBox="1">
                <a:spLocks noRot="1" noChangeAspect="1" noMove="1" noResize="1" noEditPoints="1" noAdjustHandles="1" noChangeArrowheads="1" noChangeShapeType="1" noTextEdit="1"/>
              </p:cNvSpPr>
              <p:nvPr/>
            </p:nvSpPr>
            <p:spPr>
              <a:xfrm>
                <a:off x="6847713" y="5864429"/>
                <a:ext cx="257012" cy="292135"/>
              </a:xfrm>
              <a:prstGeom prst="ellipse">
                <a:avLst/>
              </a:prstGeom>
              <a:blipFill>
                <a:blip r:embed="rId31"/>
                <a:stretch>
                  <a:fillRect l="-9302" r="-37209" b="-2041"/>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38" name="Straight Arrow Connector 105">
            <a:extLst>
              <a:ext uri="{FF2B5EF4-FFF2-40B4-BE49-F238E27FC236}">
                <a16:creationId xmlns:a16="http://schemas.microsoft.com/office/drawing/2014/main" id="{A0A9D800-A96E-484D-97FD-849DD94F7216}"/>
              </a:ext>
            </a:extLst>
          </p:cNvPr>
          <p:cNvCxnSpPr/>
          <p:nvPr/>
        </p:nvCxnSpPr>
        <p:spPr>
          <a:xfrm flipV="1">
            <a:off x="6977510" y="5744572"/>
            <a:ext cx="0" cy="131416"/>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mc:AlternateContent xmlns:mc="http://schemas.openxmlformats.org/markup-compatibility/2006" xmlns:a14="http://schemas.microsoft.com/office/drawing/2010/main">
        <mc:Choice Requires="a14">
          <p:sp>
            <p:nvSpPr>
              <p:cNvPr id="39" name="Oval 109">
                <a:extLst>
                  <a:ext uri="{FF2B5EF4-FFF2-40B4-BE49-F238E27FC236}">
                    <a16:creationId xmlns:a16="http://schemas.microsoft.com/office/drawing/2014/main" id="{A927F61C-82B5-42C4-B786-CD0F60EF1F77}"/>
                  </a:ext>
                </a:extLst>
              </p:cNvPr>
              <p:cNvSpPr/>
              <p:nvPr/>
            </p:nvSpPr>
            <p:spPr>
              <a:xfrm>
                <a:off x="6478268" y="4228814"/>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1,3</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39" name="Oval 109">
                <a:extLst>
                  <a:ext uri="{FF2B5EF4-FFF2-40B4-BE49-F238E27FC236}">
                    <a16:creationId xmlns:a16="http://schemas.microsoft.com/office/drawing/2014/main" id="{A927F61C-82B5-42C4-B786-CD0F60EF1F77}"/>
                  </a:ext>
                </a:extLst>
              </p:cNvPr>
              <p:cNvSpPr>
                <a:spLocks noRot="1" noChangeAspect="1" noMove="1" noResize="1" noEditPoints="1" noAdjustHandles="1" noChangeArrowheads="1" noChangeShapeType="1" noTextEdit="1"/>
              </p:cNvSpPr>
              <p:nvPr/>
            </p:nvSpPr>
            <p:spPr>
              <a:xfrm>
                <a:off x="6478268" y="4228814"/>
                <a:ext cx="261042" cy="261042"/>
              </a:xfrm>
              <a:prstGeom prst="ellipse">
                <a:avLst/>
              </a:prstGeom>
              <a:blipFill>
                <a:blip r:embed="rId32"/>
                <a:stretch>
                  <a:fillRect l="-22727"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6" name="TextBox 203">
                <a:extLst>
                  <a:ext uri="{FF2B5EF4-FFF2-40B4-BE49-F238E27FC236}">
                    <a16:creationId xmlns:a16="http://schemas.microsoft.com/office/drawing/2014/main" id="{9AB06622-57B6-4C27-A5DB-D8F478D1954F}"/>
                  </a:ext>
                </a:extLst>
              </p:cNvPr>
              <p:cNvSpPr txBox="1"/>
              <p:nvPr/>
            </p:nvSpPr>
            <p:spPr>
              <a:xfrm>
                <a:off x="6828674" y="3255625"/>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66" name="TextBox 203">
                <a:extLst>
                  <a:ext uri="{FF2B5EF4-FFF2-40B4-BE49-F238E27FC236}">
                    <a16:creationId xmlns:a16="http://schemas.microsoft.com/office/drawing/2014/main" id="{9AB06622-57B6-4C27-A5DB-D8F478D1954F}"/>
                  </a:ext>
                </a:extLst>
              </p:cNvPr>
              <p:cNvSpPr txBox="1">
                <a:spLocks noRot="1" noChangeAspect="1" noMove="1" noResize="1" noEditPoints="1" noAdjustHandles="1" noChangeArrowheads="1" noChangeShapeType="1" noTextEdit="1"/>
              </p:cNvSpPr>
              <p:nvPr/>
            </p:nvSpPr>
            <p:spPr>
              <a:xfrm>
                <a:off x="6828674" y="3255625"/>
                <a:ext cx="282623" cy="309187"/>
              </a:xfrm>
              <a:prstGeom prst="rect">
                <a:avLst/>
              </a:prstGeom>
              <a:blipFill>
                <a:blip r:embed="rId33"/>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8" name="Oval 205">
                <a:extLst>
                  <a:ext uri="{FF2B5EF4-FFF2-40B4-BE49-F238E27FC236}">
                    <a16:creationId xmlns:a16="http://schemas.microsoft.com/office/drawing/2014/main" id="{8FA5F5AE-E290-4692-82B4-72860CD1CC7E}"/>
                  </a:ext>
                </a:extLst>
              </p:cNvPr>
              <p:cNvSpPr/>
              <p:nvPr/>
            </p:nvSpPr>
            <p:spPr>
              <a:xfrm>
                <a:off x="6879430" y="2610258"/>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2,3</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68" name="Oval 205">
                <a:extLst>
                  <a:ext uri="{FF2B5EF4-FFF2-40B4-BE49-F238E27FC236}">
                    <a16:creationId xmlns:a16="http://schemas.microsoft.com/office/drawing/2014/main" id="{8FA5F5AE-E290-4692-82B4-72860CD1CC7E}"/>
                  </a:ext>
                </a:extLst>
              </p:cNvPr>
              <p:cNvSpPr>
                <a:spLocks noRot="1" noChangeAspect="1" noMove="1" noResize="1" noEditPoints="1" noAdjustHandles="1" noChangeArrowheads="1" noChangeShapeType="1" noTextEdit="1"/>
              </p:cNvSpPr>
              <p:nvPr/>
            </p:nvSpPr>
            <p:spPr>
              <a:xfrm>
                <a:off x="6879430" y="2610258"/>
                <a:ext cx="261042" cy="261042"/>
              </a:xfrm>
              <a:prstGeom prst="ellipse">
                <a:avLst/>
              </a:prstGeom>
              <a:blipFill>
                <a:blip r:embed="rId34"/>
                <a:stretch>
                  <a:fillRect l="-23256" r="-4651"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9" name="TextBox 206">
                <a:extLst>
                  <a:ext uri="{FF2B5EF4-FFF2-40B4-BE49-F238E27FC236}">
                    <a16:creationId xmlns:a16="http://schemas.microsoft.com/office/drawing/2014/main" id="{85C16075-7412-4443-80F7-06231AFC626B}"/>
                  </a:ext>
                </a:extLst>
              </p:cNvPr>
              <p:cNvSpPr txBox="1"/>
              <p:nvPr/>
            </p:nvSpPr>
            <p:spPr>
              <a:xfrm>
                <a:off x="6709717" y="2652707"/>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69" name="TextBox 206">
                <a:extLst>
                  <a:ext uri="{FF2B5EF4-FFF2-40B4-BE49-F238E27FC236}">
                    <a16:creationId xmlns:a16="http://schemas.microsoft.com/office/drawing/2014/main" id="{85C16075-7412-4443-80F7-06231AFC626B}"/>
                  </a:ext>
                </a:extLst>
              </p:cNvPr>
              <p:cNvSpPr txBox="1">
                <a:spLocks noRot="1" noChangeAspect="1" noMove="1" noResize="1" noEditPoints="1" noAdjustHandles="1" noChangeArrowheads="1" noChangeShapeType="1" noTextEdit="1"/>
              </p:cNvSpPr>
              <p:nvPr/>
            </p:nvSpPr>
            <p:spPr>
              <a:xfrm>
                <a:off x="6709717" y="2652707"/>
                <a:ext cx="127675" cy="300082"/>
              </a:xfrm>
              <a:prstGeom prst="rect">
                <a:avLst/>
              </a:prstGeom>
              <a:blipFill>
                <a:blip r:embed="rId35"/>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0" name="Oval 207">
                <a:extLst>
                  <a:ext uri="{FF2B5EF4-FFF2-40B4-BE49-F238E27FC236}">
                    <a16:creationId xmlns:a16="http://schemas.microsoft.com/office/drawing/2014/main" id="{64567814-820E-4AEC-AA70-2ED2FD826A23}"/>
                  </a:ext>
                </a:extLst>
              </p:cNvPr>
              <p:cNvSpPr/>
              <p:nvPr/>
            </p:nvSpPr>
            <p:spPr>
              <a:xfrm>
                <a:off x="6478268" y="2610258"/>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2,3</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70" name="Oval 207">
                <a:extLst>
                  <a:ext uri="{FF2B5EF4-FFF2-40B4-BE49-F238E27FC236}">
                    <a16:creationId xmlns:a16="http://schemas.microsoft.com/office/drawing/2014/main" id="{64567814-820E-4AEC-AA70-2ED2FD826A23}"/>
                  </a:ext>
                </a:extLst>
              </p:cNvPr>
              <p:cNvSpPr>
                <a:spLocks noRot="1" noChangeAspect="1" noMove="1" noResize="1" noEditPoints="1" noAdjustHandles="1" noChangeArrowheads="1" noChangeShapeType="1" noTextEdit="1"/>
              </p:cNvSpPr>
              <p:nvPr/>
            </p:nvSpPr>
            <p:spPr>
              <a:xfrm>
                <a:off x="6478268" y="2610258"/>
                <a:ext cx="261042" cy="261042"/>
              </a:xfrm>
              <a:prstGeom prst="ellipse">
                <a:avLst/>
              </a:prstGeom>
              <a:blipFill>
                <a:blip r:embed="rId36"/>
                <a:stretch>
                  <a:fillRect l="-22727" r="-2273"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4" name="TextBox 231">
                <a:extLst>
                  <a:ext uri="{FF2B5EF4-FFF2-40B4-BE49-F238E27FC236}">
                    <a16:creationId xmlns:a16="http://schemas.microsoft.com/office/drawing/2014/main" id="{2F4B1BBB-3764-4C83-A334-C59FBD6A7ACC}"/>
                  </a:ext>
                </a:extLst>
              </p:cNvPr>
              <p:cNvSpPr txBox="1"/>
              <p:nvPr/>
            </p:nvSpPr>
            <p:spPr>
              <a:xfrm>
                <a:off x="6828674" y="1588860"/>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94" name="TextBox 231">
                <a:extLst>
                  <a:ext uri="{FF2B5EF4-FFF2-40B4-BE49-F238E27FC236}">
                    <a16:creationId xmlns:a16="http://schemas.microsoft.com/office/drawing/2014/main" id="{2F4B1BBB-3764-4C83-A334-C59FBD6A7ACC}"/>
                  </a:ext>
                </a:extLst>
              </p:cNvPr>
              <p:cNvSpPr txBox="1">
                <a:spLocks noRot="1" noChangeAspect="1" noMove="1" noResize="1" noEditPoints="1" noAdjustHandles="1" noChangeArrowheads="1" noChangeShapeType="1" noTextEdit="1"/>
              </p:cNvSpPr>
              <p:nvPr/>
            </p:nvSpPr>
            <p:spPr>
              <a:xfrm>
                <a:off x="6828674" y="1588860"/>
                <a:ext cx="282623" cy="309187"/>
              </a:xfrm>
              <a:prstGeom prst="rect">
                <a:avLst/>
              </a:prstGeom>
              <a:blipFill>
                <a:blip r:embed="rId37"/>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6" name="Oval 233">
                <a:extLst>
                  <a:ext uri="{FF2B5EF4-FFF2-40B4-BE49-F238E27FC236}">
                    <a16:creationId xmlns:a16="http://schemas.microsoft.com/office/drawing/2014/main" id="{F2AA790E-28AF-467C-B082-34A0B0EF3F8F}"/>
                  </a:ext>
                </a:extLst>
              </p:cNvPr>
              <p:cNvSpPr/>
              <p:nvPr/>
            </p:nvSpPr>
            <p:spPr>
              <a:xfrm>
                <a:off x="6879430" y="943493"/>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3,3</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96" name="Oval 233">
                <a:extLst>
                  <a:ext uri="{FF2B5EF4-FFF2-40B4-BE49-F238E27FC236}">
                    <a16:creationId xmlns:a16="http://schemas.microsoft.com/office/drawing/2014/main" id="{F2AA790E-28AF-467C-B082-34A0B0EF3F8F}"/>
                  </a:ext>
                </a:extLst>
              </p:cNvPr>
              <p:cNvSpPr>
                <a:spLocks noRot="1" noChangeAspect="1" noMove="1" noResize="1" noEditPoints="1" noAdjustHandles="1" noChangeArrowheads="1" noChangeShapeType="1" noTextEdit="1"/>
              </p:cNvSpPr>
              <p:nvPr/>
            </p:nvSpPr>
            <p:spPr>
              <a:xfrm>
                <a:off x="6879430" y="943493"/>
                <a:ext cx="261042" cy="261042"/>
              </a:xfrm>
              <a:prstGeom prst="ellipse">
                <a:avLst/>
              </a:prstGeom>
              <a:blipFill>
                <a:blip r:embed="rId38"/>
                <a:stretch>
                  <a:fillRect l="-23256" r="-4651"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7" name="TextBox 234">
                <a:extLst>
                  <a:ext uri="{FF2B5EF4-FFF2-40B4-BE49-F238E27FC236}">
                    <a16:creationId xmlns:a16="http://schemas.microsoft.com/office/drawing/2014/main" id="{F1AED2D0-F857-4B3B-B42F-9041C42EF9BC}"/>
                  </a:ext>
                </a:extLst>
              </p:cNvPr>
              <p:cNvSpPr txBox="1"/>
              <p:nvPr/>
            </p:nvSpPr>
            <p:spPr>
              <a:xfrm>
                <a:off x="6709717" y="985942"/>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97" name="TextBox 234">
                <a:extLst>
                  <a:ext uri="{FF2B5EF4-FFF2-40B4-BE49-F238E27FC236}">
                    <a16:creationId xmlns:a16="http://schemas.microsoft.com/office/drawing/2014/main" id="{F1AED2D0-F857-4B3B-B42F-9041C42EF9BC}"/>
                  </a:ext>
                </a:extLst>
              </p:cNvPr>
              <p:cNvSpPr txBox="1">
                <a:spLocks noRot="1" noChangeAspect="1" noMove="1" noResize="1" noEditPoints="1" noAdjustHandles="1" noChangeArrowheads="1" noChangeShapeType="1" noTextEdit="1"/>
              </p:cNvSpPr>
              <p:nvPr/>
            </p:nvSpPr>
            <p:spPr>
              <a:xfrm>
                <a:off x="6709717" y="985942"/>
                <a:ext cx="127675" cy="300082"/>
              </a:xfrm>
              <a:prstGeom prst="rect">
                <a:avLst/>
              </a:prstGeom>
              <a:blipFill>
                <a:blip r:embed="rId30"/>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8" name="Oval 235">
                <a:extLst>
                  <a:ext uri="{FF2B5EF4-FFF2-40B4-BE49-F238E27FC236}">
                    <a16:creationId xmlns:a16="http://schemas.microsoft.com/office/drawing/2014/main" id="{D0073788-C431-4A52-A116-12DAE4999BC3}"/>
                  </a:ext>
                </a:extLst>
              </p:cNvPr>
              <p:cNvSpPr/>
              <p:nvPr/>
            </p:nvSpPr>
            <p:spPr>
              <a:xfrm>
                <a:off x="6478268" y="943493"/>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3,3</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98" name="Oval 235">
                <a:extLst>
                  <a:ext uri="{FF2B5EF4-FFF2-40B4-BE49-F238E27FC236}">
                    <a16:creationId xmlns:a16="http://schemas.microsoft.com/office/drawing/2014/main" id="{D0073788-C431-4A52-A116-12DAE4999BC3}"/>
                  </a:ext>
                </a:extLst>
              </p:cNvPr>
              <p:cNvSpPr>
                <a:spLocks noRot="1" noChangeAspect="1" noMove="1" noResize="1" noEditPoints="1" noAdjustHandles="1" noChangeArrowheads="1" noChangeShapeType="1" noTextEdit="1"/>
              </p:cNvSpPr>
              <p:nvPr/>
            </p:nvSpPr>
            <p:spPr>
              <a:xfrm>
                <a:off x="6478268" y="943493"/>
                <a:ext cx="261042" cy="261042"/>
              </a:xfrm>
              <a:prstGeom prst="ellipse">
                <a:avLst/>
              </a:prstGeom>
              <a:blipFill>
                <a:blip r:embed="rId39"/>
                <a:stretch>
                  <a:fillRect l="-22727" r="-2273"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3" name="TextBox 97">
                <a:extLst>
                  <a:ext uri="{FF2B5EF4-FFF2-40B4-BE49-F238E27FC236}">
                    <a16:creationId xmlns:a16="http://schemas.microsoft.com/office/drawing/2014/main" id="{6710757E-A22B-4BB7-8F7C-7D3CF6F2A2A1}"/>
                  </a:ext>
                </a:extLst>
              </p:cNvPr>
              <p:cNvSpPr txBox="1"/>
              <p:nvPr/>
            </p:nvSpPr>
            <p:spPr>
              <a:xfrm>
                <a:off x="8699109" y="4831474"/>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𝟓</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133" name="TextBox 97">
                <a:extLst>
                  <a:ext uri="{FF2B5EF4-FFF2-40B4-BE49-F238E27FC236}">
                    <a16:creationId xmlns:a16="http://schemas.microsoft.com/office/drawing/2014/main" id="{6710757E-A22B-4BB7-8F7C-7D3CF6F2A2A1}"/>
                  </a:ext>
                </a:extLst>
              </p:cNvPr>
              <p:cNvSpPr txBox="1">
                <a:spLocks noRot="1" noChangeAspect="1" noMove="1" noResize="1" noEditPoints="1" noAdjustHandles="1" noChangeArrowheads="1" noChangeShapeType="1" noTextEdit="1"/>
              </p:cNvSpPr>
              <p:nvPr/>
            </p:nvSpPr>
            <p:spPr>
              <a:xfrm>
                <a:off x="8699109" y="4831474"/>
                <a:ext cx="282623" cy="309187"/>
              </a:xfrm>
              <a:prstGeom prst="rect">
                <a:avLst/>
              </a:prstGeom>
              <a:blipFill>
                <a:blip r:embed="rId40"/>
                <a:stretch>
                  <a:fillRect l="-31915" r="-8511"/>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4" name="TextBox 98">
                <a:extLst>
                  <a:ext uri="{FF2B5EF4-FFF2-40B4-BE49-F238E27FC236}">
                    <a16:creationId xmlns:a16="http://schemas.microsoft.com/office/drawing/2014/main" id="{F09AAB89-F3A2-4B64-8083-E975F0568D3B}"/>
                  </a:ext>
                </a:extLst>
              </p:cNvPr>
              <p:cNvSpPr txBox="1"/>
              <p:nvPr/>
            </p:nvSpPr>
            <p:spPr>
              <a:xfrm>
                <a:off x="8719361" y="5317045"/>
                <a:ext cx="257012" cy="292135"/>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𝒗𝒑</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𝟓</m:t>
                          </m:r>
                        </m:sub>
                      </m:sSub>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134" name="TextBox 98">
                <a:extLst>
                  <a:ext uri="{FF2B5EF4-FFF2-40B4-BE49-F238E27FC236}">
                    <a16:creationId xmlns:a16="http://schemas.microsoft.com/office/drawing/2014/main" id="{F09AAB89-F3A2-4B64-8083-E975F0568D3B}"/>
                  </a:ext>
                </a:extLst>
              </p:cNvPr>
              <p:cNvSpPr txBox="1">
                <a:spLocks noRot="1" noChangeAspect="1" noMove="1" noResize="1" noEditPoints="1" noAdjustHandles="1" noChangeArrowheads="1" noChangeShapeType="1" noTextEdit="1"/>
              </p:cNvSpPr>
              <p:nvPr/>
            </p:nvSpPr>
            <p:spPr>
              <a:xfrm>
                <a:off x="8719361" y="5317045"/>
                <a:ext cx="257012" cy="292135"/>
              </a:xfrm>
              <a:prstGeom prst="ellipse">
                <a:avLst/>
              </a:prstGeom>
              <a:blipFill>
                <a:blip r:embed="rId41"/>
                <a:stretch>
                  <a:fillRect l="-9091" r="-36364" b="-2041"/>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2" name="Oval 109">
                <a:extLst>
                  <a:ext uri="{FF2B5EF4-FFF2-40B4-BE49-F238E27FC236}">
                    <a16:creationId xmlns:a16="http://schemas.microsoft.com/office/drawing/2014/main" id="{A927F61C-82B5-42C4-B786-CD0F60EF1F77}"/>
                  </a:ext>
                </a:extLst>
              </p:cNvPr>
              <p:cNvSpPr/>
              <p:nvPr/>
            </p:nvSpPr>
            <p:spPr>
              <a:xfrm>
                <a:off x="8331563" y="4194043"/>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1,5</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142" name="Oval 109">
                <a:extLst>
                  <a:ext uri="{FF2B5EF4-FFF2-40B4-BE49-F238E27FC236}">
                    <a16:creationId xmlns:a16="http://schemas.microsoft.com/office/drawing/2014/main" id="{A927F61C-82B5-42C4-B786-CD0F60EF1F77}"/>
                  </a:ext>
                </a:extLst>
              </p:cNvPr>
              <p:cNvSpPr>
                <a:spLocks noRot="1" noChangeAspect="1" noMove="1" noResize="1" noEditPoints="1" noAdjustHandles="1" noChangeArrowheads="1" noChangeShapeType="1" noTextEdit="1"/>
              </p:cNvSpPr>
              <p:nvPr/>
            </p:nvSpPr>
            <p:spPr>
              <a:xfrm>
                <a:off x="8331563" y="4194043"/>
                <a:ext cx="261042" cy="261042"/>
              </a:xfrm>
              <a:prstGeom prst="ellipse">
                <a:avLst/>
              </a:prstGeom>
              <a:blipFill>
                <a:blip r:embed="rId42"/>
                <a:stretch>
                  <a:fillRect l="-22727" r="-2273"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7" name="TextBox 203">
                <a:extLst>
                  <a:ext uri="{FF2B5EF4-FFF2-40B4-BE49-F238E27FC236}">
                    <a16:creationId xmlns:a16="http://schemas.microsoft.com/office/drawing/2014/main" id="{9AB06622-57B6-4C27-A5DB-D8F478D1954F}"/>
                  </a:ext>
                </a:extLst>
              </p:cNvPr>
              <p:cNvSpPr txBox="1"/>
              <p:nvPr/>
            </p:nvSpPr>
            <p:spPr>
              <a:xfrm>
                <a:off x="8699109" y="3212918"/>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𝟓</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147" name="TextBox 203">
                <a:extLst>
                  <a:ext uri="{FF2B5EF4-FFF2-40B4-BE49-F238E27FC236}">
                    <a16:creationId xmlns:a16="http://schemas.microsoft.com/office/drawing/2014/main" id="{9AB06622-57B6-4C27-A5DB-D8F478D1954F}"/>
                  </a:ext>
                </a:extLst>
              </p:cNvPr>
              <p:cNvSpPr txBox="1">
                <a:spLocks noRot="1" noChangeAspect="1" noMove="1" noResize="1" noEditPoints="1" noAdjustHandles="1" noChangeArrowheads="1" noChangeShapeType="1" noTextEdit="1"/>
              </p:cNvSpPr>
              <p:nvPr/>
            </p:nvSpPr>
            <p:spPr>
              <a:xfrm>
                <a:off x="8699109" y="3212918"/>
                <a:ext cx="282623" cy="309187"/>
              </a:xfrm>
              <a:prstGeom prst="rect">
                <a:avLst/>
              </a:prstGeom>
              <a:blipFill>
                <a:blip r:embed="rId43"/>
                <a:stretch>
                  <a:fillRect l="-31915" r="-8511"/>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1" name="Oval 207">
                <a:extLst>
                  <a:ext uri="{FF2B5EF4-FFF2-40B4-BE49-F238E27FC236}">
                    <a16:creationId xmlns:a16="http://schemas.microsoft.com/office/drawing/2014/main" id="{64567814-820E-4AEC-AA70-2ED2FD826A23}"/>
                  </a:ext>
                </a:extLst>
              </p:cNvPr>
              <p:cNvSpPr/>
              <p:nvPr/>
            </p:nvSpPr>
            <p:spPr>
              <a:xfrm>
                <a:off x="8345874" y="2569444"/>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2,5</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151" name="Oval 207">
                <a:extLst>
                  <a:ext uri="{FF2B5EF4-FFF2-40B4-BE49-F238E27FC236}">
                    <a16:creationId xmlns:a16="http://schemas.microsoft.com/office/drawing/2014/main" id="{64567814-820E-4AEC-AA70-2ED2FD826A23}"/>
                  </a:ext>
                </a:extLst>
              </p:cNvPr>
              <p:cNvSpPr>
                <a:spLocks noRot="1" noChangeAspect="1" noMove="1" noResize="1" noEditPoints="1" noAdjustHandles="1" noChangeArrowheads="1" noChangeShapeType="1" noTextEdit="1"/>
              </p:cNvSpPr>
              <p:nvPr/>
            </p:nvSpPr>
            <p:spPr>
              <a:xfrm>
                <a:off x="8345874" y="2569444"/>
                <a:ext cx="261042" cy="261042"/>
              </a:xfrm>
              <a:prstGeom prst="ellipse">
                <a:avLst/>
              </a:prstGeom>
              <a:blipFill>
                <a:blip r:embed="rId44"/>
                <a:stretch>
                  <a:fillRect l="-22727" r="-4545"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6" name="TextBox 231">
                <a:extLst>
                  <a:ext uri="{FF2B5EF4-FFF2-40B4-BE49-F238E27FC236}">
                    <a16:creationId xmlns:a16="http://schemas.microsoft.com/office/drawing/2014/main" id="{2F4B1BBB-3764-4C83-A334-C59FBD6A7ACC}"/>
                  </a:ext>
                </a:extLst>
              </p:cNvPr>
              <p:cNvSpPr txBox="1"/>
              <p:nvPr/>
            </p:nvSpPr>
            <p:spPr>
              <a:xfrm>
                <a:off x="8699109" y="1546153"/>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𝟓</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156" name="TextBox 231">
                <a:extLst>
                  <a:ext uri="{FF2B5EF4-FFF2-40B4-BE49-F238E27FC236}">
                    <a16:creationId xmlns:a16="http://schemas.microsoft.com/office/drawing/2014/main" id="{2F4B1BBB-3764-4C83-A334-C59FBD6A7ACC}"/>
                  </a:ext>
                </a:extLst>
              </p:cNvPr>
              <p:cNvSpPr txBox="1">
                <a:spLocks noRot="1" noChangeAspect="1" noMove="1" noResize="1" noEditPoints="1" noAdjustHandles="1" noChangeArrowheads="1" noChangeShapeType="1" noTextEdit="1"/>
              </p:cNvSpPr>
              <p:nvPr/>
            </p:nvSpPr>
            <p:spPr>
              <a:xfrm>
                <a:off x="8699109" y="1546153"/>
                <a:ext cx="282623" cy="309187"/>
              </a:xfrm>
              <a:prstGeom prst="rect">
                <a:avLst/>
              </a:prstGeom>
              <a:blipFill>
                <a:blip r:embed="rId45"/>
                <a:stretch>
                  <a:fillRect l="-31915" r="-8511"/>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0" name="Oval 235">
                <a:extLst>
                  <a:ext uri="{FF2B5EF4-FFF2-40B4-BE49-F238E27FC236}">
                    <a16:creationId xmlns:a16="http://schemas.microsoft.com/office/drawing/2014/main" id="{D0073788-C431-4A52-A116-12DAE4999BC3}"/>
                  </a:ext>
                </a:extLst>
              </p:cNvPr>
              <p:cNvSpPr/>
              <p:nvPr/>
            </p:nvSpPr>
            <p:spPr>
              <a:xfrm>
                <a:off x="8372809" y="907270"/>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3,5</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160" name="Oval 235">
                <a:extLst>
                  <a:ext uri="{FF2B5EF4-FFF2-40B4-BE49-F238E27FC236}">
                    <a16:creationId xmlns:a16="http://schemas.microsoft.com/office/drawing/2014/main" id="{D0073788-C431-4A52-A116-12DAE4999BC3}"/>
                  </a:ext>
                </a:extLst>
              </p:cNvPr>
              <p:cNvSpPr>
                <a:spLocks noRot="1" noChangeAspect="1" noMove="1" noResize="1" noEditPoints="1" noAdjustHandles="1" noChangeArrowheads="1" noChangeShapeType="1" noTextEdit="1"/>
              </p:cNvSpPr>
              <p:nvPr/>
            </p:nvSpPr>
            <p:spPr>
              <a:xfrm>
                <a:off x="8372809" y="907270"/>
                <a:ext cx="261042" cy="261042"/>
              </a:xfrm>
              <a:prstGeom prst="ellipse">
                <a:avLst/>
              </a:prstGeom>
              <a:blipFill>
                <a:blip r:embed="rId46"/>
                <a:stretch>
                  <a:fillRect l="-20455" r="-4545"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p:sp>
        <p:nvSpPr>
          <p:cNvPr id="132" name="テキスト ボックス 131"/>
          <p:cNvSpPr txBox="1"/>
          <p:nvPr/>
        </p:nvSpPr>
        <p:spPr>
          <a:xfrm>
            <a:off x="3686204" y="906034"/>
            <a:ext cx="4411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L3</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269" name="テキスト ボックス 268"/>
          <p:cNvSpPr txBox="1"/>
          <p:nvPr/>
        </p:nvSpPr>
        <p:spPr>
          <a:xfrm>
            <a:off x="3647901" y="2590056"/>
            <a:ext cx="4411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L2</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270" name="テキスト ボックス 269"/>
          <p:cNvSpPr txBox="1"/>
          <p:nvPr/>
        </p:nvSpPr>
        <p:spPr>
          <a:xfrm>
            <a:off x="3647728" y="4208841"/>
            <a:ext cx="4411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L1</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mc:AlternateContent xmlns:mc="http://schemas.openxmlformats.org/markup-compatibility/2006" xmlns:a14="http://schemas.microsoft.com/office/drawing/2010/main">
        <mc:Choice Requires="a14">
          <p:sp>
            <p:nvSpPr>
              <p:cNvPr id="253" name="TextBox 97">
                <a:extLst>
                  <a:ext uri="{FF2B5EF4-FFF2-40B4-BE49-F238E27FC236}">
                    <a16:creationId xmlns:a16="http://schemas.microsoft.com/office/drawing/2014/main" id="{6710757E-A22B-4BB7-8F7C-7D3CF6F2A2A1}"/>
                  </a:ext>
                </a:extLst>
              </p:cNvPr>
              <p:cNvSpPr txBox="1"/>
              <p:nvPr/>
            </p:nvSpPr>
            <p:spPr>
              <a:xfrm>
                <a:off x="7755488" y="4874181"/>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𝟒</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53" name="TextBox 97">
                <a:extLst>
                  <a:ext uri="{FF2B5EF4-FFF2-40B4-BE49-F238E27FC236}">
                    <a16:creationId xmlns:a16="http://schemas.microsoft.com/office/drawing/2014/main" id="{6710757E-A22B-4BB7-8F7C-7D3CF6F2A2A1}"/>
                  </a:ext>
                </a:extLst>
              </p:cNvPr>
              <p:cNvSpPr txBox="1">
                <a:spLocks noRot="1" noChangeAspect="1" noMove="1" noResize="1" noEditPoints="1" noAdjustHandles="1" noChangeArrowheads="1" noChangeShapeType="1" noTextEdit="1"/>
              </p:cNvSpPr>
              <p:nvPr/>
            </p:nvSpPr>
            <p:spPr>
              <a:xfrm>
                <a:off x="7755488" y="4874181"/>
                <a:ext cx="282623" cy="309187"/>
              </a:xfrm>
              <a:prstGeom prst="rect">
                <a:avLst/>
              </a:prstGeom>
              <a:blipFill>
                <a:blip r:embed="rId47"/>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6" name="TextBox 98">
                <a:extLst>
                  <a:ext uri="{FF2B5EF4-FFF2-40B4-BE49-F238E27FC236}">
                    <a16:creationId xmlns:a16="http://schemas.microsoft.com/office/drawing/2014/main" id="{F09AAB89-F3A2-4B64-8083-E975F0568D3B}"/>
                  </a:ext>
                </a:extLst>
              </p:cNvPr>
              <p:cNvSpPr txBox="1"/>
              <p:nvPr/>
            </p:nvSpPr>
            <p:spPr>
              <a:xfrm>
                <a:off x="7775740" y="5359752"/>
                <a:ext cx="257012" cy="292135"/>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𝒗𝒑</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𝟒</m:t>
                          </m:r>
                        </m:sub>
                      </m:sSub>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56" name="TextBox 98">
                <a:extLst>
                  <a:ext uri="{FF2B5EF4-FFF2-40B4-BE49-F238E27FC236}">
                    <a16:creationId xmlns:a16="http://schemas.microsoft.com/office/drawing/2014/main" id="{F09AAB89-F3A2-4B64-8083-E975F0568D3B}"/>
                  </a:ext>
                </a:extLst>
              </p:cNvPr>
              <p:cNvSpPr txBox="1">
                <a:spLocks noRot="1" noChangeAspect="1" noMove="1" noResize="1" noEditPoints="1" noAdjustHandles="1" noChangeArrowheads="1" noChangeShapeType="1" noTextEdit="1"/>
              </p:cNvSpPr>
              <p:nvPr/>
            </p:nvSpPr>
            <p:spPr>
              <a:xfrm>
                <a:off x="7775740" y="5359752"/>
                <a:ext cx="257012" cy="292135"/>
              </a:xfrm>
              <a:prstGeom prst="ellipse">
                <a:avLst/>
              </a:prstGeom>
              <a:blipFill>
                <a:blip r:embed="rId48"/>
                <a:stretch>
                  <a:fillRect l="-11628" r="-37209" b="-2041"/>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8" name="Oval 101">
                <a:extLst>
                  <a:ext uri="{FF2B5EF4-FFF2-40B4-BE49-F238E27FC236}">
                    <a16:creationId xmlns:a16="http://schemas.microsoft.com/office/drawing/2014/main" id="{159389F3-0A3C-453D-893B-FC515E41BC4A}"/>
                  </a:ext>
                </a:extLst>
              </p:cNvPr>
              <p:cNvSpPr/>
              <p:nvPr/>
            </p:nvSpPr>
            <p:spPr>
              <a:xfrm>
                <a:off x="7806244" y="4228814"/>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1,4</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58" name="Oval 101">
                <a:extLst>
                  <a:ext uri="{FF2B5EF4-FFF2-40B4-BE49-F238E27FC236}">
                    <a16:creationId xmlns:a16="http://schemas.microsoft.com/office/drawing/2014/main" id="{159389F3-0A3C-453D-893B-FC515E41BC4A}"/>
                  </a:ext>
                </a:extLst>
              </p:cNvPr>
              <p:cNvSpPr>
                <a:spLocks noRot="1" noChangeAspect="1" noMove="1" noResize="1" noEditPoints="1" noAdjustHandles="1" noChangeArrowheads="1" noChangeShapeType="1" noTextEdit="1"/>
              </p:cNvSpPr>
              <p:nvPr/>
            </p:nvSpPr>
            <p:spPr>
              <a:xfrm>
                <a:off x="7806244" y="4228814"/>
                <a:ext cx="261042" cy="261042"/>
              </a:xfrm>
              <a:prstGeom prst="ellipse">
                <a:avLst/>
              </a:prstGeom>
              <a:blipFill>
                <a:blip r:embed="rId49"/>
                <a:stretch>
                  <a:fillRect l="-23256" r="-2326"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1" name="TextBox 102">
                <a:extLst>
                  <a:ext uri="{FF2B5EF4-FFF2-40B4-BE49-F238E27FC236}">
                    <a16:creationId xmlns:a16="http://schemas.microsoft.com/office/drawing/2014/main" id="{5C0461EA-92C5-4CFB-9C42-C312741D251F}"/>
                  </a:ext>
                </a:extLst>
              </p:cNvPr>
              <p:cNvSpPr txBox="1"/>
              <p:nvPr/>
            </p:nvSpPr>
            <p:spPr>
              <a:xfrm>
                <a:off x="7636531" y="4271263"/>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61" name="TextBox 102">
                <a:extLst>
                  <a:ext uri="{FF2B5EF4-FFF2-40B4-BE49-F238E27FC236}">
                    <a16:creationId xmlns:a16="http://schemas.microsoft.com/office/drawing/2014/main" id="{5C0461EA-92C5-4CFB-9C42-C312741D251F}"/>
                  </a:ext>
                </a:extLst>
              </p:cNvPr>
              <p:cNvSpPr txBox="1">
                <a:spLocks noRot="1" noChangeAspect="1" noMove="1" noResize="1" noEditPoints="1" noAdjustHandles="1" noChangeArrowheads="1" noChangeShapeType="1" noTextEdit="1"/>
              </p:cNvSpPr>
              <p:nvPr/>
            </p:nvSpPr>
            <p:spPr>
              <a:xfrm>
                <a:off x="7636531" y="4271263"/>
                <a:ext cx="127675" cy="300082"/>
              </a:xfrm>
              <a:prstGeom prst="rect">
                <a:avLst/>
              </a:prstGeom>
              <a:blipFill>
                <a:blip r:embed="rId30"/>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3" name="TextBox 103">
                <a:extLst>
                  <a:ext uri="{FF2B5EF4-FFF2-40B4-BE49-F238E27FC236}">
                    <a16:creationId xmlns:a16="http://schemas.microsoft.com/office/drawing/2014/main" id="{180DE533-FAFC-4F3E-BB0E-E4CB274A3A04}"/>
                  </a:ext>
                </a:extLst>
              </p:cNvPr>
              <p:cNvSpPr txBox="1"/>
              <p:nvPr/>
            </p:nvSpPr>
            <p:spPr>
              <a:xfrm>
                <a:off x="7774527" y="5864429"/>
                <a:ext cx="257012" cy="292135"/>
              </a:xfrm>
              <a:prstGeom prst="ellipse">
                <a:avLst/>
              </a:prstGeom>
              <a:solidFill>
                <a:sysClr val="window" lastClr="FFFFFF"/>
              </a:solidFill>
              <a:ln w="6350" cap="flat" cmpd="sng" algn="ctr">
                <a:solidFill>
                  <a:srgbClr val="A5A5A5"/>
                </a:solidFill>
                <a:prstDash val="solid"/>
                <a:miter lim="800000"/>
              </a:ln>
              <a:effectLst/>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𝒗𝒑</m:t>
                              </m:r>
                            </m:e>
                          </m:acc>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𝟒</m:t>
                          </m:r>
                        </m:sub>
                      </m:sSub>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63" name="TextBox 103">
                <a:extLst>
                  <a:ext uri="{FF2B5EF4-FFF2-40B4-BE49-F238E27FC236}">
                    <a16:creationId xmlns:a16="http://schemas.microsoft.com/office/drawing/2014/main" id="{180DE533-FAFC-4F3E-BB0E-E4CB274A3A04}"/>
                  </a:ext>
                </a:extLst>
              </p:cNvPr>
              <p:cNvSpPr txBox="1">
                <a:spLocks noRot="1" noChangeAspect="1" noMove="1" noResize="1" noEditPoints="1" noAdjustHandles="1" noChangeArrowheads="1" noChangeShapeType="1" noTextEdit="1"/>
              </p:cNvSpPr>
              <p:nvPr/>
            </p:nvSpPr>
            <p:spPr>
              <a:xfrm>
                <a:off x="7774527" y="5864429"/>
                <a:ext cx="257012" cy="292135"/>
              </a:xfrm>
              <a:prstGeom prst="ellipse">
                <a:avLst/>
              </a:prstGeom>
              <a:blipFill>
                <a:blip r:embed="rId50"/>
                <a:stretch>
                  <a:fillRect l="-9091" r="-36364" b="-2041"/>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268" name="Straight Arrow Connector 105">
            <a:extLst>
              <a:ext uri="{FF2B5EF4-FFF2-40B4-BE49-F238E27FC236}">
                <a16:creationId xmlns:a16="http://schemas.microsoft.com/office/drawing/2014/main" id="{A0A9D800-A96E-484D-97FD-849DD94F7216}"/>
              </a:ext>
            </a:extLst>
          </p:cNvPr>
          <p:cNvCxnSpPr/>
          <p:nvPr/>
        </p:nvCxnSpPr>
        <p:spPr>
          <a:xfrm flipV="1">
            <a:off x="7904324" y="5744572"/>
            <a:ext cx="0" cy="131416"/>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mc:AlternateContent xmlns:mc="http://schemas.openxmlformats.org/markup-compatibility/2006" xmlns:a14="http://schemas.microsoft.com/office/drawing/2010/main">
        <mc:Choice Requires="a14">
          <p:sp>
            <p:nvSpPr>
              <p:cNvPr id="271" name="Oval 109">
                <a:extLst>
                  <a:ext uri="{FF2B5EF4-FFF2-40B4-BE49-F238E27FC236}">
                    <a16:creationId xmlns:a16="http://schemas.microsoft.com/office/drawing/2014/main" id="{A927F61C-82B5-42C4-B786-CD0F60EF1F77}"/>
                  </a:ext>
                </a:extLst>
              </p:cNvPr>
              <p:cNvSpPr/>
              <p:nvPr/>
            </p:nvSpPr>
            <p:spPr>
              <a:xfrm>
                <a:off x="7405082" y="4228814"/>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1,4</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71" name="Oval 109">
                <a:extLst>
                  <a:ext uri="{FF2B5EF4-FFF2-40B4-BE49-F238E27FC236}">
                    <a16:creationId xmlns:a16="http://schemas.microsoft.com/office/drawing/2014/main" id="{A927F61C-82B5-42C4-B786-CD0F60EF1F77}"/>
                  </a:ext>
                </a:extLst>
              </p:cNvPr>
              <p:cNvSpPr>
                <a:spLocks noRot="1" noChangeAspect="1" noMove="1" noResize="1" noEditPoints="1" noAdjustHandles="1" noChangeArrowheads="1" noChangeShapeType="1" noTextEdit="1"/>
              </p:cNvSpPr>
              <p:nvPr/>
            </p:nvSpPr>
            <p:spPr>
              <a:xfrm>
                <a:off x="7405082" y="4228814"/>
                <a:ext cx="261042" cy="261042"/>
              </a:xfrm>
              <a:prstGeom prst="ellipse">
                <a:avLst/>
              </a:prstGeom>
              <a:blipFill>
                <a:blip r:embed="rId51"/>
                <a:stretch>
                  <a:fillRect l="-22727"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3" name="TextBox 203">
                <a:extLst>
                  <a:ext uri="{FF2B5EF4-FFF2-40B4-BE49-F238E27FC236}">
                    <a16:creationId xmlns:a16="http://schemas.microsoft.com/office/drawing/2014/main" id="{9AB06622-57B6-4C27-A5DB-D8F478D1954F}"/>
                  </a:ext>
                </a:extLst>
              </p:cNvPr>
              <p:cNvSpPr txBox="1"/>
              <p:nvPr/>
            </p:nvSpPr>
            <p:spPr>
              <a:xfrm>
                <a:off x="7755488" y="3255625"/>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𝟒</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73" name="TextBox 203">
                <a:extLst>
                  <a:ext uri="{FF2B5EF4-FFF2-40B4-BE49-F238E27FC236}">
                    <a16:creationId xmlns:a16="http://schemas.microsoft.com/office/drawing/2014/main" id="{9AB06622-57B6-4C27-A5DB-D8F478D1954F}"/>
                  </a:ext>
                </a:extLst>
              </p:cNvPr>
              <p:cNvSpPr txBox="1">
                <a:spLocks noRot="1" noChangeAspect="1" noMove="1" noResize="1" noEditPoints="1" noAdjustHandles="1" noChangeArrowheads="1" noChangeShapeType="1" noTextEdit="1"/>
              </p:cNvSpPr>
              <p:nvPr/>
            </p:nvSpPr>
            <p:spPr>
              <a:xfrm>
                <a:off x="7755488" y="3255625"/>
                <a:ext cx="282623" cy="309187"/>
              </a:xfrm>
              <a:prstGeom prst="rect">
                <a:avLst/>
              </a:prstGeom>
              <a:blipFill>
                <a:blip r:embed="rId52"/>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4" name="Oval 205">
                <a:extLst>
                  <a:ext uri="{FF2B5EF4-FFF2-40B4-BE49-F238E27FC236}">
                    <a16:creationId xmlns:a16="http://schemas.microsoft.com/office/drawing/2014/main" id="{8FA5F5AE-E290-4692-82B4-72860CD1CC7E}"/>
                  </a:ext>
                </a:extLst>
              </p:cNvPr>
              <p:cNvSpPr/>
              <p:nvPr/>
            </p:nvSpPr>
            <p:spPr>
              <a:xfrm>
                <a:off x="7806244" y="2610258"/>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2,4</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74" name="Oval 205">
                <a:extLst>
                  <a:ext uri="{FF2B5EF4-FFF2-40B4-BE49-F238E27FC236}">
                    <a16:creationId xmlns:a16="http://schemas.microsoft.com/office/drawing/2014/main" id="{8FA5F5AE-E290-4692-82B4-72860CD1CC7E}"/>
                  </a:ext>
                </a:extLst>
              </p:cNvPr>
              <p:cNvSpPr>
                <a:spLocks noRot="1" noChangeAspect="1" noMove="1" noResize="1" noEditPoints="1" noAdjustHandles="1" noChangeArrowheads="1" noChangeShapeType="1" noTextEdit="1"/>
              </p:cNvSpPr>
              <p:nvPr/>
            </p:nvSpPr>
            <p:spPr>
              <a:xfrm>
                <a:off x="7806244" y="2610258"/>
                <a:ext cx="261042" cy="261042"/>
              </a:xfrm>
              <a:prstGeom prst="ellipse">
                <a:avLst/>
              </a:prstGeom>
              <a:blipFill>
                <a:blip r:embed="rId53"/>
                <a:stretch>
                  <a:fillRect l="-23256" r="-4651"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5" name="TextBox 206">
                <a:extLst>
                  <a:ext uri="{FF2B5EF4-FFF2-40B4-BE49-F238E27FC236}">
                    <a16:creationId xmlns:a16="http://schemas.microsoft.com/office/drawing/2014/main" id="{85C16075-7412-4443-80F7-06231AFC626B}"/>
                  </a:ext>
                </a:extLst>
              </p:cNvPr>
              <p:cNvSpPr txBox="1"/>
              <p:nvPr/>
            </p:nvSpPr>
            <p:spPr>
              <a:xfrm>
                <a:off x="7636531" y="2652707"/>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75" name="TextBox 206">
                <a:extLst>
                  <a:ext uri="{FF2B5EF4-FFF2-40B4-BE49-F238E27FC236}">
                    <a16:creationId xmlns:a16="http://schemas.microsoft.com/office/drawing/2014/main" id="{85C16075-7412-4443-80F7-06231AFC626B}"/>
                  </a:ext>
                </a:extLst>
              </p:cNvPr>
              <p:cNvSpPr txBox="1">
                <a:spLocks noRot="1" noChangeAspect="1" noMove="1" noResize="1" noEditPoints="1" noAdjustHandles="1" noChangeArrowheads="1" noChangeShapeType="1" noTextEdit="1"/>
              </p:cNvSpPr>
              <p:nvPr/>
            </p:nvSpPr>
            <p:spPr>
              <a:xfrm>
                <a:off x="7636531" y="2652707"/>
                <a:ext cx="127675" cy="300082"/>
              </a:xfrm>
              <a:prstGeom prst="rect">
                <a:avLst/>
              </a:prstGeom>
              <a:blipFill>
                <a:blip r:embed="rId35"/>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6" name="Oval 207">
                <a:extLst>
                  <a:ext uri="{FF2B5EF4-FFF2-40B4-BE49-F238E27FC236}">
                    <a16:creationId xmlns:a16="http://schemas.microsoft.com/office/drawing/2014/main" id="{64567814-820E-4AEC-AA70-2ED2FD826A23}"/>
                  </a:ext>
                </a:extLst>
              </p:cNvPr>
              <p:cNvSpPr/>
              <p:nvPr/>
            </p:nvSpPr>
            <p:spPr>
              <a:xfrm>
                <a:off x="7405082" y="2610258"/>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2,4</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76" name="Oval 207">
                <a:extLst>
                  <a:ext uri="{FF2B5EF4-FFF2-40B4-BE49-F238E27FC236}">
                    <a16:creationId xmlns:a16="http://schemas.microsoft.com/office/drawing/2014/main" id="{64567814-820E-4AEC-AA70-2ED2FD826A23}"/>
                  </a:ext>
                </a:extLst>
              </p:cNvPr>
              <p:cNvSpPr>
                <a:spLocks noRot="1" noChangeAspect="1" noMove="1" noResize="1" noEditPoints="1" noAdjustHandles="1" noChangeArrowheads="1" noChangeShapeType="1" noTextEdit="1"/>
              </p:cNvSpPr>
              <p:nvPr/>
            </p:nvSpPr>
            <p:spPr>
              <a:xfrm>
                <a:off x="7405082" y="2610258"/>
                <a:ext cx="261042" cy="261042"/>
              </a:xfrm>
              <a:prstGeom prst="ellipse">
                <a:avLst/>
              </a:prstGeom>
              <a:blipFill>
                <a:blip r:embed="rId54"/>
                <a:stretch>
                  <a:fillRect l="-22727" r="-2273"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8" name="TextBox 231">
                <a:extLst>
                  <a:ext uri="{FF2B5EF4-FFF2-40B4-BE49-F238E27FC236}">
                    <a16:creationId xmlns:a16="http://schemas.microsoft.com/office/drawing/2014/main" id="{2F4B1BBB-3764-4C83-A334-C59FBD6A7ACC}"/>
                  </a:ext>
                </a:extLst>
              </p:cNvPr>
              <p:cNvSpPr txBox="1"/>
              <p:nvPr/>
            </p:nvSpPr>
            <p:spPr>
              <a:xfrm>
                <a:off x="7755488" y="1588860"/>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𝟒</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78" name="TextBox 231">
                <a:extLst>
                  <a:ext uri="{FF2B5EF4-FFF2-40B4-BE49-F238E27FC236}">
                    <a16:creationId xmlns:a16="http://schemas.microsoft.com/office/drawing/2014/main" id="{2F4B1BBB-3764-4C83-A334-C59FBD6A7ACC}"/>
                  </a:ext>
                </a:extLst>
              </p:cNvPr>
              <p:cNvSpPr txBox="1">
                <a:spLocks noRot="1" noChangeAspect="1" noMove="1" noResize="1" noEditPoints="1" noAdjustHandles="1" noChangeArrowheads="1" noChangeShapeType="1" noTextEdit="1"/>
              </p:cNvSpPr>
              <p:nvPr/>
            </p:nvSpPr>
            <p:spPr>
              <a:xfrm>
                <a:off x="7755488" y="1588860"/>
                <a:ext cx="282623" cy="309187"/>
              </a:xfrm>
              <a:prstGeom prst="rect">
                <a:avLst/>
              </a:prstGeom>
              <a:blipFill>
                <a:blip r:embed="rId55"/>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9" name="Oval 233">
                <a:extLst>
                  <a:ext uri="{FF2B5EF4-FFF2-40B4-BE49-F238E27FC236}">
                    <a16:creationId xmlns:a16="http://schemas.microsoft.com/office/drawing/2014/main" id="{F2AA790E-28AF-467C-B082-34A0B0EF3F8F}"/>
                  </a:ext>
                </a:extLst>
              </p:cNvPr>
              <p:cNvSpPr/>
              <p:nvPr/>
            </p:nvSpPr>
            <p:spPr>
              <a:xfrm>
                <a:off x="7806244" y="943493"/>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3,4</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79" name="Oval 233">
                <a:extLst>
                  <a:ext uri="{FF2B5EF4-FFF2-40B4-BE49-F238E27FC236}">
                    <a16:creationId xmlns:a16="http://schemas.microsoft.com/office/drawing/2014/main" id="{F2AA790E-28AF-467C-B082-34A0B0EF3F8F}"/>
                  </a:ext>
                </a:extLst>
              </p:cNvPr>
              <p:cNvSpPr>
                <a:spLocks noRot="1" noChangeAspect="1" noMove="1" noResize="1" noEditPoints="1" noAdjustHandles="1" noChangeArrowheads="1" noChangeShapeType="1" noTextEdit="1"/>
              </p:cNvSpPr>
              <p:nvPr/>
            </p:nvSpPr>
            <p:spPr>
              <a:xfrm>
                <a:off x="7806244" y="943493"/>
                <a:ext cx="261042" cy="261042"/>
              </a:xfrm>
              <a:prstGeom prst="ellipse">
                <a:avLst/>
              </a:prstGeom>
              <a:blipFill>
                <a:blip r:embed="rId56"/>
                <a:stretch>
                  <a:fillRect l="-23256" r="-4651"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80" name="TextBox 234">
                <a:extLst>
                  <a:ext uri="{FF2B5EF4-FFF2-40B4-BE49-F238E27FC236}">
                    <a16:creationId xmlns:a16="http://schemas.microsoft.com/office/drawing/2014/main" id="{F1AED2D0-F857-4B3B-B42F-9041C42EF9BC}"/>
                  </a:ext>
                </a:extLst>
              </p:cNvPr>
              <p:cNvSpPr txBox="1"/>
              <p:nvPr/>
            </p:nvSpPr>
            <p:spPr>
              <a:xfrm>
                <a:off x="7636531" y="985942"/>
                <a:ext cx="1276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5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350" b="0" i="0" u="none" strike="noStrike" kern="120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80" name="TextBox 234">
                <a:extLst>
                  <a:ext uri="{FF2B5EF4-FFF2-40B4-BE49-F238E27FC236}">
                    <a16:creationId xmlns:a16="http://schemas.microsoft.com/office/drawing/2014/main" id="{F1AED2D0-F857-4B3B-B42F-9041C42EF9BC}"/>
                  </a:ext>
                </a:extLst>
              </p:cNvPr>
              <p:cNvSpPr txBox="1">
                <a:spLocks noRot="1" noChangeAspect="1" noMove="1" noResize="1" noEditPoints="1" noAdjustHandles="1" noChangeArrowheads="1" noChangeShapeType="1" noTextEdit="1"/>
              </p:cNvSpPr>
              <p:nvPr/>
            </p:nvSpPr>
            <p:spPr>
              <a:xfrm>
                <a:off x="7636531" y="985942"/>
                <a:ext cx="127675" cy="300082"/>
              </a:xfrm>
              <a:prstGeom prst="rect">
                <a:avLst/>
              </a:prstGeom>
              <a:blipFill>
                <a:blip r:embed="rId30"/>
                <a:stretch>
                  <a:fillRect r="-9047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81" name="Oval 235">
                <a:extLst>
                  <a:ext uri="{FF2B5EF4-FFF2-40B4-BE49-F238E27FC236}">
                    <a16:creationId xmlns:a16="http://schemas.microsoft.com/office/drawing/2014/main" id="{D0073788-C431-4A52-A116-12DAE4999BC3}"/>
                  </a:ext>
                </a:extLst>
              </p:cNvPr>
              <p:cNvSpPr/>
              <p:nvPr/>
            </p:nvSpPr>
            <p:spPr>
              <a:xfrm>
                <a:off x="7405082" y="943493"/>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3,4</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81" name="Oval 235">
                <a:extLst>
                  <a:ext uri="{FF2B5EF4-FFF2-40B4-BE49-F238E27FC236}">
                    <a16:creationId xmlns:a16="http://schemas.microsoft.com/office/drawing/2014/main" id="{D0073788-C431-4A52-A116-12DAE4999BC3}"/>
                  </a:ext>
                </a:extLst>
              </p:cNvPr>
              <p:cNvSpPr>
                <a:spLocks noRot="1" noChangeAspect="1" noMove="1" noResize="1" noEditPoints="1" noAdjustHandles="1" noChangeArrowheads="1" noChangeShapeType="1" noTextEdit="1"/>
              </p:cNvSpPr>
              <p:nvPr/>
            </p:nvSpPr>
            <p:spPr>
              <a:xfrm>
                <a:off x="7405082" y="943493"/>
                <a:ext cx="261042" cy="261042"/>
              </a:xfrm>
              <a:prstGeom prst="ellipse">
                <a:avLst/>
              </a:prstGeom>
              <a:blipFill>
                <a:blip r:embed="rId57"/>
                <a:stretch>
                  <a:fillRect l="-22727" r="-2273"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p:grpSp>
        <p:nvGrpSpPr>
          <p:cNvPr id="41" name="グループ化 40"/>
          <p:cNvGrpSpPr/>
          <p:nvPr/>
        </p:nvGrpSpPr>
        <p:grpSpPr>
          <a:xfrm>
            <a:off x="6058342" y="1166208"/>
            <a:ext cx="2142900" cy="4560162"/>
            <a:chOff x="4534342" y="1166208"/>
            <a:chExt cx="2142900" cy="4560162"/>
          </a:xfrm>
        </p:grpSpPr>
        <p:cxnSp>
          <p:nvCxnSpPr>
            <p:cNvPr id="173" name="Straight Arrow Connector 28">
              <a:extLst>
                <a:ext uri="{FF2B5EF4-FFF2-40B4-BE49-F238E27FC236}">
                  <a16:creationId xmlns:a16="http://schemas.microsoft.com/office/drawing/2014/main" id="{793EB983-3568-44D3-893A-2A51FF7C233B}"/>
                </a:ext>
              </a:extLst>
            </p:cNvPr>
            <p:cNvCxnSpPr/>
            <p:nvPr/>
          </p:nvCxnSpPr>
          <p:spPr>
            <a:xfrm flipV="1">
              <a:off x="4562103" y="4503083"/>
              <a:ext cx="1976" cy="37804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191" name="Straight Arrow Connector 28">
              <a:extLst>
                <a:ext uri="{FF2B5EF4-FFF2-40B4-BE49-F238E27FC236}">
                  <a16:creationId xmlns:a16="http://schemas.microsoft.com/office/drawing/2014/main" id="{793EB983-3568-44D3-893A-2A51FF7C233B}"/>
                </a:ext>
              </a:extLst>
            </p:cNvPr>
            <p:cNvCxnSpPr/>
            <p:nvPr/>
          </p:nvCxnSpPr>
          <p:spPr>
            <a:xfrm flipV="1">
              <a:off x="5510684" y="4484995"/>
              <a:ext cx="1976" cy="378045"/>
            </a:xfrm>
            <a:prstGeom prst="straightConnector1">
              <a:avLst/>
            </a:prstGeom>
            <a:noFill/>
            <a:ln w="6350" cap="flat" cmpd="sng" algn="ctr">
              <a:solidFill>
                <a:srgbClr val="0612FF"/>
              </a:solidFill>
              <a:prstDash val="solid"/>
              <a:miter lim="800000"/>
              <a:headEnd type="triangle" w="med" len="med"/>
              <a:tailEnd type="none" w="med" len="med"/>
            </a:ln>
            <a:effectLst/>
          </p:spPr>
        </p:cxnSp>
        <p:grpSp>
          <p:nvGrpSpPr>
            <p:cNvPr id="33" name="グループ化 32"/>
            <p:cNvGrpSpPr/>
            <p:nvPr/>
          </p:nvGrpSpPr>
          <p:grpSpPr>
            <a:xfrm>
              <a:off x="4534342" y="1166208"/>
              <a:ext cx="2142900" cy="4560162"/>
              <a:chOff x="4545416" y="1166208"/>
              <a:chExt cx="2142900" cy="4560162"/>
            </a:xfrm>
          </p:grpSpPr>
          <p:cxnSp>
            <p:nvCxnSpPr>
              <p:cNvPr id="184" name="Straight Arrow Connector 28">
                <a:extLst>
                  <a:ext uri="{FF2B5EF4-FFF2-40B4-BE49-F238E27FC236}">
                    <a16:creationId xmlns:a16="http://schemas.microsoft.com/office/drawing/2014/main" id="{D4F583DE-03E4-448A-ABB7-BADFF81163D5}"/>
                  </a:ext>
                </a:extLst>
              </p:cNvPr>
              <p:cNvCxnSpPr/>
              <p:nvPr/>
            </p:nvCxnSpPr>
            <p:spPr>
              <a:xfrm flipV="1">
                <a:off x="4573723" y="1191593"/>
                <a:ext cx="1976" cy="37804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180" name="Straight Arrow Connector 28">
                <a:extLst>
                  <a:ext uri="{FF2B5EF4-FFF2-40B4-BE49-F238E27FC236}">
                    <a16:creationId xmlns:a16="http://schemas.microsoft.com/office/drawing/2014/main" id="{8A176BA9-FE6A-4E1D-A025-411775030042}"/>
                  </a:ext>
                </a:extLst>
              </p:cNvPr>
              <p:cNvCxnSpPr/>
              <p:nvPr/>
            </p:nvCxnSpPr>
            <p:spPr>
              <a:xfrm flipV="1">
                <a:off x="4545416" y="2866523"/>
                <a:ext cx="1976" cy="378045"/>
              </a:xfrm>
              <a:prstGeom prst="straightConnector1">
                <a:avLst/>
              </a:prstGeom>
              <a:noFill/>
              <a:ln w="6350" cap="flat" cmpd="sng" algn="ctr">
                <a:solidFill>
                  <a:srgbClr val="0612FF"/>
                </a:solidFill>
                <a:prstDash val="solid"/>
                <a:miter lim="800000"/>
                <a:headEnd type="triangle" w="med" len="med"/>
                <a:tailEnd type="none" w="med" len="med"/>
              </a:ln>
              <a:effectLst/>
            </p:spPr>
          </p:cxnSp>
          <p:sp>
            <p:nvSpPr>
              <p:cNvPr id="188" name="Freeform: Shape 253">
                <a:extLst>
                  <a:ext uri="{FF2B5EF4-FFF2-40B4-BE49-F238E27FC236}">
                    <a16:creationId xmlns:a16="http://schemas.microsoft.com/office/drawing/2014/main" id="{972CBEA0-9E4E-4C69-9A7B-C61C0E35B6A2}"/>
                  </a:ext>
                </a:extLst>
              </p:cNvPr>
              <p:cNvSpPr/>
              <p:nvPr/>
            </p:nvSpPr>
            <p:spPr>
              <a:xfrm>
                <a:off x="4683861" y="1803430"/>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0612FF"/>
                </a:solidFill>
                <a:prstDash val="solid"/>
                <a:miter lim="800000"/>
                <a:tailEnd type="triangl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cxnSp>
            <p:nvCxnSpPr>
              <p:cNvPr id="177" name="Straight Arrow Connector 87">
                <a:extLst>
                  <a:ext uri="{FF2B5EF4-FFF2-40B4-BE49-F238E27FC236}">
                    <a16:creationId xmlns:a16="http://schemas.microsoft.com/office/drawing/2014/main" id="{531B85D1-878D-487E-84DA-F43DC492FF0C}"/>
                  </a:ext>
                </a:extLst>
              </p:cNvPr>
              <p:cNvCxnSpPr/>
              <p:nvPr/>
            </p:nvCxnSpPr>
            <p:spPr>
              <a:xfrm flipV="1">
                <a:off x="4552519" y="5107208"/>
                <a:ext cx="2705" cy="264186"/>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179" name="Straight Arrow Connector 127">
                <a:extLst>
                  <a:ext uri="{FF2B5EF4-FFF2-40B4-BE49-F238E27FC236}">
                    <a16:creationId xmlns:a16="http://schemas.microsoft.com/office/drawing/2014/main" id="{8B1A0F4A-09A4-485F-A918-086C82D295B4}"/>
                  </a:ext>
                </a:extLst>
              </p:cNvPr>
              <p:cNvCxnSpPr/>
              <p:nvPr/>
            </p:nvCxnSpPr>
            <p:spPr>
              <a:xfrm flipV="1">
                <a:off x="4575364" y="5574681"/>
                <a:ext cx="0" cy="131416"/>
              </a:xfrm>
              <a:prstGeom prst="straightConnector1">
                <a:avLst/>
              </a:prstGeom>
              <a:noFill/>
              <a:ln w="6350" cap="flat" cmpd="sng" algn="ctr">
                <a:solidFill>
                  <a:srgbClr val="0612FF"/>
                </a:solidFill>
                <a:prstDash val="solid"/>
                <a:miter lim="800000"/>
                <a:headEnd type="triangle" w="med" len="med"/>
                <a:tailEnd type="none" w="med" len="med"/>
              </a:ln>
              <a:effectLst/>
            </p:spPr>
          </p:cxnSp>
          <p:sp>
            <p:nvSpPr>
              <p:cNvPr id="189" name="Freeform: Shape 256">
                <a:extLst>
                  <a:ext uri="{FF2B5EF4-FFF2-40B4-BE49-F238E27FC236}">
                    <a16:creationId xmlns:a16="http://schemas.microsoft.com/office/drawing/2014/main" id="{3E09C11E-9B93-4CEF-94AE-CFD182876939}"/>
                  </a:ext>
                </a:extLst>
              </p:cNvPr>
              <p:cNvSpPr/>
              <p:nvPr/>
            </p:nvSpPr>
            <p:spPr>
              <a:xfrm>
                <a:off x="4671515" y="3461166"/>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0612FF"/>
                </a:solidFill>
                <a:prstDash val="solid"/>
                <a:miter lim="800000"/>
                <a:tailEnd type="triangl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cxnSp>
            <p:nvCxnSpPr>
              <p:cNvPr id="192" name="Straight Arrow Connector 92">
                <a:extLst>
                  <a:ext uri="{FF2B5EF4-FFF2-40B4-BE49-F238E27FC236}">
                    <a16:creationId xmlns:a16="http://schemas.microsoft.com/office/drawing/2014/main" id="{31D9529F-5B41-4244-96F2-7CC5BB0B4493}"/>
                  </a:ext>
                </a:extLst>
              </p:cNvPr>
              <p:cNvCxnSpPr/>
              <p:nvPr/>
            </p:nvCxnSpPr>
            <p:spPr>
              <a:xfrm flipV="1">
                <a:off x="4666321" y="5004865"/>
                <a:ext cx="654594" cy="7667"/>
              </a:xfrm>
              <a:prstGeom prst="straightConnector1">
                <a:avLst/>
              </a:prstGeom>
              <a:noFill/>
              <a:ln w="6350" cap="flat" cmpd="sng" algn="ctr">
                <a:solidFill>
                  <a:srgbClr val="0612FF"/>
                </a:solidFill>
                <a:prstDash val="solid"/>
                <a:miter lim="800000"/>
                <a:tailEnd type="triangle"/>
              </a:ln>
              <a:effectLst/>
            </p:spPr>
          </p:cxnSp>
          <p:cxnSp>
            <p:nvCxnSpPr>
              <p:cNvPr id="193" name="Straight Arrow Connector 11">
                <a:extLst>
                  <a:ext uri="{FF2B5EF4-FFF2-40B4-BE49-F238E27FC236}">
                    <a16:creationId xmlns:a16="http://schemas.microsoft.com/office/drawing/2014/main" id="{997BE1A9-38F8-4B65-9213-2E24256E3E1C}"/>
                  </a:ext>
                </a:extLst>
              </p:cNvPr>
              <p:cNvCxnSpPr>
                <a:cxnSpLocks/>
              </p:cNvCxnSpPr>
              <p:nvPr/>
            </p:nvCxnSpPr>
            <p:spPr>
              <a:xfrm flipV="1">
                <a:off x="4711408" y="4482066"/>
                <a:ext cx="310397" cy="411954"/>
              </a:xfrm>
              <a:prstGeom prst="straightConnector1">
                <a:avLst/>
              </a:prstGeom>
              <a:noFill/>
              <a:ln w="6350" cap="flat" cmpd="sng" algn="ctr">
                <a:solidFill>
                  <a:srgbClr val="0612FF"/>
                </a:solidFill>
                <a:prstDash val="solid"/>
                <a:miter lim="800000"/>
                <a:tailEnd type="triangle"/>
              </a:ln>
              <a:effectLst/>
            </p:spPr>
          </p:cxnSp>
          <p:cxnSp>
            <p:nvCxnSpPr>
              <p:cNvPr id="194" name="Straight Arrow Connector 87">
                <a:extLst>
                  <a:ext uri="{FF2B5EF4-FFF2-40B4-BE49-F238E27FC236}">
                    <a16:creationId xmlns:a16="http://schemas.microsoft.com/office/drawing/2014/main" id="{531B85D1-878D-487E-84DA-F43DC492FF0C}"/>
                  </a:ext>
                </a:extLst>
              </p:cNvPr>
              <p:cNvCxnSpPr/>
              <p:nvPr/>
            </p:nvCxnSpPr>
            <p:spPr>
              <a:xfrm flipV="1">
                <a:off x="5500674" y="5101812"/>
                <a:ext cx="2705" cy="264186"/>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196" name="Straight Arrow Connector 127">
                <a:extLst>
                  <a:ext uri="{FF2B5EF4-FFF2-40B4-BE49-F238E27FC236}">
                    <a16:creationId xmlns:a16="http://schemas.microsoft.com/office/drawing/2014/main" id="{8B1A0F4A-09A4-485F-A918-086C82D295B4}"/>
                  </a:ext>
                </a:extLst>
              </p:cNvPr>
              <p:cNvCxnSpPr/>
              <p:nvPr/>
            </p:nvCxnSpPr>
            <p:spPr>
              <a:xfrm flipV="1">
                <a:off x="5500674" y="5594954"/>
                <a:ext cx="0" cy="131416"/>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197" name="Straight Arrow Connector 28">
                <a:extLst>
                  <a:ext uri="{FF2B5EF4-FFF2-40B4-BE49-F238E27FC236}">
                    <a16:creationId xmlns:a16="http://schemas.microsoft.com/office/drawing/2014/main" id="{8A176BA9-FE6A-4E1D-A025-411775030042}"/>
                  </a:ext>
                </a:extLst>
              </p:cNvPr>
              <p:cNvCxnSpPr/>
              <p:nvPr/>
            </p:nvCxnSpPr>
            <p:spPr>
              <a:xfrm flipV="1">
                <a:off x="5506139" y="2875081"/>
                <a:ext cx="1976" cy="37804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198" name="Straight Arrow Connector 92">
                <a:extLst>
                  <a:ext uri="{FF2B5EF4-FFF2-40B4-BE49-F238E27FC236}">
                    <a16:creationId xmlns:a16="http://schemas.microsoft.com/office/drawing/2014/main" id="{E2540031-29B7-4870-8814-9360B7F2BE4D}"/>
                  </a:ext>
                </a:extLst>
              </p:cNvPr>
              <p:cNvCxnSpPr/>
              <p:nvPr/>
            </p:nvCxnSpPr>
            <p:spPr>
              <a:xfrm flipV="1">
                <a:off x="4669850" y="3404829"/>
                <a:ext cx="654594" cy="7667"/>
              </a:xfrm>
              <a:prstGeom prst="straightConnector1">
                <a:avLst/>
              </a:prstGeom>
              <a:noFill/>
              <a:ln w="6350" cap="flat" cmpd="sng" algn="ctr">
                <a:solidFill>
                  <a:srgbClr val="0612FF"/>
                </a:solidFill>
                <a:prstDash val="solid"/>
                <a:miter lim="800000"/>
                <a:tailEnd type="triangle"/>
              </a:ln>
              <a:effectLst/>
            </p:spPr>
          </p:cxnSp>
          <p:cxnSp>
            <p:nvCxnSpPr>
              <p:cNvPr id="199" name="Straight Arrow Connector 11">
                <a:extLst>
                  <a:ext uri="{FF2B5EF4-FFF2-40B4-BE49-F238E27FC236}">
                    <a16:creationId xmlns:a16="http://schemas.microsoft.com/office/drawing/2014/main" id="{FE8FE954-DF5E-41D0-AC82-F4699B736201}"/>
                  </a:ext>
                </a:extLst>
              </p:cNvPr>
              <p:cNvCxnSpPr>
                <a:cxnSpLocks/>
              </p:cNvCxnSpPr>
              <p:nvPr/>
            </p:nvCxnSpPr>
            <p:spPr>
              <a:xfrm flipV="1">
                <a:off x="4734205" y="2842983"/>
                <a:ext cx="310397" cy="411954"/>
              </a:xfrm>
              <a:prstGeom prst="straightConnector1">
                <a:avLst/>
              </a:prstGeom>
              <a:noFill/>
              <a:ln w="6350" cap="flat" cmpd="sng" algn="ctr">
                <a:solidFill>
                  <a:srgbClr val="0612FF"/>
                </a:solidFill>
                <a:prstDash val="solid"/>
                <a:miter lim="800000"/>
                <a:tailEnd type="triangle"/>
              </a:ln>
              <a:effectLst/>
            </p:spPr>
          </p:cxnSp>
          <p:cxnSp>
            <p:nvCxnSpPr>
              <p:cNvPr id="201" name="Straight Arrow Connector 28">
                <a:extLst>
                  <a:ext uri="{FF2B5EF4-FFF2-40B4-BE49-F238E27FC236}">
                    <a16:creationId xmlns:a16="http://schemas.microsoft.com/office/drawing/2014/main" id="{D4F583DE-03E4-448A-ABB7-BADFF81163D5}"/>
                  </a:ext>
                </a:extLst>
              </p:cNvPr>
              <p:cNvCxnSpPr/>
              <p:nvPr/>
            </p:nvCxnSpPr>
            <p:spPr>
              <a:xfrm flipV="1">
                <a:off x="5506321" y="1213681"/>
                <a:ext cx="1976" cy="37804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02" name="Straight Arrow Connector 92">
                <a:extLst>
                  <a:ext uri="{FF2B5EF4-FFF2-40B4-BE49-F238E27FC236}">
                    <a16:creationId xmlns:a16="http://schemas.microsoft.com/office/drawing/2014/main" id="{51FD1327-4EE3-4BBA-A7FE-DE8573CBA9DD}"/>
                  </a:ext>
                </a:extLst>
              </p:cNvPr>
              <p:cNvCxnSpPr/>
              <p:nvPr/>
            </p:nvCxnSpPr>
            <p:spPr>
              <a:xfrm flipV="1">
                <a:off x="4666321" y="1743677"/>
                <a:ext cx="654594" cy="7667"/>
              </a:xfrm>
              <a:prstGeom prst="straightConnector1">
                <a:avLst/>
              </a:prstGeom>
              <a:noFill/>
              <a:ln w="6350" cap="flat" cmpd="sng" algn="ctr">
                <a:solidFill>
                  <a:srgbClr val="0612FF"/>
                </a:solidFill>
                <a:prstDash val="solid"/>
                <a:miter lim="800000"/>
                <a:tailEnd type="triangle"/>
              </a:ln>
              <a:effectLst/>
            </p:spPr>
          </p:cxnSp>
          <p:cxnSp>
            <p:nvCxnSpPr>
              <p:cNvPr id="203" name="Straight Arrow Connector 11">
                <a:extLst>
                  <a:ext uri="{FF2B5EF4-FFF2-40B4-BE49-F238E27FC236}">
                    <a16:creationId xmlns:a16="http://schemas.microsoft.com/office/drawing/2014/main" id="{DDE77E86-8AEB-45AC-9115-D728525A1DDC}"/>
                  </a:ext>
                </a:extLst>
              </p:cNvPr>
              <p:cNvCxnSpPr>
                <a:cxnSpLocks/>
              </p:cNvCxnSpPr>
              <p:nvPr/>
            </p:nvCxnSpPr>
            <p:spPr>
              <a:xfrm flipV="1">
                <a:off x="4718953" y="1166208"/>
                <a:ext cx="310397" cy="411954"/>
              </a:xfrm>
              <a:prstGeom prst="straightConnector1">
                <a:avLst/>
              </a:prstGeom>
              <a:noFill/>
              <a:ln w="6350" cap="flat" cmpd="sng" algn="ctr">
                <a:solidFill>
                  <a:srgbClr val="0612FF"/>
                </a:solidFill>
                <a:prstDash val="solid"/>
                <a:miter lim="800000"/>
                <a:tailEnd type="triangle"/>
              </a:ln>
              <a:effectLst/>
            </p:spPr>
          </p:cxnSp>
          <p:sp>
            <p:nvSpPr>
              <p:cNvPr id="205" name="Freeform: Shape 253">
                <a:extLst>
                  <a:ext uri="{FF2B5EF4-FFF2-40B4-BE49-F238E27FC236}">
                    <a16:creationId xmlns:a16="http://schemas.microsoft.com/office/drawing/2014/main" id="{972CBEA0-9E4E-4C69-9A7B-C61C0E35B6A2}"/>
                  </a:ext>
                </a:extLst>
              </p:cNvPr>
              <p:cNvSpPr/>
              <p:nvPr/>
            </p:nvSpPr>
            <p:spPr>
              <a:xfrm>
                <a:off x="5602901" y="1808191"/>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0612FF"/>
                </a:solidFill>
                <a:prstDash val="solid"/>
                <a:miter lim="800000"/>
                <a:tailEnd type="triangl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sp>
            <p:nvSpPr>
              <p:cNvPr id="206" name="Freeform: Shape 256">
                <a:extLst>
                  <a:ext uri="{FF2B5EF4-FFF2-40B4-BE49-F238E27FC236}">
                    <a16:creationId xmlns:a16="http://schemas.microsoft.com/office/drawing/2014/main" id="{3E09C11E-9B93-4CEF-94AE-CFD182876939}"/>
                  </a:ext>
                </a:extLst>
              </p:cNvPr>
              <p:cNvSpPr/>
              <p:nvPr/>
            </p:nvSpPr>
            <p:spPr>
              <a:xfrm>
                <a:off x="5585808" y="3469998"/>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0612FF"/>
                </a:solidFill>
                <a:prstDash val="solid"/>
                <a:miter lim="800000"/>
                <a:tailEnd type="triangl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cxnSp>
            <p:nvCxnSpPr>
              <p:cNvPr id="286" name="Straight Arrow Connector 28">
                <a:extLst>
                  <a:ext uri="{FF2B5EF4-FFF2-40B4-BE49-F238E27FC236}">
                    <a16:creationId xmlns:a16="http://schemas.microsoft.com/office/drawing/2014/main" id="{793EB983-3568-44D3-893A-2A51FF7C233B}"/>
                  </a:ext>
                </a:extLst>
              </p:cNvPr>
              <p:cNvCxnSpPr/>
              <p:nvPr/>
            </p:nvCxnSpPr>
            <p:spPr>
              <a:xfrm flipV="1">
                <a:off x="6437498" y="4484995"/>
                <a:ext cx="1976" cy="37804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87" name="Straight Arrow Connector 92">
                <a:extLst>
                  <a:ext uri="{FF2B5EF4-FFF2-40B4-BE49-F238E27FC236}">
                    <a16:creationId xmlns:a16="http://schemas.microsoft.com/office/drawing/2014/main" id="{31D9529F-5B41-4244-96F2-7CC5BB0B4493}"/>
                  </a:ext>
                </a:extLst>
              </p:cNvPr>
              <p:cNvCxnSpPr/>
              <p:nvPr/>
            </p:nvCxnSpPr>
            <p:spPr>
              <a:xfrm flipV="1">
                <a:off x="5593135" y="5004865"/>
                <a:ext cx="654594" cy="7667"/>
              </a:xfrm>
              <a:prstGeom prst="straightConnector1">
                <a:avLst/>
              </a:prstGeom>
              <a:noFill/>
              <a:ln w="6350" cap="flat" cmpd="sng" algn="ctr">
                <a:solidFill>
                  <a:srgbClr val="0612FF"/>
                </a:solidFill>
                <a:prstDash val="solid"/>
                <a:miter lim="800000"/>
                <a:tailEnd type="triangle"/>
              </a:ln>
              <a:effectLst/>
            </p:spPr>
          </p:cxnSp>
          <p:cxnSp>
            <p:nvCxnSpPr>
              <p:cNvPr id="288" name="Straight Arrow Connector 11">
                <a:extLst>
                  <a:ext uri="{FF2B5EF4-FFF2-40B4-BE49-F238E27FC236}">
                    <a16:creationId xmlns:a16="http://schemas.microsoft.com/office/drawing/2014/main" id="{997BE1A9-38F8-4B65-9213-2E24256E3E1C}"/>
                  </a:ext>
                </a:extLst>
              </p:cNvPr>
              <p:cNvCxnSpPr>
                <a:cxnSpLocks/>
              </p:cNvCxnSpPr>
              <p:nvPr/>
            </p:nvCxnSpPr>
            <p:spPr>
              <a:xfrm flipV="1">
                <a:off x="5638222" y="4482066"/>
                <a:ext cx="310397" cy="411954"/>
              </a:xfrm>
              <a:prstGeom prst="straightConnector1">
                <a:avLst/>
              </a:prstGeom>
              <a:noFill/>
              <a:ln w="6350" cap="flat" cmpd="sng" algn="ctr">
                <a:solidFill>
                  <a:srgbClr val="0612FF"/>
                </a:solidFill>
                <a:prstDash val="solid"/>
                <a:miter lim="800000"/>
                <a:tailEnd type="triangle"/>
              </a:ln>
              <a:effectLst/>
            </p:spPr>
          </p:cxnSp>
          <p:cxnSp>
            <p:nvCxnSpPr>
              <p:cNvPr id="289" name="Straight Arrow Connector 87">
                <a:extLst>
                  <a:ext uri="{FF2B5EF4-FFF2-40B4-BE49-F238E27FC236}">
                    <a16:creationId xmlns:a16="http://schemas.microsoft.com/office/drawing/2014/main" id="{531B85D1-878D-487E-84DA-F43DC492FF0C}"/>
                  </a:ext>
                </a:extLst>
              </p:cNvPr>
              <p:cNvCxnSpPr/>
              <p:nvPr/>
            </p:nvCxnSpPr>
            <p:spPr>
              <a:xfrm flipV="1">
                <a:off x="6427488" y="5101812"/>
                <a:ext cx="2705" cy="264186"/>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91" name="Straight Arrow Connector 127">
                <a:extLst>
                  <a:ext uri="{FF2B5EF4-FFF2-40B4-BE49-F238E27FC236}">
                    <a16:creationId xmlns:a16="http://schemas.microsoft.com/office/drawing/2014/main" id="{8B1A0F4A-09A4-485F-A918-086C82D295B4}"/>
                  </a:ext>
                </a:extLst>
              </p:cNvPr>
              <p:cNvCxnSpPr/>
              <p:nvPr/>
            </p:nvCxnSpPr>
            <p:spPr>
              <a:xfrm flipV="1">
                <a:off x="6427488" y="5594954"/>
                <a:ext cx="0" cy="131416"/>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92" name="Straight Arrow Connector 28">
                <a:extLst>
                  <a:ext uri="{FF2B5EF4-FFF2-40B4-BE49-F238E27FC236}">
                    <a16:creationId xmlns:a16="http://schemas.microsoft.com/office/drawing/2014/main" id="{8A176BA9-FE6A-4E1D-A025-411775030042}"/>
                  </a:ext>
                </a:extLst>
              </p:cNvPr>
              <p:cNvCxnSpPr/>
              <p:nvPr/>
            </p:nvCxnSpPr>
            <p:spPr>
              <a:xfrm flipV="1">
                <a:off x="6432953" y="2875081"/>
                <a:ext cx="1976" cy="37804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93" name="Straight Arrow Connector 92">
                <a:extLst>
                  <a:ext uri="{FF2B5EF4-FFF2-40B4-BE49-F238E27FC236}">
                    <a16:creationId xmlns:a16="http://schemas.microsoft.com/office/drawing/2014/main" id="{E2540031-29B7-4870-8814-9360B7F2BE4D}"/>
                  </a:ext>
                </a:extLst>
              </p:cNvPr>
              <p:cNvCxnSpPr/>
              <p:nvPr/>
            </p:nvCxnSpPr>
            <p:spPr>
              <a:xfrm flipV="1">
                <a:off x="5596664" y="3404829"/>
                <a:ext cx="654594" cy="7667"/>
              </a:xfrm>
              <a:prstGeom prst="straightConnector1">
                <a:avLst/>
              </a:prstGeom>
              <a:noFill/>
              <a:ln w="6350" cap="flat" cmpd="sng" algn="ctr">
                <a:solidFill>
                  <a:srgbClr val="0612FF"/>
                </a:solidFill>
                <a:prstDash val="solid"/>
                <a:miter lim="800000"/>
                <a:tailEnd type="triangle"/>
              </a:ln>
              <a:effectLst/>
            </p:spPr>
          </p:cxnSp>
          <p:cxnSp>
            <p:nvCxnSpPr>
              <p:cNvPr id="294" name="Straight Arrow Connector 11">
                <a:extLst>
                  <a:ext uri="{FF2B5EF4-FFF2-40B4-BE49-F238E27FC236}">
                    <a16:creationId xmlns:a16="http://schemas.microsoft.com/office/drawing/2014/main" id="{FE8FE954-DF5E-41D0-AC82-F4699B736201}"/>
                  </a:ext>
                </a:extLst>
              </p:cNvPr>
              <p:cNvCxnSpPr>
                <a:cxnSpLocks/>
              </p:cNvCxnSpPr>
              <p:nvPr/>
            </p:nvCxnSpPr>
            <p:spPr>
              <a:xfrm flipV="1">
                <a:off x="5661019" y="2842983"/>
                <a:ext cx="310397" cy="411954"/>
              </a:xfrm>
              <a:prstGeom prst="straightConnector1">
                <a:avLst/>
              </a:prstGeom>
              <a:noFill/>
              <a:ln w="6350" cap="flat" cmpd="sng" algn="ctr">
                <a:solidFill>
                  <a:srgbClr val="0612FF"/>
                </a:solidFill>
                <a:prstDash val="solid"/>
                <a:miter lim="800000"/>
                <a:tailEnd type="triangle"/>
              </a:ln>
              <a:effectLst/>
            </p:spPr>
          </p:cxnSp>
          <p:cxnSp>
            <p:nvCxnSpPr>
              <p:cNvPr id="296" name="Straight Arrow Connector 28">
                <a:extLst>
                  <a:ext uri="{FF2B5EF4-FFF2-40B4-BE49-F238E27FC236}">
                    <a16:creationId xmlns:a16="http://schemas.microsoft.com/office/drawing/2014/main" id="{D4F583DE-03E4-448A-ABB7-BADFF81163D5}"/>
                  </a:ext>
                </a:extLst>
              </p:cNvPr>
              <p:cNvCxnSpPr/>
              <p:nvPr/>
            </p:nvCxnSpPr>
            <p:spPr>
              <a:xfrm flipV="1">
                <a:off x="6433135" y="1213681"/>
                <a:ext cx="1976" cy="37804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97" name="Straight Arrow Connector 92">
                <a:extLst>
                  <a:ext uri="{FF2B5EF4-FFF2-40B4-BE49-F238E27FC236}">
                    <a16:creationId xmlns:a16="http://schemas.microsoft.com/office/drawing/2014/main" id="{51FD1327-4EE3-4BBA-A7FE-DE8573CBA9DD}"/>
                  </a:ext>
                </a:extLst>
              </p:cNvPr>
              <p:cNvCxnSpPr/>
              <p:nvPr/>
            </p:nvCxnSpPr>
            <p:spPr>
              <a:xfrm flipV="1">
                <a:off x="5593135" y="1743677"/>
                <a:ext cx="654594" cy="7667"/>
              </a:xfrm>
              <a:prstGeom prst="straightConnector1">
                <a:avLst/>
              </a:prstGeom>
              <a:noFill/>
              <a:ln w="6350" cap="flat" cmpd="sng" algn="ctr">
                <a:solidFill>
                  <a:srgbClr val="0612FF"/>
                </a:solidFill>
                <a:prstDash val="solid"/>
                <a:miter lim="800000"/>
                <a:tailEnd type="triangle"/>
              </a:ln>
              <a:effectLst/>
            </p:spPr>
          </p:cxnSp>
          <p:cxnSp>
            <p:nvCxnSpPr>
              <p:cNvPr id="298" name="Straight Arrow Connector 11">
                <a:extLst>
                  <a:ext uri="{FF2B5EF4-FFF2-40B4-BE49-F238E27FC236}">
                    <a16:creationId xmlns:a16="http://schemas.microsoft.com/office/drawing/2014/main" id="{DDE77E86-8AEB-45AC-9115-D728525A1DDC}"/>
                  </a:ext>
                </a:extLst>
              </p:cNvPr>
              <p:cNvCxnSpPr>
                <a:cxnSpLocks/>
              </p:cNvCxnSpPr>
              <p:nvPr/>
            </p:nvCxnSpPr>
            <p:spPr>
              <a:xfrm flipV="1">
                <a:off x="5645767" y="1166208"/>
                <a:ext cx="310397" cy="411954"/>
              </a:xfrm>
              <a:prstGeom prst="straightConnector1">
                <a:avLst/>
              </a:prstGeom>
              <a:noFill/>
              <a:ln w="6350" cap="flat" cmpd="sng" algn="ctr">
                <a:solidFill>
                  <a:srgbClr val="0612FF"/>
                </a:solidFill>
                <a:prstDash val="solid"/>
                <a:miter lim="800000"/>
                <a:tailEnd type="triangle"/>
              </a:ln>
              <a:effectLst/>
            </p:spPr>
          </p:cxnSp>
          <p:sp>
            <p:nvSpPr>
              <p:cNvPr id="300" name="Freeform: Shape 253">
                <a:extLst>
                  <a:ext uri="{FF2B5EF4-FFF2-40B4-BE49-F238E27FC236}">
                    <a16:creationId xmlns:a16="http://schemas.microsoft.com/office/drawing/2014/main" id="{972CBEA0-9E4E-4C69-9A7B-C61C0E35B6A2}"/>
                  </a:ext>
                </a:extLst>
              </p:cNvPr>
              <p:cNvSpPr/>
              <p:nvPr/>
            </p:nvSpPr>
            <p:spPr>
              <a:xfrm>
                <a:off x="6529715" y="1808191"/>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0612FF"/>
                </a:solidFill>
                <a:prstDash val="solid"/>
                <a:miter lim="800000"/>
                <a:tailEnd type="triangl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sp>
            <p:nvSpPr>
              <p:cNvPr id="301" name="Freeform: Shape 256">
                <a:extLst>
                  <a:ext uri="{FF2B5EF4-FFF2-40B4-BE49-F238E27FC236}">
                    <a16:creationId xmlns:a16="http://schemas.microsoft.com/office/drawing/2014/main" id="{3E09C11E-9B93-4CEF-94AE-CFD182876939}"/>
                  </a:ext>
                </a:extLst>
              </p:cNvPr>
              <p:cNvSpPr/>
              <p:nvPr/>
            </p:nvSpPr>
            <p:spPr>
              <a:xfrm>
                <a:off x="6512622" y="3469998"/>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0612FF"/>
                </a:solidFill>
                <a:prstDash val="solid"/>
                <a:miter lim="800000"/>
                <a:tailEnd type="triangl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grpSp>
      </p:grpSp>
      <p:grpSp>
        <p:nvGrpSpPr>
          <p:cNvPr id="37" name="グループ化 36"/>
          <p:cNvGrpSpPr/>
          <p:nvPr/>
        </p:nvGrpSpPr>
        <p:grpSpPr>
          <a:xfrm>
            <a:off x="4809272" y="1128428"/>
            <a:ext cx="3347427" cy="4562963"/>
            <a:chOff x="3285271" y="1128427"/>
            <a:chExt cx="3347427" cy="4562963"/>
          </a:xfrm>
        </p:grpSpPr>
        <p:sp>
          <p:nvSpPr>
            <p:cNvPr id="123" name="テキスト ボックス 122"/>
            <p:cNvSpPr txBox="1"/>
            <p:nvPr/>
          </p:nvSpPr>
          <p:spPr>
            <a:xfrm>
              <a:off x="3285271" y="1128427"/>
              <a:ext cx="26161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a:ln>
                    <a:noFill/>
                  </a:ln>
                  <a:solidFill>
                    <a:srgbClr val="FF0000"/>
                  </a:solidFill>
                  <a:effectLst/>
                  <a:uLnTx/>
                  <a:uFillTx/>
                  <a:latin typeface="Arial" panose="020B0604020202020204"/>
                  <a:ea typeface="ＭＳ Ｐゴシック" panose="020B0600070205080204" pitchFamily="50" charset="-128"/>
                  <a:cs typeface="+mn-cs"/>
                </a:rPr>
                <a:t>β</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24" name="テキスト ボックス 123"/>
            <p:cNvSpPr txBox="1"/>
            <p:nvPr/>
          </p:nvSpPr>
          <p:spPr>
            <a:xfrm>
              <a:off x="4089586" y="1136220"/>
              <a:ext cx="31771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W</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26" name="テキスト ボックス 125"/>
            <p:cNvSpPr txBox="1"/>
            <p:nvPr/>
          </p:nvSpPr>
          <p:spPr>
            <a:xfrm>
              <a:off x="3340567" y="2812867"/>
              <a:ext cx="26161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a:ln>
                    <a:noFill/>
                  </a:ln>
                  <a:solidFill>
                    <a:srgbClr val="FF0000"/>
                  </a:solidFill>
                  <a:effectLst/>
                  <a:uLnTx/>
                  <a:uFillTx/>
                  <a:latin typeface="Arial" panose="020B0604020202020204"/>
                  <a:ea typeface="ＭＳ Ｐゴシック" panose="020B0600070205080204" pitchFamily="50" charset="-128"/>
                  <a:cs typeface="+mn-cs"/>
                </a:rPr>
                <a:t>β</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27" name="テキスト ボックス 126"/>
            <p:cNvSpPr txBox="1"/>
            <p:nvPr/>
          </p:nvSpPr>
          <p:spPr>
            <a:xfrm>
              <a:off x="4144882" y="2820660"/>
              <a:ext cx="31771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W</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29" name="テキスト ボックス 128"/>
            <p:cNvSpPr txBox="1"/>
            <p:nvPr/>
          </p:nvSpPr>
          <p:spPr>
            <a:xfrm>
              <a:off x="3309876" y="4444298"/>
              <a:ext cx="26161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a:ln>
                    <a:noFill/>
                  </a:ln>
                  <a:solidFill>
                    <a:srgbClr val="FF0000"/>
                  </a:solidFill>
                  <a:effectLst/>
                  <a:uLnTx/>
                  <a:uFillTx/>
                  <a:latin typeface="Arial" panose="020B0604020202020204"/>
                  <a:ea typeface="ＭＳ Ｐゴシック" panose="020B0600070205080204" pitchFamily="50" charset="-128"/>
                  <a:cs typeface="+mn-cs"/>
                </a:rPr>
                <a:t>β</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30" name="テキスト ボックス 129"/>
            <p:cNvSpPr txBox="1"/>
            <p:nvPr/>
          </p:nvSpPr>
          <p:spPr>
            <a:xfrm>
              <a:off x="4114191" y="4452091"/>
              <a:ext cx="31771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W</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25" name="テキスト ボックス 124"/>
            <p:cNvSpPr txBox="1"/>
            <p:nvPr/>
          </p:nvSpPr>
          <p:spPr>
            <a:xfrm>
              <a:off x="5110334" y="1128427"/>
              <a:ext cx="31771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W</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28" name="テキスト ボックス 127"/>
            <p:cNvSpPr txBox="1"/>
            <p:nvPr/>
          </p:nvSpPr>
          <p:spPr>
            <a:xfrm>
              <a:off x="5165630" y="2812867"/>
              <a:ext cx="31771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W</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31" name="テキスト ボックス 130"/>
            <p:cNvSpPr txBox="1"/>
            <p:nvPr/>
          </p:nvSpPr>
          <p:spPr>
            <a:xfrm>
              <a:off x="5134939" y="4444298"/>
              <a:ext cx="31771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W</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cxnSp>
          <p:nvCxnSpPr>
            <p:cNvPr id="230" name="Straight Arrow Connector 28">
              <a:extLst>
                <a:ext uri="{FF2B5EF4-FFF2-40B4-BE49-F238E27FC236}">
                  <a16:creationId xmlns:a16="http://schemas.microsoft.com/office/drawing/2014/main" id="{D4F583DE-03E4-448A-ABB7-BADFF81163D5}"/>
                </a:ext>
              </a:extLst>
            </p:cNvPr>
            <p:cNvCxnSpPr/>
            <p:nvPr/>
          </p:nvCxnSpPr>
          <p:spPr>
            <a:xfrm flipV="1">
              <a:off x="5440734" y="1206194"/>
              <a:ext cx="1976" cy="378045"/>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31" name="Straight Arrow Connector 92">
              <a:extLst>
                <a:ext uri="{FF2B5EF4-FFF2-40B4-BE49-F238E27FC236}">
                  <a16:creationId xmlns:a16="http://schemas.microsoft.com/office/drawing/2014/main" id="{51FD1327-4EE3-4BBA-A7FE-DE8573CBA9DD}"/>
                </a:ext>
              </a:extLst>
            </p:cNvPr>
            <p:cNvCxnSpPr/>
            <p:nvPr/>
          </p:nvCxnSpPr>
          <p:spPr>
            <a:xfrm flipV="1">
              <a:off x="4658797" y="1679569"/>
              <a:ext cx="654594" cy="7667"/>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232" name="Straight Arrow Connector 11">
              <a:extLst>
                <a:ext uri="{FF2B5EF4-FFF2-40B4-BE49-F238E27FC236}">
                  <a16:creationId xmlns:a16="http://schemas.microsoft.com/office/drawing/2014/main" id="{DDE77E86-8AEB-45AC-9115-D728525A1DDC}"/>
                </a:ext>
              </a:extLst>
            </p:cNvPr>
            <p:cNvCxnSpPr>
              <a:cxnSpLocks/>
            </p:cNvCxnSpPr>
            <p:nvPr/>
          </p:nvCxnSpPr>
          <p:spPr>
            <a:xfrm flipV="1">
              <a:off x="4662662" y="1167491"/>
              <a:ext cx="310397" cy="411954"/>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226" name="Straight Arrow Connector 28">
              <a:extLst>
                <a:ext uri="{FF2B5EF4-FFF2-40B4-BE49-F238E27FC236}">
                  <a16:creationId xmlns:a16="http://schemas.microsoft.com/office/drawing/2014/main" id="{8A176BA9-FE6A-4E1D-A025-411775030042}"/>
                </a:ext>
              </a:extLst>
            </p:cNvPr>
            <p:cNvCxnSpPr/>
            <p:nvPr/>
          </p:nvCxnSpPr>
          <p:spPr>
            <a:xfrm flipV="1">
              <a:off x="5452808" y="2853638"/>
              <a:ext cx="1976" cy="378045"/>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27" name="Straight Arrow Connector 92">
              <a:extLst>
                <a:ext uri="{FF2B5EF4-FFF2-40B4-BE49-F238E27FC236}">
                  <a16:creationId xmlns:a16="http://schemas.microsoft.com/office/drawing/2014/main" id="{E2540031-29B7-4870-8814-9360B7F2BE4D}"/>
                </a:ext>
              </a:extLst>
            </p:cNvPr>
            <p:cNvCxnSpPr/>
            <p:nvPr/>
          </p:nvCxnSpPr>
          <p:spPr>
            <a:xfrm flipV="1">
              <a:off x="4652632" y="3338509"/>
              <a:ext cx="654594" cy="7667"/>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228" name="Straight Arrow Connector 11">
              <a:extLst>
                <a:ext uri="{FF2B5EF4-FFF2-40B4-BE49-F238E27FC236}">
                  <a16:creationId xmlns:a16="http://schemas.microsoft.com/office/drawing/2014/main" id="{FE8FE954-DF5E-41D0-AC82-F4699B736201}"/>
                </a:ext>
              </a:extLst>
            </p:cNvPr>
            <p:cNvCxnSpPr>
              <a:cxnSpLocks/>
            </p:cNvCxnSpPr>
            <p:nvPr/>
          </p:nvCxnSpPr>
          <p:spPr>
            <a:xfrm flipV="1">
              <a:off x="4673113" y="2844451"/>
              <a:ext cx="310397" cy="411954"/>
            </a:xfrm>
            <a:prstGeom prst="straightConnector1">
              <a:avLst/>
            </a:prstGeom>
            <a:noFill/>
            <a:ln w="6350" cap="flat" cmpd="sng" algn="ctr">
              <a:solidFill>
                <a:srgbClr val="FF0000"/>
              </a:solidFill>
              <a:prstDash val="solid"/>
              <a:miter lim="800000"/>
              <a:headEnd type="triangle" w="med" len="med"/>
              <a:tailEnd type="none" w="med" len="med"/>
            </a:ln>
            <a:effectLst/>
          </p:spPr>
        </p:cxnSp>
        <p:sp>
          <p:nvSpPr>
            <p:cNvPr id="234" name="Freeform: Shape 253">
              <a:extLst>
                <a:ext uri="{FF2B5EF4-FFF2-40B4-BE49-F238E27FC236}">
                  <a16:creationId xmlns:a16="http://schemas.microsoft.com/office/drawing/2014/main" id="{972CBEA0-9E4E-4C69-9A7B-C61C0E35B6A2}"/>
                </a:ext>
              </a:extLst>
            </p:cNvPr>
            <p:cNvSpPr/>
            <p:nvPr/>
          </p:nvSpPr>
          <p:spPr>
            <a:xfrm>
              <a:off x="5547283" y="1823064"/>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FF0000"/>
              </a:solidFill>
              <a:prstDash val="solid"/>
              <a:miter lim="800000"/>
              <a:headEnd type="triangle" w="med" len="med"/>
              <a:tailEnd type="none" w="med" len="me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cxnSp>
          <p:nvCxnSpPr>
            <p:cNvPr id="220" name="Straight Arrow Connector 28">
              <a:extLst>
                <a:ext uri="{FF2B5EF4-FFF2-40B4-BE49-F238E27FC236}">
                  <a16:creationId xmlns:a16="http://schemas.microsoft.com/office/drawing/2014/main" id="{793EB983-3568-44D3-893A-2A51FF7C233B}"/>
                </a:ext>
              </a:extLst>
            </p:cNvPr>
            <p:cNvCxnSpPr/>
            <p:nvPr/>
          </p:nvCxnSpPr>
          <p:spPr>
            <a:xfrm flipV="1">
              <a:off x="5441867" y="4482010"/>
              <a:ext cx="1976" cy="378045"/>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21" name="Straight Arrow Connector 92">
              <a:extLst>
                <a:ext uri="{FF2B5EF4-FFF2-40B4-BE49-F238E27FC236}">
                  <a16:creationId xmlns:a16="http://schemas.microsoft.com/office/drawing/2014/main" id="{31D9529F-5B41-4244-96F2-7CC5BB0B4493}"/>
                </a:ext>
              </a:extLst>
            </p:cNvPr>
            <p:cNvCxnSpPr/>
            <p:nvPr/>
          </p:nvCxnSpPr>
          <p:spPr>
            <a:xfrm flipV="1">
              <a:off x="4650079" y="4954908"/>
              <a:ext cx="654594" cy="7667"/>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222" name="Straight Arrow Connector 11">
              <a:extLst>
                <a:ext uri="{FF2B5EF4-FFF2-40B4-BE49-F238E27FC236}">
                  <a16:creationId xmlns:a16="http://schemas.microsoft.com/office/drawing/2014/main" id="{997BE1A9-38F8-4B65-9213-2E24256E3E1C}"/>
                </a:ext>
              </a:extLst>
            </p:cNvPr>
            <p:cNvCxnSpPr>
              <a:cxnSpLocks/>
            </p:cNvCxnSpPr>
            <p:nvPr/>
          </p:nvCxnSpPr>
          <p:spPr>
            <a:xfrm flipV="1">
              <a:off x="4655921" y="4474696"/>
              <a:ext cx="310397" cy="411954"/>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223" name="Straight Arrow Connector 87">
              <a:extLst>
                <a:ext uri="{FF2B5EF4-FFF2-40B4-BE49-F238E27FC236}">
                  <a16:creationId xmlns:a16="http://schemas.microsoft.com/office/drawing/2014/main" id="{531B85D1-878D-487E-84DA-F43DC492FF0C}"/>
                </a:ext>
              </a:extLst>
            </p:cNvPr>
            <p:cNvCxnSpPr/>
            <p:nvPr/>
          </p:nvCxnSpPr>
          <p:spPr>
            <a:xfrm flipV="1">
              <a:off x="5429183" y="5083946"/>
              <a:ext cx="2705" cy="264186"/>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25" name="Straight Arrow Connector 127">
              <a:extLst>
                <a:ext uri="{FF2B5EF4-FFF2-40B4-BE49-F238E27FC236}">
                  <a16:creationId xmlns:a16="http://schemas.microsoft.com/office/drawing/2014/main" id="{8B1A0F4A-09A4-485F-A918-086C82D295B4}"/>
                </a:ext>
              </a:extLst>
            </p:cNvPr>
            <p:cNvCxnSpPr/>
            <p:nvPr/>
          </p:nvCxnSpPr>
          <p:spPr>
            <a:xfrm flipV="1">
              <a:off x="5427885" y="5559974"/>
              <a:ext cx="0" cy="131416"/>
            </a:xfrm>
            <a:prstGeom prst="straightConnector1">
              <a:avLst/>
            </a:prstGeom>
            <a:noFill/>
            <a:ln w="6350" cap="flat" cmpd="sng" algn="ctr">
              <a:solidFill>
                <a:srgbClr val="FF0000"/>
              </a:solidFill>
              <a:prstDash val="solid"/>
              <a:miter lim="800000"/>
              <a:headEnd type="none" w="med" len="med"/>
              <a:tailEnd type="triangle" w="med" len="med"/>
            </a:ln>
            <a:effectLst/>
          </p:spPr>
        </p:cxnSp>
        <p:sp>
          <p:nvSpPr>
            <p:cNvPr id="235" name="Freeform: Shape 256">
              <a:extLst>
                <a:ext uri="{FF2B5EF4-FFF2-40B4-BE49-F238E27FC236}">
                  <a16:creationId xmlns:a16="http://schemas.microsoft.com/office/drawing/2014/main" id="{3E09C11E-9B93-4CEF-94AE-CFD182876939}"/>
                </a:ext>
              </a:extLst>
            </p:cNvPr>
            <p:cNvSpPr/>
            <p:nvPr/>
          </p:nvSpPr>
          <p:spPr>
            <a:xfrm>
              <a:off x="5535139" y="3440419"/>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FF0000"/>
              </a:solidFill>
              <a:prstDash val="solid"/>
              <a:miter lim="800000"/>
              <a:headEnd type="triangle" w="med" len="med"/>
              <a:tailEnd type="none" w="med" len="me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cxnSp>
          <p:nvCxnSpPr>
            <p:cNvPr id="237" name="Straight Arrow Connector 28">
              <a:extLst>
                <a:ext uri="{FF2B5EF4-FFF2-40B4-BE49-F238E27FC236}">
                  <a16:creationId xmlns:a16="http://schemas.microsoft.com/office/drawing/2014/main" id="{793EB983-3568-44D3-893A-2A51FF7C233B}"/>
                </a:ext>
              </a:extLst>
            </p:cNvPr>
            <p:cNvCxnSpPr/>
            <p:nvPr/>
          </p:nvCxnSpPr>
          <p:spPr>
            <a:xfrm flipV="1">
              <a:off x="4478240" y="4446631"/>
              <a:ext cx="1976" cy="378045"/>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40" name="Straight Arrow Connector 87">
              <a:extLst>
                <a:ext uri="{FF2B5EF4-FFF2-40B4-BE49-F238E27FC236}">
                  <a16:creationId xmlns:a16="http://schemas.microsoft.com/office/drawing/2014/main" id="{531B85D1-878D-487E-84DA-F43DC492FF0C}"/>
                </a:ext>
              </a:extLst>
            </p:cNvPr>
            <p:cNvCxnSpPr/>
            <p:nvPr/>
          </p:nvCxnSpPr>
          <p:spPr>
            <a:xfrm flipV="1">
              <a:off x="4482951" y="5080005"/>
              <a:ext cx="2705" cy="264186"/>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42" name="Straight Arrow Connector 127">
              <a:extLst>
                <a:ext uri="{FF2B5EF4-FFF2-40B4-BE49-F238E27FC236}">
                  <a16:creationId xmlns:a16="http://schemas.microsoft.com/office/drawing/2014/main" id="{8B1A0F4A-09A4-485F-A918-086C82D295B4}"/>
                </a:ext>
              </a:extLst>
            </p:cNvPr>
            <p:cNvCxnSpPr/>
            <p:nvPr/>
          </p:nvCxnSpPr>
          <p:spPr>
            <a:xfrm flipV="1">
              <a:off x="4490529" y="5549615"/>
              <a:ext cx="0" cy="131416"/>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43" name="Straight Arrow Connector 28">
              <a:extLst>
                <a:ext uri="{FF2B5EF4-FFF2-40B4-BE49-F238E27FC236}">
                  <a16:creationId xmlns:a16="http://schemas.microsoft.com/office/drawing/2014/main" id="{8A176BA9-FE6A-4E1D-A025-411775030042}"/>
                </a:ext>
              </a:extLst>
            </p:cNvPr>
            <p:cNvCxnSpPr/>
            <p:nvPr/>
          </p:nvCxnSpPr>
          <p:spPr>
            <a:xfrm flipV="1">
              <a:off x="4478240" y="2828075"/>
              <a:ext cx="1976" cy="378045"/>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247" name="Straight Arrow Connector 28">
              <a:extLst>
                <a:ext uri="{FF2B5EF4-FFF2-40B4-BE49-F238E27FC236}">
                  <a16:creationId xmlns:a16="http://schemas.microsoft.com/office/drawing/2014/main" id="{D4F583DE-03E4-448A-ABB7-BADFF81163D5}"/>
                </a:ext>
              </a:extLst>
            </p:cNvPr>
            <p:cNvCxnSpPr/>
            <p:nvPr/>
          </p:nvCxnSpPr>
          <p:spPr>
            <a:xfrm flipV="1">
              <a:off x="4510213" y="1181378"/>
              <a:ext cx="1976" cy="378045"/>
            </a:xfrm>
            <a:prstGeom prst="straightConnector1">
              <a:avLst/>
            </a:prstGeom>
            <a:noFill/>
            <a:ln w="6350" cap="flat" cmpd="sng" algn="ctr">
              <a:solidFill>
                <a:srgbClr val="FF0000"/>
              </a:solidFill>
              <a:prstDash val="solid"/>
              <a:miter lim="800000"/>
              <a:headEnd type="none" w="med" len="med"/>
              <a:tailEnd type="triangle" w="med" len="med"/>
            </a:ln>
            <a:effectLst/>
          </p:spPr>
        </p:cxnSp>
        <p:sp>
          <p:nvSpPr>
            <p:cNvPr id="251" name="Freeform: Shape 253">
              <a:extLst>
                <a:ext uri="{FF2B5EF4-FFF2-40B4-BE49-F238E27FC236}">
                  <a16:creationId xmlns:a16="http://schemas.microsoft.com/office/drawing/2014/main" id="{972CBEA0-9E4E-4C69-9A7B-C61C0E35B6A2}"/>
                </a:ext>
              </a:extLst>
            </p:cNvPr>
            <p:cNvSpPr/>
            <p:nvPr/>
          </p:nvSpPr>
          <p:spPr>
            <a:xfrm>
              <a:off x="4637401" y="1766245"/>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FF0000"/>
              </a:solidFill>
              <a:prstDash val="solid"/>
              <a:miter lim="800000"/>
              <a:headEnd type="triangle" w="med" len="med"/>
              <a:tailEnd type="none" w="med" len="me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sp>
          <p:nvSpPr>
            <p:cNvPr id="252" name="Freeform: Shape 256">
              <a:extLst>
                <a:ext uri="{FF2B5EF4-FFF2-40B4-BE49-F238E27FC236}">
                  <a16:creationId xmlns:a16="http://schemas.microsoft.com/office/drawing/2014/main" id="{3E09C11E-9B93-4CEF-94AE-CFD182876939}"/>
                </a:ext>
              </a:extLst>
            </p:cNvPr>
            <p:cNvSpPr/>
            <p:nvPr/>
          </p:nvSpPr>
          <p:spPr>
            <a:xfrm>
              <a:off x="4619825" y="3409538"/>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FF0000"/>
              </a:solidFill>
              <a:prstDash val="solid"/>
              <a:miter lim="800000"/>
              <a:headEnd type="triangle" w="med" len="med"/>
              <a:tailEnd type="none" w="med" len="me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sp>
          <p:nvSpPr>
            <p:cNvPr id="283" name="テキスト ボックス 282"/>
            <p:cNvSpPr txBox="1"/>
            <p:nvPr/>
          </p:nvSpPr>
          <p:spPr>
            <a:xfrm>
              <a:off x="6037148" y="1128427"/>
              <a:ext cx="31771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W</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284" name="テキスト ボックス 283"/>
            <p:cNvSpPr txBox="1"/>
            <p:nvPr/>
          </p:nvSpPr>
          <p:spPr>
            <a:xfrm>
              <a:off x="6092444" y="2812867"/>
              <a:ext cx="31771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W</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285" name="テキスト ボックス 284"/>
            <p:cNvSpPr txBox="1"/>
            <p:nvPr/>
          </p:nvSpPr>
          <p:spPr>
            <a:xfrm>
              <a:off x="6061753" y="4444298"/>
              <a:ext cx="31771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W</a:t>
              </a:r>
              <a:endParaRPr kumimoji="1" lang="ja-JP" altLang="en-US" sz="1050" b="0" i="1"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cxnSp>
          <p:nvCxnSpPr>
            <p:cNvPr id="302" name="Straight Arrow Connector 28">
              <a:extLst>
                <a:ext uri="{FF2B5EF4-FFF2-40B4-BE49-F238E27FC236}">
                  <a16:creationId xmlns:a16="http://schemas.microsoft.com/office/drawing/2014/main" id="{D4F583DE-03E4-448A-ABB7-BADFF81163D5}"/>
                </a:ext>
              </a:extLst>
            </p:cNvPr>
            <p:cNvCxnSpPr/>
            <p:nvPr/>
          </p:nvCxnSpPr>
          <p:spPr>
            <a:xfrm flipV="1">
              <a:off x="6367548" y="1206194"/>
              <a:ext cx="1976" cy="378045"/>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303" name="Straight Arrow Connector 92">
              <a:extLst>
                <a:ext uri="{FF2B5EF4-FFF2-40B4-BE49-F238E27FC236}">
                  <a16:creationId xmlns:a16="http://schemas.microsoft.com/office/drawing/2014/main" id="{51FD1327-4EE3-4BBA-A7FE-DE8573CBA9DD}"/>
                </a:ext>
              </a:extLst>
            </p:cNvPr>
            <p:cNvCxnSpPr/>
            <p:nvPr/>
          </p:nvCxnSpPr>
          <p:spPr>
            <a:xfrm flipV="1">
              <a:off x="5585611" y="1679569"/>
              <a:ext cx="654594" cy="7667"/>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304" name="Straight Arrow Connector 11">
              <a:extLst>
                <a:ext uri="{FF2B5EF4-FFF2-40B4-BE49-F238E27FC236}">
                  <a16:creationId xmlns:a16="http://schemas.microsoft.com/office/drawing/2014/main" id="{DDE77E86-8AEB-45AC-9115-D728525A1DDC}"/>
                </a:ext>
              </a:extLst>
            </p:cNvPr>
            <p:cNvCxnSpPr>
              <a:cxnSpLocks/>
            </p:cNvCxnSpPr>
            <p:nvPr/>
          </p:nvCxnSpPr>
          <p:spPr>
            <a:xfrm flipV="1">
              <a:off x="5589476" y="1167491"/>
              <a:ext cx="310397" cy="411954"/>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306" name="Straight Arrow Connector 28">
              <a:extLst>
                <a:ext uri="{FF2B5EF4-FFF2-40B4-BE49-F238E27FC236}">
                  <a16:creationId xmlns:a16="http://schemas.microsoft.com/office/drawing/2014/main" id="{8A176BA9-FE6A-4E1D-A025-411775030042}"/>
                </a:ext>
              </a:extLst>
            </p:cNvPr>
            <p:cNvCxnSpPr/>
            <p:nvPr/>
          </p:nvCxnSpPr>
          <p:spPr>
            <a:xfrm flipV="1">
              <a:off x="6379622" y="2853638"/>
              <a:ext cx="1976" cy="378045"/>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307" name="Straight Arrow Connector 92">
              <a:extLst>
                <a:ext uri="{FF2B5EF4-FFF2-40B4-BE49-F238E27FC236}">
                  <a16:creationId xmlns:a16="http://schemas.microsoft.com/office/drawing/2014/main" id="{E2540031-29B7-4870-8814-9360B7F2BE4D}"/>
                </a:ext>
              </a:extLst>
            </p:cNvPr>
            <p:cNvCxnSpPr/>
            <p:nvPr/>
          </p:nvCxnSpPr>
          <p:spPr>
            <a:xfrm flipV="1">
              <a:off x="5579446" y="3338509"/>
              <a:ext cx="654594" cy="7667"/>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308" name="Straight Arrow Connector 11">
              <a:extLst>
                <a:ext uri="{FF2B5EF4-FFF2-40B4-BE49-F238E27FC236}">
                  <a16:creationId xmlns:a16="http://schemas.microsoft.com/office/drawing/2014/main" id="{FE8FE954-DF5E-41D0-AC82-F4699B736201}"/>
                </a:ext>
              </a:extLst>
            </p:cNvPr>
            <p:cNvCxnSpPr>
              <a:cxnSpLocks/>
            </p:cNvCxnSpPr>
            <p:nvPr/>
          </p:nvCxnSpPr>
          <p:spPr>
            <a:xfrm flipV="1">
              <a:off x="5599927" y="2844451"/>
              <a:ext cx="310397" cy="411954"/>
            </a:xfrm>
            <a:prstGeom prst="straightConnector1">
              <a:avLst/>
            </a:prstGeom>
            <a:noFill/>
            <a:ln w="6350" cap="flat" cmpd="sng" algn="ctr">
              <a:solidFill>
                <a:srgbClr val="FF0000"/>
              </a:solidFill>
              <a:prstDash val="solid"/>
              <a:miter lim="800000"/>
              <a:headEnd type="triangle" w="med" len="med"/>
              <a:tailEnd type="none" w="med" len="med"/>
            </a:ln>
            <a:effectLst/>
          </p:spPr>
        </p:cxnSp>
        <p:sp>
          <p:nvSpPr>
            <p:cNvPr id="310" name="Freeform: Shape 253">
              <a:extLst>
                <a:ext uri="{FF2B5EF4-FFF2-40B4-BE49-F238E27FC236}">
                  <a16:creationId xmlns:a16="http://schemas.microsoft.com/office/drawing/2014/main" id="{972CBEA0-9E4E-4C69-9A7B-C61C0E35B6A2}"/>
                </a:ext>
              </a:extLst>
            </p:cNvPr>
            <p:cNvSpPr/>
            <p:nvPr/>
          </p:nvSpPr>
          <p:spPr>
            <a:xfrm>
              <a:off x="6474097" y="1823064"/>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FF0000"/>
              </a:solidFill>
              <a:prstDash val="solid"/>
              <a:miter lim="800000"/>
              <a:headEnd type="triangle" w="med" len="med"/>
              <a:tailEnd type="none" w="med" len="me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cxnSp>
          <p:nvCxnSpPr>
            <p:cNvPr id="313" name="Straight Arrow Connector 11">
              <a:extLst>
                <a:ext uri="{FF2B5EF4-FFF2-40B4-BE49-F238E27FC236}">
                  <a16:creationId xmlns:a16="http://schemas.microsoft.com/office/drawing/2014/main" id="{997BE1A9-38F8-4B65-9213-2E24256E3E1C}"/>
                </a:ext>
              </a:extLst>
            </p:cNvPr>
            <p:cNvCxnSpPr>
              <a:cxnSpLocks/>
            </p:cNvCxnSpPr>
            <p:nvPr/>
          </p:nvCxnSpPr>
          <p:spPr>
            <a:xfrm flipV="1">
              <a:off x="5582735" y="4474696"/>
              <a:ext cx="310397" cy="411954"/>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311" name="Straight Arrow Connector 28">
              <a:extLst>
                <a:ext uri="{FF2B5EF4-FFF2-40B4-BE49-F238E27FC236}">
                  <a16:creationId xmlns:a16="http://schemas.microsoft.com/office/drawing/2014/main" id="{793EB983-3568-44D3-893A-2A51FF7C233B}"/>
                </a:ext>
              </a:extLst>
            </p:cNvPr>
            <p:cNvCxnSpPr/>
            <p:nvPr/>
          </p:nvCxnSpPr>
          <p:spPr>
            <a:xfrm flipV="1">
              <a:off x="6368681" y="4482010"/>
              <a:ext cx="1976" cy="378045"/>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312" name="Straight Arrow Connector 92">
              <a:extLst>
                <a:ext uri="{FF2B5EF4-FFF2-40B4-BE49-F238E27FC236}">
                  <a16:creationId xmlns:a16="http://schemas.microsoft.com/office/drawing/2014/main" id="{31D9529F-5B41-4244-96F2-7CC5BB0B4493}"/>
                </a:ext>
              </a:extLst>
            </p:cNvPr>
            <p:cNvCxnSpPr/>
            <p:nvPr/>
          </p:nvCxnSpPr>
          <p:spPr>
            <a:xfrm flipV="1">
              <a:off x="5576893" y="4954908"/>
              <a:ext cx="654594" cy="7667"/>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314" name="Straight Arrow Connector 87">
              <a:extLst>
                <a:ext uri="{FF2B5EF4-FFF2-40B4-BE49-F238E27FC236}">
                  <a16:creationId xmlns:a16="http://schemas.microsoft.com/office/drawing/2014/main" id="{531B85D1-878D-487E-84DA-F43DC492FF0C}"/>
                </a:ext>
              </a:extLst>
            </p:cNvPr>
            <p:cNvCxnSpPr/>
            <p:nvPr/>
          </p:nvCxnSpPr>
          <p:spPr>
            <a:xfrm flipV="1">
              <a:off x="6355997" y="5083946"/>
              <a:ext cx="2705" cy="264186"/>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316" name="Straight Arrow Connector 127">
              <a:extLst>
                <a:ext uri="{FF2B5EF4-FFF2-40B4-BE49-F238E27FC236}">
                  <a16:creationId xmlns:a16="http://schemas.microsoft.com/office/drawing/2014/main" id="{8B1A0F4A-09A4-485F-A918-086C82D295B4}"/>
                </a:ext>
              </a:extLst>
            </p:cNvPr>
            <p:cNvCxnSpPr/>
            <p:nvPr/>
          </p:nvCxnSpPr>
          <p:spPr>
            <a:xfrm flipV="1">
              <a:off x="6354699" y="5559974"/>
              <a:ext cx="0" cy="131416"/>
            </a:xfrm>
            <a:prstGeom prst="straightConnector1">
              <a:avLst/>
            </a:prstGeom>
            <a:noFill/>
            <a:ln w="6350" cap="flat" cmpd="sng" algn="ctr">
              <a:solidFill>
                <a:srgbClr val="FF0000"/>
              </a:solidFill>
              <a:prstDash val="solid"/>
              <a:miter lim="800000"/>
              <a:headEnd type="none" w="med" len="med"/>
              <a:tailEnd type="triangle" w="med" len="med"/>
            </a:ln>
            <a:effectLst/>
          </p:spPr>
        </p:cxnSp>
        <p:sp>
          <p:nvSpPr>
            <p:cNvPr id="317" name="Freeform: Shape 256">
              <a:extLst>
                <a:ext uri="{FF2B5EF4-FFF2-40B4-BE49-F238E27FC236}">
                  <a16:creationId xmlns:a16="http://schemas.microsoft.com/office/drawing/2014/main" id="{3E09C11E-9B93-4CEF-94AE-CFD182876939}"/>
                </a:ext>
              </a:extLst>
            </p:cNvPr>
            <p:cNvSpPr/>
            <p:nvPr/>
          </p:nvSpPr>
          <p:spPr>
            <a:xfrm>
              <a:off x="6461953" y="3440419"/>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FF0000"/>
              </a:solidFill>
              <a:prstDash val="solid"/>
              <a:miter lim="800000"/>
              <a:headEnd type="triangle" w="med" len="med"/>
              <a:tailEnd type="none" w="med" len="me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grpSp>
      <mc:AlternateContent xmlns:mc="http://schemas.openxmlformats.org/markup-compatibility/2006" xmlns:a14="http://schemas.microsoft.com/office/drawing/2010/main">
        <mc:Choice Requires="a14">
          <p:sp>
            <p:nvSpPr>
              <p:cNvPr id="236" name="TextBox 97">
                <a:extLst>
                  <a:ext uri="{FF2B5EF4-FFF2-40B4-BE49-F238E27FC236}">
                    <a16:creationId xmlns:a16="http://schemas.microsoft.com/office/drawing/2014/main" id="{6710757E-A22B-4BB7-8F7C-7D3CF6F2A2A1}"/>
                  </a:ext>
                </a:extLst>
              </p:cNvPr>
              <p:cNvSpPr txBox="1"/>
              <p:nvPr/>
            </p:nvSpPr>
            <p:spPr>
              <a:xfrm>
                <a:off x="9657771" y="4820835"/>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𝟔</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36" name="TextBox 97">
                <a:extLst>
                  <a:ext uri="{FF2B5EF4-FFF2-40B4-BE49-F238E27FC236}">
                    <a16:creationId xmlns:a16="http://schemas.microsoft.com/office/drawing/2014/main" id="{6710757E-A22B-4BB7-8F7C-7D3CF6F2A2A1}"/>
                  </a:ext>
                </a:extLst>
              </p:cNvPr>
              <p:cNvSpPr txBox="1">
                <a:spLocks noRot="1" noChangeAspect="1" noMove="1" noResize="1" noEditPoints="1" noAdjustHandles="1" noChangeArrowheads="1" noChangeShapeType="1" noTextEdit="1"/>
              </p:cNvSpPr>
              <p:nvPr/>
            </p:nvSpPr>
            <p:spPr>
              <a:xfrm>
                <a:off x="9657771" y="4820835"/>
                <a:ext cx="282623" cy="309187"/>
              </a:xfrm>
              <a:prstGeom prst="rect">
                <a:avLst/>
              </a:prstGeom>
              <a:blipFill>
                <a:blip r:embed="rId58"/>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8" name="TextBox 98">
                <a:extLst>
                  <a:ext uri="{FF2B5EF4-FFF2-40B4-BE49-F238E27FC236}">
                    <a16:creationId xmlns:a16="http://schemas.microsoft.com/office/drawing/2014/main" id="{F09AAB89-F3A2-4B64-8083-E975F0568D3B}"/>
                  </a:ext>
                </a:extLst>
              </p:cNvPr>
              <p:cNvSpPr txBox="1"/>
              <p:nvPr/>
            </p:nvSpPr>
            <p:spPr>
              <a:xfrm>
                <a:off x="9678023" y="5306406"/>
                <a:ext cx="257012" cy="292135"/>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𝒗𝒑</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𝟔</m:t>
                          </m:r>
                        </m:sub>
                      </m:sSub>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38" name="TextBox 98">
                <a:extLst>
                  <a:ext uri="{FF2B5EF4-FFF2-40B4-BE49-F238E27FC236}">
                    <a16:creationId xmlns:a16="http://schemas.microsoft.com/office/drawing/2014/main" id="{F09AAB89-F3A2-4B64-8083-E975F0568D3B}"/>
                  </a:ext>
                </a:extLst>
              </p:cNvPr>
              <p:cNvSpPr txBox="1">
                <a:spLocks noRot="1" noChangeAspect="1" noMove="1" noResize="1" noEditPoints="1" noAdjustHandles="1" noChangeArrowheads="1" noChangeShapeType="1" noTextEdit="1"/>
              </p:cNvSpPr>
              <p:nvPr/>
            </p:nvSpPr>
            <p:spPr>
              <a:xfrm>
                <a:off x="9678023" y="5306406"/>
                <a:ext cx="257012" cy="292135"/>
              </a:xfrm>
              <a:prstGeom prst="ellipse">
                <a:avLst/>
              </a:prstGeom>
              <a:blipFill>
                <a:blip r:embed="rId59"/>
                <a:stretch>
                  <a:fillRect l="-11628" r="-37209" b="-2041"/>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9" name="Oval 109">
                <a:extLst>
                  <a:ext uri="{FF2B5EF4-FFF2-40B4-BE49-F238E27FC236}">
                    <a16:creationId xmlns:a16="http://schemas.microsoft.com/office/drawing/2014/main" id="{A927F61C-82B5-42C4-B786-CD0F60EF1F77}"/>
                  </a:ext>
                </a:extLst>
              </p:cNvPr>
              <p:cNvSpPr/>
              <p:nvPr/>
            </p:nvSpPr>
            <p:spPr>
              <a:xfrm>
                <a:off x="9290225" y="4183404"/>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1,6</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39" name="Oval 109">
                <a:extLst>
                  <a:ext uri="{FF2B5EF4-FFF2-40B4-BE49-F238E27FC236}">
                    <a16:creationId xmlns:a16="http://schemas.microsoft.com/office/drawing/2014/main" id="{A927F61C-82B5-42C4-B786-CD0F60EF1F77}"/>
                  </a:ext>
                </a:extLst>
              </p:cNvPr>
              <p:cNvSpPr>
                <a:spLocks noRot="1" noChangeAspect="1" noMove="1" noResize="1" noEditPoints="1" noAdjustHandles="1" noChangeArrowheads="1" noChangeShapeType="1" noTextEdit="1"/>
              </p:cNvSpPr>
              <p:nvPr/>
            </p:nvSpPr>
            <p:spPr>
              <a:xfrm>
                <a:off x="9290225" y="4183404"/>
                <a:ext cx="261042" cy="261042"/>
              </a:xfrm>
              <a:prstGeom prst="ellipse">
                <a:avLst/>
              </a:prstGeom>
              <a:blipFill>
                <a:blip r:embed="rId60"/>
                <a:stretch>
                  <a:fillRect l="-20455" r="-2273"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4" name="TextBox 203">
                <a:extLst>
                  <a:ext uri="{FF2B5EF4-FFF2-40B4-BE49-F238E27FC236}">
                    <a16:creationId xmlns:a16="http://schemas.microsoft.com/office/drawing/2014/main" id="{9AB06622-57B6-4C27-A5DB-D8F478D1954F}"/>
                  </a:ext>
                </a:extLst>
              </p:cNvPr>
              <p:cNvSpPr txBox="1"/>
              <p:nvPr/>
            </p:nvSpPr>
            <p:spPr>
              <a:xfrm>
                <a:off x="9657771" y="3202279"/>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𝟔</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44" name="TextBox 203">
                <a:extLst>
                  <a:ext uri="{FF2B5EF4-FFF2-40B4-BE49-F238E27FC236}">
                    <a16:creationId xmlns:a16="http://schemas.microsoft.com/office/drawing/2014/main" id="{9AB06622-57B6-4C27-A5DB-D8F478D1954F}"/>
                  </a:ext>
                </a:extLst>
              </p:cNvPr>
              <p:cNvSpPr txBox="1">
                <a:spLocks noRot="1" noChangeAspect="1" noMove="1" noResize="1" noEditPoints="1" noAdjustHandles="1" noChangeArrowheads="1" noChangeShapeType="1" noTextEdit="1"/>
              </p:cNvSpPr>
              <p:nvPr/>
            </p:nvSpPr>
            <p:spPr>
              <a:xfrm>
                <a:off x="9657771" y="3202279"/>
                <a:ext cx="282623" cy="309187"/>
              </a:xfrm>
              <a:prstGeom prst="rect">
                <a:avLst/>
              </a:prstGeom>
              <a:blipFill>
                <a:blip r:embed="rId61"/>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5" name="Oval 207">
                <a:extLst>
                  <a:ext uri="{FF2B5EF4-FFF2-40B4-BE49-F238E27FC236}">
                    <a16:creationId xmlns:a16="http://schemas.microsoft.com/office/drawing/2014/main" id="{64567814-820E-4AEC-AA70-2ED2FD826A23}"/>
                  </a:ext>
                </a:extLst>
              </p:cNvPr>
              <p:cNvSpPr/>
              <p:nvPr/>
            </p:nvSpPr>
            <p:spPr>
              <a:xfrm>
                <a:off x="9304536" y="2558805"/>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2,6</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45" name="Oval 207">
                <a:extLst>
                  <a:ext uri="{FF2B5EF4-FFF2-40B4-BE49-F238E27FC236}">
                    <a16:creationId xmlns:a16="http://schemas.microsoft.com/office/drawing/2014/main" id="{64567814-820E-4AEC-AA70-2ED2FD826A23}"/>
                  </a:ext>
                </a:extLst>
              </p:cNvPr>
              <p:cNvSpPr>
                <a:spLocks noRot="1" noChangeAspect="1" noMove="1" noResize="1" noEditPoints="1" noAdjustHandles="1" noChangeArrowheads="1" noChangeShapeType="1" noTextEdit="1"/>
              </p:cNvSpPr>
              <p:nvPr/>
            </p:nvSpPr>
            <p:spPr>
              <a:xfrm>
                <a:off x="9304536" y="2558805"/>
                <a:ext cx="261042" cy="261042"/>
              </a:xfrm>
              <a:prstGeom prst="ellipse">
                <a:avLst/>
              </a:prstGeom>
              <a:blipFill>
                <a:blip r:embed="rId62"/>
                <a:stretch>
                  <a:fillRect l="-20455" r="-4545" b="-4545"/>
                </a:stretch>
              </a:blipFill>
              <a:ln w="6350" cap="flat" cmpd="sng" algn="ctr">
                <a:solidFill>
                  <a:srgbClr val="70AD47"/>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8" name="TextBox 231">
                <a:extLst>
                  <a:ext uri="{FF2B5EF4-FFF2-40B4-BE49-F238E27FC236}">
                    <a16:creationId xmlns:a16="http://schemas.microsoft.com/office/drawing/2014/main" id="{2F4B1BBB-3764-4C83-A334-C59FBD6A7ACC}"/>
                  </a:ext>
                </a:extLst>
              </p:cNvPr>
              <p:cNvSpPr txBox="1"/>
              <p:nvPr/>
            </p:nvSpPr>
            <p:spPr>
              <a:xfrm>
                <a:off x="9657771" y="1535514"/>
                <a:ext cx="282623" cy="3091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35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𝟔</m:t>
                          </m:r>
                        </m:sub>
                      </m:sSub>
                    </m:oMath>
                  </m:oMathPara>
                </a14:m>
                <a:endParaRPr kumimoji="0" lang="en-US" sz="1350" b="1"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48" name="TextBox 231">
                <a:extLst>
                  <a:ext uri="{FF2B5EF4-FFF2-40B4-BE49-F238E27FC236}">
                    <a16:creationId xmlns:a16="http://schemas.microsoft.com/office/drawing/2014/main" id="{2F4B1BBB-3764-4C83-A334-C59FBD6A7ACC}"/>
                  </a:ext>
                </a:extLst>
              </p:cNvPr>
              <p:cNvSpPr txBox="1">
                <a:spLocks noRot="1" noChangeAspect="1" noMove="1" noResize="1" noEditPoints="1" noAdjustHandles="1" noChangeArrowheads="1" noChangeShapeType="1" noTextEdit="1"/>
              </p:cNvSpPr>
              <p:nvPr/>
            </p:nvSpPr>
            <p:spPr>
              <a:xfrm>
                <a:off x="9657771" y="1535514"/>
                <a:ext cx="282623" cy="309187"/>
              </a:xfrm>
              <a:prstGeom prst="rect">
                <a:avLst/>
              </a:prstGeom>
              <a:blipFill>
                <a:blip r:embed="rId63"/>
                <a:stretch>
                  <a:fillRect l="-31250" r="-4167"/>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9" name="Oval 235">
                <a:extLst>
                  <a:ext uri="{FF2B5EF4-FFF2-40B4-BE49-F238E27FC236}">
                    <a16:creationId xmlns:a16="http://schemas.microsoft.com/office/drawing/2014/main" id="{D0073788-C431-4A52-A116-12DAE4999BC3}"/>
                  </a:ext>
                </a:extLst>
              </p:cNvPr>
              <p:cNvSpPr/>
              <p:nvPr/>
            </p:nvSpPr>
            <p:spPr>
              <a:xfrm>
                <a:off x="9331471" y="896631"/>
                <a:ext cx="261042" cy="261042"/>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3,6</m:t>
                          </m:r>
                        </m:sub>
                        <m:sup>
                          <m:r>
                            <a:rPr kumimoji="0" lang="en-US" sz="135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𝑝</m:t>
                          </m:r>
                        </m:sup>
                      </m:sSubSup>
                    </m:oMath>
                  </m:oMathPara>
                </a14:m>
                <a:endParaRPr kumimoji="0" lang="en-US" sz="1350" b="0" i="0" u="none" strike="noStrike" kern="0" cap="none" spc="0" normalizeH="0" baseline="0" noProof="0" dirty="0">
                  <a:ln>
                    <a:noFill/>
                  </a:ln>
                  <a:solidFill>
                    <a:prstClr val="black"/>
                  </a:solidFill>
                  <a:effectLst/>
                  <a:uLnTx/>
                  <a:uFillTx/>
                  <a:latin typeface="Calibri" panose="020F0502020204030204"/>
                  <a:ea typeface="Meiryo UI"/>
                  <a:cs typeface="+mn-cs"/>
                </a:endParaRPr>
              </a:p>
            </p:txBody>
          </p:sp>
        </mc:Choice>
        <mc:Fallback xmlns="">
          <p:sp>
            <p:nvSpPr>
              <p:cNvPr id="249" name="Oval 235">
                <a:extLst>
                  <a:ext uri="{FF2B5EF4-FFF2-40B4-BE49-F238E27FC236}">
                    <a16:creationId xmlns:a16="http://schemas.microsoft.com/office/drawing/2014/main" id="{D0073788-C431-4A52-A116-12DAE4999BC3}"/>
                  </a:ext>
                </a:extLst>
              </p:cNvPr>
              <p:cNvSpPr>
                <a:spLocks noRot="1" noChangeAspect="1" noMove="1" noResize="1" noEditPoints="1" noAdjustHandles="1" noChangeArrowheads="1" noChangeShapeType="1" noTextEdit="1"/>
              </p:cNvSpPr>
              <p:nvPr/>
            </p:nvSpPr>
            <p:spPr>
              <a:xfrm>
                <a:off x="9331471" y="896631"/>
                <a:ext cx="261042" cy="261042"/>
              </a:xfrm>
              <a:prstGeom prst="ellipse">
                <a:avLst/>
              </a:prstGeom>
              <a:blipFill>
                <a:blip r:embed="rId64"/>
                <a:stretch>
                  <a:fillRect l="-22727" r="-2273" b="-6818"/>
                </a:stretch>
              </a:blipFill>
              <a:ln w="6350" cap="flat" cmpd="sng" algn="ctr">
                <a:solidFill>
                  <a:srgbClr val="70AD47"/>
                </a:solidFill>
                <a:prstDash val="solid"/>
                <a:miter lim="800000"/>
              </a:ln>
              <a:effectLst/>
            </p:spPr>
            <p:txBody>
              <a:bodyPr/>
              <a:lstStyle/>
              <a:p>
                <a:r>
                  <a:rPr lang="ja-JP" altLang="en-US">
                    <a:noFill/>
                  </a:rPr>
                  <a:t> </a:t>
                </a:r>
              </a:p>
            </p:txBody>
          </p:sp>
        </mc:Fallback>
      </mc:AlternateContent>
      <p:grpSp>
        <p:nvGrpSpPr>
          <p:cNvPr id="32" name="グループ化 31"/>
          <p:cNvGrpSpPr/>
          <p:nvPr/>
        </p:nvGrpSpPr>
        <p:grpSpPr>
          <a:xfrm>
            <a:off x="8040217" y="1162533"/>
            <a:ext cx="2083927" cy="4602398"/>
            <a:chOff x="6516542" y="1162533"/>
            <a:chExt cx="2083927" cy="4602398"/>
          </a:xfrm>
        </p:grpSpPr>
        <p:grpSp>
          <p:nvGrpSpPr>
            <p:cNvPr id="27" name="グループ化 26"/>
            <p:cNvGrpSpPr/>
            <p:nvPr/>
          </p:nvGrpSpPr>
          <p:grpSpPr>
            <a:xfrm>
              <a:off x="6516542" y="1173172"/>
              <a:ext cx="1125265" cy="4591759"/>
              <a:chOff x="6991381" y="1173172"/>
              <a:chExt cx="1125265" cy="4591759"/>
            </a:xfrm>
          </p:grpSpPr>
          <p:cxnSp>
            <p:nvCxnSpPr>
              <p:cNvPr id="211" name="Straight Arrow Connector 92">
                <a:extLst>
                  <a:ext uri="{FF2B5EF4-FFF2-40B4-BE49-F238E27FC236}">
                    <a16:creationId xmlns:a16="http://schemas.microsoft.com/office/drawing/2014/main" id="{B5EB4BD9-A22C-4826-957F-F4CCDB7F504E}"/>
                  </a:ext>
                </a:extLst>
              </p:cNvPr>
              <p:cNvCxnSpPr>
                <a:cxnSpLocks/>
              </p:cNvCxnSpPr>
              <p:nvPr/>
            </p:nvCxnSpPr>
            <p:spPr>
              <a:xfrm flipV="1">
                <a:off x="7009374" y="3411523"/>
                <a:ext cx="618309" cy="4270"/>
              </a:xfrm>
              <a:prstGeom prst="straightConnector1">
                <a:avLst/>
              </a:prstGeom>
              <a:noFill/>
              <a:ln w="6350" cap="flat" cmpd="sng" algn="ctr">
                <a:solidFill>
                  <a:srgbClr val="0612FF"/>
                </a:solidFill>
                <a:prstDash val="solid"/>
                <a:miter lim="800000"/>
                <a:tailEnd type="triangle"/>
              </a:ln>
              <a:effectLst/>
            </p:spPr>
          </p:cxnSp>
          <p:grpSp>
            <p:nvGrpSpPr>
              <p:cNvPr id="9" name="グループ化 8"/>
              <p:cNvGrpSpPr/>
              <p:nvPr/>
            </p:nvGrpSpPr>
            <p:grpSpPr>
              <a:xfrm>
                <a:off x="6991381" y="1173172"/>
                <a:ext cx="1125265" cy="4591759"/>
                <a:chOff x="6991381" y="1173172"/>
                <a:chExt cx="1125265" cy="4591759"/>
              </a:xfrm>
            </p:grpSpPr>
            <p:cxnSp>
              <p:nvCxnSpPr>
                <p:cNvPr id="140" name="Straight Arrow Connector 104">
                  <a:extLst>
                    <a:ext uri="{FF2B5EF4-FFF2-40B4-BE49-F238E27FC236}">
                      <a16:creationId xmlns:a16="http://schemas.microsoft.com/office/drawing/2014/main" id="{9FB9DD2E-4C40-4F0A-9E7A-2BA91FBFA69F}"/>
                    </a:ext>
                  </a:extLst>
                </p:cNvPr>
                <p:cNvCxnSpPr/>
                <p:nvPr/>
              </p:nvCxnSpPr>
              <p:spPr>
                <a:xfrm flipV="1">
                  <a:off x="7800677" y="5633515"/>
                  <a:ext cx="0" cy="131416"/>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07" name="Straight Arrow Connector 99">
                  <a:extLst>
                    <a:ext uri="{FF2B5EF4-FFF2-40B4-BE49-F238E27FC236}">
                      <a16:creationId xmlns:a16="http://schemas.microsoft.com/office/drawing/2014/main" id="{E8C88CBA-9005-4035-BDC2-CCC8128453C7}"/>
                    </a:ext>
                  </a:extLst>
                </p:cNvPr>
                <p:cNvCxnSpPr/>
                <p:nvPr/>
              </p:nvCxnSpPr>
              <p:spPr>
                <a:xfrm flipV="1">
                  <a:off x="7763295" y="5060525"/>
                  <a:ext cx="2705" cy="26418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08" name="Straight Arrow Connector 100">
                  <a:extLst>
                    <a:ext uri="{FF2B5EF4-FFF2-40B4-BE49-F238E27FC236}">
                      <a16:creationId xmlns:a16="http://schemas.microsoft.com/office/drawing/2014/main" id="{65067561-8A97-4421-B16F-EB64582C4765}"/>
                    </a:ext>
                  </a:extLst>
                </p:cNvPr>
                <p:cNvCxnSpPr/>
                <p:nvPr/>
              </p:nvCxnSpPr>
              <p:spPr>
                <a:xfrm flipH="1" flipV="1">
                  <a:off x="7498977" y="4455460"/>
                  <a:ext cx="251011" cy="35410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09" name="Straight Arrow Connector 92">
                  <a:extLst>
                    <a:ext uri="{FF2B5EF4-FFF2-40B4-BE49-F238E27FC236}">
                      <a16:creationId xmlns:a16="http://schemas.microsoft.com/office/drawing/2014/main" id="{7FFAC6B9-69A7-4FF2-9D4B-F27F7FBAD1AA}"/>
                    </a:ext>
                  </a:extLst>
                </p:cNvPr>
                <p:cNvCxnSpPr>
                  <a:cxnSpLocks/>
                </p:cNvCxnSpPr>
                <p:nvPr/>
              </p:nvCxnSpPr>
              <p:spPr>
                <a:xfrm flipV="1">
                  <a:off x="6991381" y="4993709"/>
                  <a:ext cx="618309" cy="4270"/>
                </a:xfrm>
                <a:prstGeom prst="straightConnector1">
                  <a:avLst/>
                </a:prstGeom>
                <a:noFill/>
                <a:ln w="6350" cap="flat" cmpd="sng" algn="ctr">
                  <a:solidFill>
                    <a:srgbClr val="0612FF"/>
                  </a:solidFill>
                  <a:prstDash val="solid"/>
                  <a:miter lim="800000"/>
                  <a:tailEnd type="triangle"/>
                </a:ln>
                <a:effectLst/>
              </p:spPr>
            </p:cxnSp>
            <p:cxnSp>
              <p:nvCxnSpPr>
                <p:cNvPr id="210" name="Straight Arrow Connector 11">
                  <a:extLst>
                    <a:ext uri="{FF2B5EF4-FFF2-40B4-BE49-F238E27FC236}">
                      <a16:creationId xmlns:a16="http://schemas.microsoft.com/office/drawing/2014/main" id="{BC2C6736-F6B6-4BC2-8980-246406060733}"/>
                    </a:ext>
                  </a:extLst>
                </p:cNvPr>
                <p:cNvCxnSpPr>
                  <a:cxnSpLocks/>
                </p:cNvCxnSpPr>
                <p:nvPr/>
              </p:nvCxnSpPr>
              <p:spPr>
                <a:xfrm flipV="1">
                  <a:off x="6994754" y="4484664"/>
                  <a:ext cx="346446" cy="429906"/>
                </a:xfrm>
                <a:prstGeom prst="straightConnector1">
                  <a:avLst/>
                </a:prstGeom>
                <a:noFill/>
                <a:ln w="6350" cap="flat" cmpd="sng" algn="ctr">
                  <a:solidFill>
                    <a:srgbClr val="0612FF"/>
                  </a:solidFill>
                  <a:prstDash val="solid"/>
                  <a:miter lim="800000"/>
                  <a:tailEnd type="triangle"/>
                </a:ln>
                <a:effectLst/>
              </p:spPr>
            </p:cxnSp>
            <p:cxnSp>
              <p:nvCxnSpPr>
                <p:cNvPr id="212" name="Straight Arrow Connector 11">
                  <a:extLst>
                    <a:ext uri="{FF2B5EF4-FFF2-40B4-BE49-F238E27FC236}">
                      <a16:creationId xmlns:a16="http://schemas.microsoft.com/office/drawing/2014/main" id="{7ECDCED0-27A1-48E3-994E-6A65348C0F8B}"/>
                    </a:ext>
                  </a:extLst>
                </p:cNvPr>
                <p:cNvCxnSpPr>
                  <a:cxnSpLocks/>
                </p:cNvCxnSpPr>
                <p:nvPr/>
              </p:nvCxnSpPr>
              <p:spPr>
                <a:xfrm flipV="1">
                  <a:off x="7011421" y="2856058"/>
                  <a:ext cx="400118" cy="417097"/>
                </a:xfrm>
                <a:prstGeom prst="straightConnector1">
                  <a:avLst/>
                </a:prstGeom>
                <a:noFill/>
                <a:ln w="6350" cap="flat" cmpd="sng" algn="ctr">
                  <a:solidFill>
                    <a:srgbClr val="0612FF"/>
                  </a:solidFill>
                  <a:prstDash val="solid"/>
                  <a:miter lim="800000"/>
                  <a:tailEnd type="triangle"/>
                </a:ln>
                <a:effectLst/>
              </p:spPr>
            </p:cxnSp>
            <p:cxnSp>
              <p:nvCxnSpPr>
                <p:cNvPr id="213" name="Straight Arrow Connector 232">
                  <a:extLst>
                    <a:ext uri="{FF2B5EF4-FFF2-40B4-BE49-F238E27FC236}">
                      <a16:creationId xmlns:a16="http://schemas.microsoft.com/office/drawing/2014/main" id="{AEF1144B-13F9-4F86-9AAE-05C59140F38B}"/>
                    </a:ext>
                  </a:extLst>
                </p:cNvPr>
                <p:cNvCxnSpPr/>
                <p:nvPr/>
              </p:nvCxnSpPr>
              <p:spPr>
                <a:xfrm flipH="1" flipV="1">
                  <a:off x="7519195" y="1173172"/>
                  <a:ext cx="237502" cy="358669"/>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14" name="Straight Arrow Connector 92">
                  <a:extLst>
                    <a:ext uri="{FF2B5EF4-FFF2-40B4-BE49-F238E27FC236}">
                      <a16:creationId xmlns:a16="http://schemas.microsoft.com/office/drawing/2014/main" id="{EA9F475A-642A-4307-9C3A-C1C9D4E29AF9}"/>
                    </a:ext>
                  </a:extLst>
                </p:cNvPr>
                <p:cNvCxnSpPr>
                  <a:cxnSpLocks/>
                </p:cNvCxnSpPr>
                <p:nvPr/>
              </p:nvCxnSpPr>
              <p:spPr>
                <a:xfrm flipV="1">
                  <a:off x="7011421" y="1744599"/>
                  <a:ext cx="618309" cy="4270"/>
                </a:xfrm>
                <a:prstGeom prst="straightConnector1">
                  <a:avLst/>
                </a:prstGeom>
                <a:noFill/>
                <a:ln w="6350" cap="flat" cmpd="sng" algn="ctr">
                  <a:solidFill>
                    <a:srgbClr val="0612FF"/>
                  </a:solidFill>
                  <a:prstDash val="solid"/>
                  <a:miter lim="800000"/>
                  <a:tailEnd type="triangle"/>
                </a:ln>
                <a:effectLst/>
              </p:spPr>
            </p:cxnSp>
            <p:cxnSp>
              <p:nvCxnSpPr>
                <p:cNvPr id="215" name="Straight Arrow Connector 11">
                  <a:extLst>
                    <a:ext uri="{FF2B5EF4-FFF2-40B4-BE49-F238E27FC236}">
                      <a16:creationId xmlns:a16="http://schemas.microsoft.com/office/drawing/2014/main" id="{0A6A6027-2057-4F84-869A-7BC3DA400070}"/>
                    </a:ext>
                  </a:extLst>
                </p:cNvPr>
                <p:cNvCxnSpPr>
                  <a:cxnSpLocks/>
                </p:cNvCxnSpPr>
                <p:nvPr/>
              </p:nvCxnSpPr>
              <p:spPr>
                <a:xfrm flipV="1">
                  <a:off x="7013191" y="1189577"/>
                  <a:ext cx="425401" cy="423802"/>
                </a:xfrm>
                <a:prstGeom prst="straightConnector1">
                  <a:avLst/>
                </a:prstGeom>
                <a:noFill/>
                <a:ln w="6350" cap="flat" cmpd="sng" algn="ctr">
                  <a:solidFill>
                    <a:srgbClr val="0612FF"/>
                  </a:solidFill>
                  <a:prstDash val="solid"/>
                  <a:miter lim="800000"/>
                  <a:tailEnd type="triangle"/>
                </a:ln>
                <a:effectLst/>
              </p:spPr>
            </p:cxnSp>
            <p:sp>
              <p:nvSpPr>
                <p:cNvPr id="216" name="Freeform: Shape 254">
                  <a:extLst>
                    <a:ext uri="{FF2B5EF4-FFF2-40B4-BE49-F238E27FC236}">
                      <a16:creationId xmlns:a16="http://schemas.microsoft.com/office/drawing/2014/main" id="{6B6F4945-8176-4CDC-B83A-FCD00B665789}"/>
                    </a:ext>
                  </a:extLst>
                </p:cNvPr>
                <p:cNvSpPr/>
                <p:nvPr/>
              </p:nvSpPr>
              <p:spPr>
                <a:xfrm>
                  <a:off x="7958045" y="1773065"/>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0612FF"/>
                  </a:solidFill>
                  <a:prstDash val="solid"/>
                  <a:miter lim="800000"/>
                  <a:tailEnd type="triangl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sp>
              <p:nvSpPr>
                <p:cNvPr id="217" name="Freeform: Shape 257">
                  <a:extLst>
                    <a:ext uri="{FF2B5EF4-FFF2-40B4-BE49-F238E27FC236}">
                      <a16:creationId xmlns:a16="http://schemas.microsoft.com/office/drawing/2014/main" id="{DAAF6A15-A299-48F8-A227-5158CAC58BA6}"/>
                    </a:ext>
                  </a:extLst>
                </p:cNvPr>
                <p:cNvSpPr/>
                <p:nvPr/>
              </p:nvSpPr>
              <p:spPr>
                <a:xfrm>
                  <a:off x="7956466" y="3431495"/>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0612FF"/>
                  </a:solidFill>
                  <a:prstDash val="solid"/>
                  <a:miter lim="800000"/>
                  <a:tailEnd type="triangl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cxnSp>
              <p:nvCxnSpPr>
                <p:cNvPr id="218" name="Straight Arrow Connector 232">
                  <a:extLst>
                    <a:ext uri="{FF2B5EF4-FFF2-40B4-BE49-F238E27FC236}">
                      <a16:creationId xmlns:a16="http://schemas.microsoft.com/office/drawing/2014/main" id="{AEF1144B-13F9-4F86-9AAE-05C59140F38B}"/>
                    </a:ext>
                  </a:extLst>
                </p:cNvPr>
                <p:cNvCxnSpPr/>
                <p:nvPr/>
              </p:nvCxnSpPr>
              <p:spPr>
                <a:xfrm flipH="1" flipV="1">
                  <a:off x="7514341" y="2845237"/>
                  <a:ext cx="247210" cy="365761"/>
                </a:xfrm>
                <a:prstGeom prst="straightConnector1">
                  <a:avLst/>
                </a:prstGeom>
                <a:noFill/>
                <a:ln w="6350" cap="flat" cmpd="sng" algn="ctr">
                  <a:solidFill>
                    <a:srgbClr val="0612FF"/>
                  </a:solidFill>
                  <a:prstDash val="solid"/>
                  <a:miter lim="800000"/>
                  <a:headEnd type="triangle" w="med" len="med"/>
                  <a:tailEnd type="none" w="med" len="med"/>
                </a:ln>
                <a:effectLst/>
              </p:spPr>
            </p:cxnSp>
          </p:grpSp>
        </p:grpSp>
        <p:grpSp>
          <p:nvGrpSpPr>
            <p:cNvPr id="254" name="グループ化 253"/>
            <p:cNvGrpSpPr/>
            <p:nvPr/>
          </p:nvGrpSpPr>
          <p:grpSpPr>
            <a:xfrm>
              <a:off x="7475204" y="1162533"/>
              <a:ext cx="1125265" cy="4591759"/>
              <a:chOff x="6991381" y="1173172"/>
              <a:chExt cx="1125265" cy="4591759"/>
            </a:xfrm>
          </p:grpSpPr>
          <p:cxnSp>
            <p:nvCxnSpPr>
              <p:cNvPr id="255" name="Straight Arrow Connector 92">
                <a:extLst>
                  <a:ext uri="{FF2B5EF4-FFF2-40B4-BE49-F238E27FC236}">
                    <a16:creationId xmlns:a16="http://schemas.microsoft.com/office/drawing/2014/main" id="{B5EB4BD9-A22C-4826-957F-F4CCDB7F504E}"/>
                  </a:ext>
                </a:extLst>
              </p:cNvPr>
              <p:cNvCxnSpPr>
                <a:cxnSpLocks/>
              </p:cNvCxnSpPr>
              <p:nvPr/>
            </p:nvCxnSpPr>
            <p:spPr>
              <a:xfrm flipV="1">
                <a:off x="7009374" y="3411523"/>
                <a:ext cx="618309" cy="4270"/>
              </a:xfrm>
              <a:prstGeom prst="straightConnector1">
                <a:avLst/>
              </a:prstGeom>
              <a:noFill/>
              <a:ln w="6350" cap="flat" cmpd="sng" algn="ctr">
                <a:solidFill>
                  <a:srgbClr val="0612FF"/>
                </a:solidFill>
                <a:prstDash val="solid"/>
                <a:miter lim="800000"/>
                <a:tailEnd type="triangle"/>
              </a:ln>
              <a:effectLst/>
            </p:spPr>
          </p:cxnSp>
          <p:grpSp>
            <p:nvGrpSpPr>
              <p:cNvPr id="257" name="グループ化 256"/>
              <p:cNvGrpSpPr/>
              <p:nvPr/>
            </p:nvGrpSpPr>
            <p:grpSpPr>
              <a:xfrm>
                <a:off x="6991381" y="1173172"/>
                <a:ext cx="1125265" cy="4591759"/>
                <a:chOff x="6991381" y="1173172"/>
                <a:chExt cx="1125265" cy="4591759"/>
              </a:xfrm>
            </p:grpSpPr>
            <p:cxnSp>
              <p:nvCxnSpPr>
                <p:cNvPr id="259" name="Straight Arrow Connector 104">
                  <a:extLst>
                    <a:ext uri="{FF2B5EF4-FFF2-40B4-BE49-F238E27FC236}">
                      <a16:creationId xmlns:a16="http://schemas.microsoft.com/office/drawing/2014/main" id="{9FB9DD2E-4C40-4F0A-9E7A-2BA91FBFA69F}"/>
                    </a:ext>
                  </a:extLst>
                </p:cNvPr>
                <p:cNvCxnSpPr/>
                <p:nvPr/>
              </p:nvCxnSpPr>
              <p:spPr>
                <a:xfrm flipV="1">
                  <a:off x="7800677" y="5633515"/>
                  <a:ext cx="0" cy="131416"/>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60" name="Straight Arrow Connector 99">
                  <a:extLst>
                    <a:ext uri="{FF2B5EF4-FFF2-40B4-BE49-F238E27FC236}">
                      <a16:creationId xmlns:a16="http://schemas.microsoft.com/office/drawing/2014/main" id="{E8C88CBA-9005-4035-BDC2-CCC8128453C7}"/>
                    </a:ext>
                  </a:extLst>
                </p:cNvPr>
                <p:cNvCxnSpPr/>
                <p:nvPr/>
              </p:nvCxnSpPr>
              <p:spPr>
                <a:xfrm flipV="1">
                  <a:off x="7763295" y="5060525"/>
                  <a:ext cx="2705" cy="26418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62" name="Straight Arrow Connector 100">
                  <a:extLst>
                    <a:ext uri="{FF2B5EF4-FFF2-40B4-BE49-F238E27FC236}">
                      <a16:creationId xmlns:a16="http://schemas.microsoft.com/office/drawing/2014/main" id="{65067561-8A97-4421-B16F-EB64582C4765}"/>
                    </a:ext>
                  </a:extLst>
                </p:cNvPr>
                <p:cNvCxnSpPr/>
                <p:nvPr/>
              </p:nvCxnSpPr>
              <p:spPr>
                <a:xfrm flipH="1" flipV="1">
                  <a:off x="7498977" y="4455460"/>
                  <a:ext cx="251011" cy="354105"/>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264" name="Straight Arrow Connector 92">
                  <a:extLst>
                    <a:ext uri="{FF2B5EF4-FFF2-40B4-BE49-F238E27FC236}">
                      <a16:creationId xmlns:a16="http://schemas.microsoft.com/office/drawing/2014/main" id="{7FFAC6B9-69A7-4FF2-9D4B-F27F7FBAD1AA}"/>
                    </a:ext>
                  </a:extLst>
                </p:cNvPr>
                <p:cNvCxnSpPr>
                  <a:cxnSpLocks/>
                </p:cNvCxnSpPr>
                <p:nvPr/>
              </p:nvCxnSpPr>
              <p:spPr>
                <a:xfrm flipV="1">
                  <a:off x="6991381" y="4993709"/>
                  <a:ext cx="618309" cy="4270"/>
                </a:xfrm>
                <a:prstGeom prst="straightConnector1">
                  <a:avLst/>
                </a:prstGeom>
                <a:noFill/>
                <a:ln w="6350" cap="flat" cmpd="sng" algn="ctr">
                  <a:solidFill>
                    <a:srgbClr val="0612FF"/>
                  </a:solidFill>
                  <a:prstDash val="solid"/>
                  <a:miter lim="800000"/>
                  <a:tailEnd type="triangle"/>
                </a:ln>
                <a:effectLst/>
              </p:spPr>
            </p:cxnSp>
            <p:cxnSp>
              <p:nvCxnSpPr>
                <p:cNvPr id="265" name="Straight Arrow Connector 11">
                  <a:extLst>
                    <a:ext uri="{FF2B5EF4-FFF2-40B4-BE49-F238E27FC236}">
                      <a16:creationId xmlns:a16="http://schemas.microsoft.com/office/drawing/2014/main" id="{BC2C6736-F6B6-4BC2-8980-246406060733}"/>
                    </a:ext>
                  </a:extLst>
                </p:cNvPr>
                <p:cNvCxnSpPr>
                  <a:cxnSpLocks/>
                </p:cNvCxnSpPr>
                <p:nvPr/>
              </p:nvCxnSpPr>
              <p:spPr>
                <a:xfrm flipV="1">
                  <a:off x="6994754" y="4484664"/>
                  <a:ext cx="346446" cy="429906"/>
                </a:xfrm>
                <a:prstGeom prst="straightConnector1">
                  <a:avLst/>
                </a:prstGeom>
                <a:noFill/>
                <a:ln w="6350" cap="flat" cmpd="sng" algn="ctr">
                  <a:solidFill>
                    <a:srgbClr val="0612FF"/>
                  </a:solidFill>
                  <a:prstDash val="solid"/>
                  <a:miter lim="800000"/>
                  <a:tailEnd type="triangle"/>
                </a:ln>
                <a:effectLst/>
              </p:spPr>
            </p:cxnSp>
            <p:cxnSp>
              <p:nvCxnSpPr>
                <p:cNvPr id="266" name="Straight Arrow Connector 11">
                  <a:extLst>
                    <a:ext uri="{FF2B5EF4-FFF2-40B4-BE49-F238E27FC236}">
                      <a16:creationId xmlns:a16="http://schemas.microsoft.com/office/drawing/2014/main" id="{7ECDCED0-27A1-48E3-994E-6A65348C0F8B}"/>
                    </a:ext>
                  </a:extLst>
                </p:cNvPr>
                <p:cNvCxnSpPr>
                  <a:cxnSpLocks/>
                </p:cNvCxnSpPr>
                <p:nvPr/>
              </p:nvCxnSpPr>
              <p:spPr>
                <a:xfrm flipV="1">
                  <a:off x="7011421" y="2856058"/>
                  <a:ext cx="400118" cy="417097"/>
                </a:xfrm>
                <a:prstGeom prst="straightConnector1">
                  <a:avLst/>
                </a:prstGeom>
                <a:noFill/>
                <a:ln w="6350" cap="flat" cmpd="sng" algn="ctr">
                  <a:solidFill>
                    <a:srgbClr val="0612FF"/>
                  </a:solidFill>
                  <a:prstDash val="solid"/>
                  <a:miter lim="800000"/>
                  <a:tailEnd type="triangle"/>
                </a:ln>
                <a:effectLst/>
              </p:spPr>
            </p:cxnSp>
            <p:cxnSp>
              <p:nvCxnSpPr>
                <p:cNvPr id="267" name="Straight Arrow Connector 232">
                  <a:extLst>
                    <a:ext uri="{FF2B5EF4-FFF2-40B4-BE49-F238E27FC236}">
                      <a16:creationId xmlns:a16="http://schemas.microsoft.com/office/drawing/2014/main" id="{AEF1144B-13F9-4F86-9AAE-05C59140F38B}"/>
                    </a:ext>
                  </a:extLst>
                </p:cNvPr>
                <p:cNvCxnSpPr/>
                <p:nvPr/>
              </p:nvCxnSpPr>
              <p:spPr>
                <a:xfrm flipH="1" flipV="1">
                  <a:off x="7519195" y="1173172"/>
                  <a:ext cx="237502" cy="358669"/>
                </a:xfrm>
                <a:prstGeom prst="straightConnector1">
                  <a:avLst/>
                </a:prstGeom>
                <a:noFill/>
                <a:ln w="6350" cap="flat" cmpd="sng" algn="ctr">
                  <a:solidFill>
                    <a:srgbClr val="0612FF"/>
                  </a:solidFill>
                  <a:prstDash val="solid"/>
                  <a:miter lim="800000"/>
                  <a:headEnd type="triangle" w="med" len="med"/>
                  <a:tailEnd type="none" w="med" len="med"/>
                </a:ln>
                <a:effectLst/>
              </p:spPr>
            </p:cxnSp>
            <p:cxnSp>
              <p:nvCxnSpPr>
                <p:cNvPr id="318" name="Straight Arrow Connector 92">
                  <a:extLst>
                    <a:ext uri="{FF2B5EF4-FFF2-40B4-BE49-F238E27FC236}">
                      <a16:creationId xmlns:a16="http://schemas.microsoft.com/office/drawing/2014/main" id="{EA9F475A-642A-4307-9C3A-C1C9D4E29AF9}"/>
                    </a:ext>
                  </a:extLst>
                </p:cNvPr>
                <p:cNvCxnSpPr>
                  <a:cxnSpLocks/>
                </p:cNvCxnSpPr>
                <p:nvPr/>
              </p:nvCxnSpPr>
              <p:spPr>
                <a:xfrm flipV="1">
                  <a:off x="7011421" y="1744599"/>
                  <a:ext cx="618309" cy="4270"/>
                </a:xfrm>
                <a:prstGeom prst="straightConnector1">
                  <a:avLst/>
                </a:prstGeom>
                <a:noFill/>
                <a:ln w="6350" cap="flat" cmpd="sng" algn="ctr">
                  <a:solidFill>
                    <a:srgbClr val="0612FF"/>
                  </a:solidFill>
                  <a:prstDash val="solid"/>
                  <a:miter lim="800000"/>
                  <a:tailEnd type="triangle"/>
                </a:ln>
                <a:effectLst/>
              </p:spPr>
            </p:cxnSp>
            <p:cxnSp>
              <p:nvCxnSpPr>
                <p:cNvPr id="319" name="Straight Arrow Connector 11">
                  <a:extLst>
                    <a:ext uri="{FF2B5EF4-FFF2-40B4-BE49-F238E27FC236}">
                      <a16:creationId xmlns:a16="http://schemas.microsoft.com/office/drawing/2014/main" id="{0A6A6027-2057-4F84-869A-7BC3DA400070}"/>
                    </a:ext>
                  </a:extLst>
                </p:cNvPr>
                <p:cNvCxnSpPr>
                  <a:cxnSpLocks/>
                </p:cNvCxnSpPr>
                <p:nvPr/>
              </p:nvCxnSpPr>
              <p:spPr>
                <a:xfrm flipV="1">
                  <a:off x="7013191" y="1189577"/>
                  <a:ext cx="425401" cy="423802"/>
                </a:xfrm>
                <a:prstGeom prst="straightConnector1">
                  <a:avLst/>
                </a:prstGeom>
                <a:noFill/>
                <a:ln w="6350" cap="flat" cmpd="sng" algn="ctr">
                  <a:solidFill>
                    <a:srgbClr val="0612FF"/>
                  </a:solidFill>
                  <a:prstDash val="solid"/>
                  <a:miter lim="800000"/>
                  <a:tailEnd type="triangle"/>
                </a:ln>
                <a:effectLst/>
              </p:spPr>
            </p:cxnSp>
            <p:sp>
              <p:nvSpPr>
                <p:cNvPr id="320" name="Freeform: Shape 254">
                  <a:extLst>
                    <a:ext uri="{FF2B5EF4-FFF2-40B4-BE49-F238E27FC236}">
                      <a16:creationId xmlns:a16="http://schemas.microsoft.com/office/drawing/2014/main" id="{6B6F4945-8176-4CDC-B83A-FCD00B665789}"/>
                    </a:ext>
                  </a:extLst>
                </p:cNvPr>
                <p:cNvSpPr/>
                <p:nvPr/>
              </p:nvSpPr>
              <p:spPr>
                <a:xfrm>
                  <a:off x="7958045" y="1773065"/>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0612FF"/>
                  </a:solidFill>
                  <a:prstDash val="solid"/>
                  <a:miter lim="800000"/>
                  <a:tailEnd type="triangl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sp>
              <p:nvSpPr>
                <p:cNvPr id="321" name="Freeform: Shape 257">
                  <a:extLst>
                    <a:ext uri="{FF2B5EF4-FFF2-40B4-BE49-F238E27FC236}">
                      <a16:creationId xmlns:a16="http://schemas.microsoft.com/office/drawing/2014/main" id="{DAAF6A15-A299-48F8-A227-5158CAC58BA6}"/>
                    </a:ext>
                  </a:extLst>
                </p:cNvPr>
                <p:cNvSpPr/>
                <p:nvPr/>
              </p:nvSpPr>
              <p:spPr>
                <a:xfrm>
                  <a:off x="7956466" y="3431495"/>
                  <a:ext cx="158601" cy="1429600"/>
                </a:xfrm>
                <a:custGeom>
                  <a:avLst/>
                  <a:gdLst>
                    <a:gd name="connsiteX0" fmla="*/ 50800 w 330556"/>
                    <a:gd name="connsiteY0" fmla="*/ 0 h 3175000"/>
                    <a:gd name="connsiteX1" fmla="*/ 330200 w 330556"/>
                    <a:gd name="connsiteY1" fmla="*/ 1625600 h 3175000"/>
                    <a:gd name="connsiteX2" fmla="*/ 0 w 330556"/>
                    <a:gd name="connsiteY2" fmla="*/ 3175000 h 3175000"/>
                  </a:gdLst>
                  <a:ahLst/>
                  <a:cxnLst>
                    <a:cxn ang="0">
                      <a:pos x="connsiteX0" y="connsiteY0"/>
                    </a:cxn>
                    <a:cxn ang="0">
                      <a:pos x="connsiteX1" y="connsiteY1"/>
                    </a:cxn>
                    <a:cxn ang="0">
                      <a:pos x="connsiteX2" y="connsiteY2"/>
                    </a:cxn>
                  </a:cxnLst>
                  <a:rect l="l" t="t" r="r" b="b"/>
                  <a:pathLst>
                    <a:path w="330556" h="3175000">
                      <a:moveTo>
                        <a:pt x="50800" y="0"/>
                      </a:moveTo>
                      <a:cubicBezTo>
                        <a:pt x="194733" y="548216"/>
                        <a:pt x="338667" y="1096433"/>
                        <a:pt x="330200" y="1625600"/>
                      </a:cubicBezTo>
                      <a:cubicBezTo>
                        <a:pt x="321733" y="2154767"/>
                        <a:pt x="25400" y="2942167"/>
                        <a:pt x="0" y="3175000"/>
                      </a:cubicBezTo>
                    </a:path>
                  </a:pathLst>
                </a:custGeom>
                <a:noFill/>
                <a:ln w="12700" cap="flat" cmpd="sng" algn="ctr">
                  <a:solidFill>
                    <a:srgbClr val="0612FF"/>
                  </a:solidFill>
                  <a:prstDash val="solid"/>
                  <a:miter lim="800000"/>
                  <a:tailEnd type="triangle"/>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eiryo UI"/>
                    <a:cs typeface="+mn-cs"/>
                  </a:endParaRPr>
                </a:p>
              </p:txBody>
            </p:sp>
            <p:cxnSp>
              <p:nvCxnSpPr>
                <p:cNvPr id="322" name="Straight Arrow Connector 232">
                  <a:extLst>
                    <a:ext uri="{FF2B5EF4-FFF2-40B4-BE49-F238E27FC236}">
                      <a16:creationId xmlns:a16="http://schemas.microsoft.com/office/drawing/2014/main" id="{AEF1144B-13F9-4F86-9AAE-05C59140F38B}"/>
                    </a:ext>
                  </a:extLst>
                </p:cNvPr>
                <p:cNvCxnSpPr/>
                <p:nvPr/>
              </p:nvCxnSpPr>
              <p:spPr>
                <a:xfrm flipH="1" flipV="1">
                  <a:off x="7514341" y="2845237"/>
                  <a:ext cx="247210" cy="365761"/>
                </a:xfrm>
                <a:prstGeom prst="straightConnector1">
                  <a:avLst/>
                </a:prstGeom>
                <a:noFill/>
                <a:ln w="6350" cap="flat" cmpd="sng" algn="ctr">
                  <a:solidFill>
                    <a:srgbClr val="0612FF"/>
                  </a:solidFill>
                  <a:prstDash val="solid"/>
                  <a:miter lim="800000"/>
                  <a:headEnd type="triangle" w="med" len="med"/>
                  <a:tailEnd type="none" w="med" len="med"/>
                </a:ln>
                <a:effectLst/>
              </p:spPr>
            </p:cxnSp>
          </p:grpSp>
        </p:grpSp>
      </p:grpSp>
      <p:grpSp>
        <p:nvGrpSpPr>
          <p:cNvPr id="323" name="グループ化 322"/>
          <p:cNvGrpSpPr/>
          <p:nvPr/>
        </p:nvGrpSpPr>
        <p:grpSpPr>
          <a:xfrm>
            <a:off x="7946294" y="68988"/>
            <a:ext cx="646331" cy="6072774"/>
            <a:chOff x="5621815" y="-12564"/>
            <a:chExt cx="646331" cy="6072774"/>
          </a:xfrm>
        </p:grpSpPr>
        <p:cxnSp>
          <p:nvCxnSpPr>
            <p:cNvPr id="324" name="直線コネクタ 323"/>
            <p:cNvCxnSpPr/>
            <p:nvPr/>
          </p:nvCxnSpPr>
          <p:spPr>
            <a:xfrm>
              <a:off x="5940152" y="332656"/>
              <a:ext cx="0" cy="5727554"/>
            </a:xfrm>
            <a:prstGeom prst="line">
              <a:avLst/>
            </a:prstGeom>
            <a:noFill/>
            <a:ln w="28575" cap="flat" cmpd="sng" algn="ctr">
              <a:solidFill>
                <a:srgbClr val="000000"/>
              </a:solidFill>
              <a:prstDash val="dashDot"/>
              <a:headEnd type="none" w="med" len="med"/>
              <a:tailEnd type="none" w="med" len="med"/>
            </a:ln>
            <a:effectLst/>
          </p:spPr>
        </p:cxnSp>
        <p:sp>
          <p:nvSpPr>
            <p:cNvPr id="325" name="テキスト ボックス 324"/>
            <p:cNvSpPr txBox="1"/>
            <p:nvPr/>
          </p:nvSpPr>
          <p:spPr>
            <a:xfrm>
              <a:off x="5621815" y="-12564"/>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Now</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grpSp>
      <p:sp>
        <p:nvSpPr>
          <p:cNvPr id="326" name="テキスト ボックス 325"/>
          <p:cNvSpPr txBox="1"/>
          <p:nvPr/>
        </p:nvSpPr>
        <p:spPr>
          <a:xfrm>
            <a:off x="5199431" y="6314797"/>
            <a:ext cx="30572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Error regression for the past</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327" name="テキスト ボックス 326"/>
          <p:cNvSpPr txBox="1"/>
          <p:nvPr/>
        </p:nvSpPr>
        <p:spPr>
          <a:xfrm>
            <a:off x="8192103" y="6316719"/>
            <a:ext cx="24545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Look ahead prediction</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grpSp>
        <p:nvGrpSpPr>
          <p:cNvPr id="329" name="グループ化 328"/>
          <p:cNvGrpSpPr/>
          <p:nvPr/>
        </p:nvGrpSpPr>
        <p:grpSpPr>
          <a:xfrm>
            <a:off x="5657312" y="711715"/>
            <a:ext cx="2596566" cy="3591684"/>
            <a:chOff x="3242044" y="695720"/>
            <a:chExt cx="2596566" cy="3591684"/>
          </a:xfrm>
        </p:grpSpPr>
        <p:grpSp>
          <p:nvGrpSpPr>
            <p:cNvPr id="330" name="グループ化 329"/>
            <p:cNvGrpSpPr/>
            <p:nvPr/>
          </p:nvGrpSpPr>
          <p:grpSpPr>
            <a:xfrm>
              <a:off x="3242044" y="3999980"/>
              <a:ext cx="2558920" cy="287424"/>
              <a:chOff x="3242044" y="3999980"/>
              <a:chExt cx="2558920" cy="287424"/>
            </a:xfrm>
          </p:grpSpPr>
          <p:sp>
            <p:nvSpPr>
              <p:cNvPr id="339" name="テキスト ボックス 338"/>
              <p:cNvSpPr txBox="1"/>
              <p:nvPr/>
            </p:nvSpPr>
            <p:spPr>
              <a:xfrm>
                <a:off x="5185090" y="4002285"/>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update</a:t>
                </a:r>
                <a:endParaRPr kumimoji="1" lang="ja-JP" altLang="en-US"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340" name="テキスト ボックス 339"/>
              <p:cNvSpPr txBox="1"/>
              <p:nvPr/>
            </p:nvSpPr>
            <p:spPr>
              <a:xfrm>
                <a:off x="4200765" y="4025794"/>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update</a:t>
                </a:r>
                <a:endParaRPr kumimoji="1" lang="ja-JP" altLang="en-US"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341" name="テキスト ボックス 340"/>
              <p:cNvSpPr txBox="1"/>
              <p:nvPr/>
            </p:nvSpPr>
            <p:spPr>
              <a:xfrm>
                <a:off x="3242044" y="3999980"/>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update</a:t>
                </a:r>
                <a:endParaRPr kumimoji="1" lang="ja-JP" altLang="en-US"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grpSp>
        <p:grpSp>
          <p:nvGrpSpPr>
            <p:cNvPr id="331" name="グループ化 330"/>
            <p:cNvGrpSpPr/>
            <p:nvPr/>
          </p:nvGrpSpPr>
          <p:grpSpPr>
            <a:xfrm>
              <a:off x="3260540" y="2371983"/>
              <a:ext cx="2558920" cy="287424"/>
              <a:chOff x="3242044" y="3999980"/>
              <a:chExt cx="2558920" cy="287424"/>
            </a:xfrm>
          </p:grpSpPr>
          <p:sp>
            <p:nvSpPr>
              <p:cNvPr id="336" name="テキスト ボックス 335"/>
              <p:cNvSpPr txBox="1"/>
              <p:nvPr/>
            </p:nvSpPr>
            <p:spPr>
              <a:xfrm>
                <a:off x="5185090" y="4002285"/>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update</a:t>
                </a:r>
                <a:endParaRPr kumimoji="1" lang="ja-JP" altLang="en-US"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337" name="テキスト ボックス 336"/>
              <p:cNvSpPr txBox="1"/>
              <p:nvPr/>
            </p:nvSpPr>
            <p:spPr>
              <a:xfrm>
                <a:off x="4200765" y="4025794"/>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update</a:t>
                </a:r>
                <a:endParaRPr kumimoji="1" lang="ja-JP" altLang="en-US"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338" name="テキスト ボックス 337"/>
              <p:cNvSpPr txBox="1"/>
              <p:nvPr/>
            </p:nvSpPr>
            <p:spPr>
              <a:xfrm>
                <a:off x="3242044" y="3999980"/>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update</a:t>
                </a:r>
                <a:endParaRPr kumimoji="1" lang="ja-JP" altLang="en-US"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grpSp>
        <p:grpSp>
          <p:nvGrpSpPr>
            <p:cNvPr id="332" name="グループ化 331"/>
            <p:cNvGrpSpPr/>
            <p:nvPr/>
          </p:nvGrpSpPr>
          <p:grpSpPr>
            <a:xfrm>
              <a:off x="3279690" y="695720"/>
              <a:ext cx="2558920" cy="287424"/>
              <a:chOff x="3242044" y="3999980"/>
              <a:chExt cx="2558920" cy="287424"/>
            </a:xfrm>
          </p:grpSpPr>
          <p:sp>
            <p:nvSpPr>
              <p:cNvPr id="333" name="テキスト ボックス 332"/>
              <p:cNvSpPr txBox="1"/>
              <p:nvPr/>
            </p:nvSpPr>
            <p:spPr>
              <a:xfrm>
                <a:off x="5185090" y="4002285"/>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update</a:t>
                </a:r>
                <a:endParaRPr kumimoji="1" lang="ja-JP" altLang="en-US"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334" name="テキスト ボックス 333"/>
              <p:cNvSpPr txBox="1"/>
              <p:nvPr/>
            </p:nvSpPr>
            <p:spPr>
              <a:xfrm>
                <a:off x="4200765" y="4025794"/>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update</a:t>
                </a:r>
                <a:endParaRPr kumimoji="1" lang="ja-JP" altLang="en-US"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335" name="テキスト ボックス 334"/>
              <p:cNvSpPr txBox="1"/>
              <p:nvPr/>
            </p:nvSpPr>
            <p:spPr>
              <a:xfrm>
                <a:off x="3242044" y="3999980"/>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update</a:t>
                </a:r>
                <a:endParaRPr kumimoji="1" lang="ja-JP" altLang="en-US" sz="11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grpSp>
      </p:grpSp>
      <p:sp>
        <p:nvSpPr>
          <p:cNvPr id="342" name="テキスト ボックス 341"/>
          <p:cNvSpPr txBox="1"/>
          <p:nvPr/>
        </p:nvSpPr>
        <p:spPr>
          <a:xfrm>
            <a:off x="1420626" y="329063"/>
            <a:ext cx="672652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Update only the posterior while fixing connectivity weights</a:t>
            </a:r>
            <a:endParaRPr kumimoji="1" lang="ja-JP" altLang="en-US" sz="20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219" name="テキスト ボックス 218">
            <a:extLst>
              <a:ext uri="{FF2B5EF4-FFF2-40B4-BE49-F238E27FC236}">
                <a16:creationId xmlns:a16="http://schemas.microsoft.com/office/drawing/2014/main" id="{B31AD936-51AC-4230-BA7C-D4D0491C3B83}"/>
              </a:ext>
            </a:extLst>
          </p:cNvPr>
          <p:cNvSpPr txBox="1"/>
          <p:nvPr/>
        </p:nvSpPr>
        <p:spPr>
          <a:xfrm>
            <a:off x="1924923" y="925841"/>
            <a:ext cx="155042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Slow dynamics</a:t>
            </a:r>
            <a:endParaRPr kumimoji="1" lang="ja-JP" altLang="en-US"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224" name="テキスト ボックス 223">
            <a:extLst>
              <a:ext uri="{FF2B5EF4-FFF2-40B4-BE49-F238E27FC236}">
                <a16:creationId xmlns:a16="http://schemas.microsoft.com/office/drawing/2014/main" id="{F365C368-32F0-4DD9-B4F0-F82D633B7D83}"/>
              </a:ext>
            </a:extLst>
          </p:cNvPr>
          <p:cNvSpPr txBox="1"/>
          <p:nvPr/>
        </p:nvSpPr>
        <p:spPr>
          <a:xfrm>
            <a:off x="1606378" y="2593085"/>
            <a:ext cx="20614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Intermediate dynamics</a:t>
            </a:r>
            <a:endParaRPr kumimoji="1" lang="ja-JP" altLang="en-US"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229" name="テキスト ボックス 228">
            <a:extLst>
              <a:ext uri="{FF2B5EF4-FFF2-40B4-BE49-F238E27FC236}">
                <a16:creationId xmlns:a16="http://schemas.microsoft.com/office/drawing/2014/main" id="{0238D73D-DDAB-4824-B327-7526E5EFE224}"/>
              </a:ext>
            </a:extLst>
          </p:cNvPr>
          <p:cNvSpPr txBox="1"/>
          <p:nvPr/>
        </p:nvSpPr>
        <p:spPr>
          <a:xfrm>
            <a:off x="1970254" y="4216223"/>
            <a:ext cx="150714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Fast dynamics</a:t>
            </a:r>
            <a:endParaRPr kumimoji="1" lang="ja-JP" altLang="en-US"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233" name="正方形/長方形 232">
            <a:extLst>
              <a:ext uri="{FF2B5EF4-FFF2-40B4-BE49-F238E27FC236}">
                <a16:creationId xmlns:a16="http://schemas.microsoft.com/office/drawing/2014/main" id="{227C7EB9-0143-4A54-B320-9BFFFE552A26}"/>
              </a:ext>
            </a:extLst>
          </p:cNvPr>
          <p:cNvSpPr/>
          <p:nvPr/>
        </p:nvSpPr>
        <p:spPr>
          <a:xfrm>
            <a:off x="1654598" y="5189521"/>
            <a:ext cx="2593626" cy="10344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50" charset="-128"/>
              <a:cs typeface="+mn-cs"/>
            </a:endParaRPr>
          </a:p>
        </p:txBody>
      </p:sp>
      <p:sp>
        <p:nvSpPr>
          <p:cNvPr id="241" name="正方形/長方形 240">
            <a:extLst>
              <a:ext uri="{FF2B5EF4-FFF2-40B4-BE49-F238E27FC236}">
                <a16:creationId xmlns:a16="http://schemas.microsoft.com/office/drawing/2014/main" id="{2E7E71A9-EE9C-49C9-88E5-E52B002F437B}"/>
              </a:ext>
            </a:extLst>
          </p:cNvPr>
          <p:cNvSpPr/>
          <p:nvPr/>
        </p:nvSpPr>
        <p:spPr>
          <a:xfrm>
            <a:off x="1684919" y="5351206"/>
            <a:ext cx="242144" cy="29646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50" charset="-128"/>
              <a:cs typeface="+mn-cs"/>
            </a:endParaRPr>
          </a:p>
        </p:txBody>
      </p:sp>
      <p:cxnSp>
        <p:nvCxnSpPr>
          <p:cNvPr id="2" name="Straight Arrow Connector 1">
            <a:extLst>
              <a:ext uri="{FF2B5EF4-FFF2-40B4-BE49-F238E27FC236}">
                <a16:creationId xmlns:a16="http://schemas.microsoft.com/office/drawing/2014/main" id="{ADAD7971-A7EC-1302-EC2C-143D8178926B}"/>
              </a:ext>
            </a:extLst>
          </p:cNvPr>
          <p:cNvCxnSpPr/>
          <p:nvPr/>
        </p:nvCxnSpPr>
        <p:spPr>
          <a:xfrm>
            <a:off x="5153466" y="6254035"/>
            <a:ext cx="4969898" cy="93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3053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EFEEA0-D80C-45D8-97D2-E2A0315DDA0A}"/>
              </a:ext>
            </a:extLst>
          </p:cNvPr>
          <p:cNvSpPr>
            <a:spLocks noGrp="1"/>
          </p:cNvSpPr>
          <p:nvPr>
            <p:ph type="title"/>
          </p:nvPr>
        </p:nvSpPr>
        <p:spPr>
          <a:xfrm>
            <a:off x="2135560" y="190500"/>
            <a:ext cx="7772400" cy="1143000"/>
          </a:xfrm>
        </p:spPr>
        <p:txBody>
          <a:bodyPr/>
          <a:lstStyle/>
          <a:p>
            <a:r>
              <a:rPr lang="en-US" dirty="0">
                <a:latin typeface="Arial" panose="020B0604020202020204" pitchFamily="34" charset="0"/>
                <a:cs typeface="Arial" panose="020B0604020202020204" pitchFamily="34" charset="0"/>
              </a:rPr>
              <a:t>Specific Questions</a:t>
            </a:r>
          </a:p>
        </p:txBody>
      </p:sp>
      <p:sp>
        <p:nvSpPr>
          <p:cNvPr id="3" name="コンテンツ プレースホルダー 2">
            <a:extLst>
              <a:ext uri="{FF2B5EF4-FFF2-40B4-BE49-F238E27FC236}">
                <a16:creationId xmlns:a16="http://schemas.microsoft.com/office/drawing/2014/main" id="{A7D3F788-41D9-4D46-A3B8-C1C9E51C87EA}"/>
              </a:ext>
            </a:extLst>
          </p:cNvPr>
          <p:cNvSpPr>
            <a:spLocks noGrp="1"/>
          </p:cNvSpPr>
          <p:nvPr>
            <p:ph idx="1"/>
          </p:nvPr>
        </p:nvSpPr>
        <p:spPr>
          <a:xfrm>
            <a:off x="2028664" y="1371600"/>
            <a:ext cx="8134672" cy="4114800"/>
          </a:xfrm>
        </p:spPr>
        <p:txBody>
          <a:bodyPr/>
          <a:lstStyle/>
          <a:p>
            <a:pPr>
              <a:defRPr/>
            </a:pPr>
            <a:r>
              <a:rPr lang="en-US" sz="2400" dirty="0">
                <a:solidFill>
                  <a:srgbClr val="000000"/>
                </a:solidFill>
                <a:latin typeface="Arial" panose="020B0604020202020204" pitchFamily="34" charset="0"/>
                <a:ea typeface="ＭＳ Ｐゴシック"/>
                <a:cs typeface="Arial" panose="020B0604020202020204" pitchFamily="34" charset="0"/>
              </a:rPr>
              <a:t>What sorts of interaction can emerge?</a:t>
            </a:r>
          </a:p>
          <a:p>
            <a:pPr>
              <a:defRPr/>
            </a:pPr>
            <a:r>
              <a:rPr lang="en-US" sz="2400" dirty="0">
                <a:solidFill>
                  <a:srgbClr val="000000"/>
                </a:solidFill>
                <a:latin typeface="Arial" panose="020B0604020202020204" pitchFamily="34" charset="0"/>
                <a:ea typeface="ＭＳ Ｐゴシック"/>
                <a:cs typeface="Arial" panose="020B0604020202020204" pitchFamily="34" charset="0"/>
              </a:rPr>
              <a:t>Do they always imitate each other synchronously or do they sometime generate </a:t>
            </a:r>
            <a:r>
              <a:rPr lang="en-US" sz="2400" dirty="0">
                <a:latin typeface="Arial" panose="020B0604020202020204" pitchFamily="34" charset="0"/>
                <a:ea typeface="ＭＳ Ｐゴシック"/>
                <a:cs typeface="Arial" panose="020B0604020202020204" pitchFamily="34" charset="0"/>
              </a:rPr>
              <a:t>their</a:t>
            </a:r>
            <a:r>
              <a:rPr lang="en-US" sz="2400" dirty="0">
                <a:solidFill>
                  <a:srgbClr val="000000"/>
                </a:solidFill>
                <a:latin typeface="Arial" panose="020B0604020202020204" pitchFamily="34" charset="0"/>
                <a:ea typeface="ＭＳ Ｐゴシック"/>
                <a:cs typeface="Arial" panose="020B0604020202020204" pitchFamily="34" charset="0"/>
              </a:rPr>
              <a:t> own intended movements by ignoring others?</a:t>
            </a:r>
            <a:endParaRPr lang="en-US" sz="2000" dirty="0">
              <a:solidFill>
                <a:srgbClr val="000000"/>
              </a:solidFill>
              <a:latin typeface="Arial" panose="020B0604020202020204" pitchFamily="34" charset="0"/>
              <a:ea typeface="ＭＳ Ｐゴシック"/>
              <a:cs typeface="Arial" panose="020B0604020202020204" pitchFamily="34" charset="0"/>
            </a:endParaRPr>
          </a:p>
          <a:p>
            <a:pPr>
              <a:defRPr/>
            </a:pPr>
            <a:r>
              <a:rPr lang="en-US" altLang="ja-JP" sz="2400" dirty="0">
                <a:solidFill>
                  <a:srgbClr val="000000"/>
                </a:solidFill>
                <a:latin typeface="Arial" panose="020B0604020202020204" pitchFamily="34" charset="0"/>
                <a:cs typeface="Arial" panose="020B0604020202020204" pitchFamily="34" charset="0"/>
              </a:rPr>
              <a:t>How does </a:t>
            </a:r>
            <a:r>
              <a:rPr lang="en-US" altLang="ja-JP" sz="2400" i="1" dirty="0">
                <a:solidFill>
                  <a:srgbClr val="FF0000"/>
                </a:solidFill>
                <a:latin typeface="Arial" panose="020B0604020202020204" pitchFamily="34" charset="0"/>
                <a:cs typeface="Arial" panose="020B0604020202020204" pitchFamily="34" charset="0"/>
              </a:rPr>
              <a:t>w</a:t>
            </a:r>
            <a:r>
              <a:rPr lang="en-US" altLang="ja-JP" sz="2400" dirty="0">
                <a:solidFill>
                  <a:srgbClr val="000000"/>
                </a:solidFill>
                <a:latin typeface="Arial" panose="020B0604020202020204" pitchFamily="34" charset="0"/>
                <a:cs typeface="Arial" panose="020B0604020202020204" pitchFamily="34" charset="0"/>
              </a:rPr>
              <a:t> affect the </a:t>
            </a:r>
            <a:r>
              <a:rPr lang="en-US" altLang="ja-JP" sz="2400" dirty="0">
                <a:latin typeface="Arial" panose="020B0604020202020204" pitchFamily="34" charset="0"/>
                <a:cs typeface="Arial" panose="020B0604020202020204" pitchFamily="34" charset="0"/>
              </a:rPr>
              <a:t>nature</a:t>
            </a:r>
            <a:r>
              <a:rPr lang="en-US" altLang="ja-JP" sz="2400" dirty="0">
                <a:solidFill>
                  <a:srgbClr val="000000"/>
                </a:solidFill>
                <a:latin typeface="Arial" panose="020B0604020202020204" pitchFamily="34" charset="0"/>
                <a:cs typeface="Arial" panose="020B0604020202020204" pitchFamily="34" charset="0"/>
              </a:rPr>
              <a:t> of dyadic interactions?</a:t>
            </a:r>
          </a:p>
          <a:p>
            <a:pPr marL="0" indent="0">
              <a:buNone/>
              <a:defRPr/>
            </a:pPr>
            <a:endParaRPr lang="en-US" sz="2400" dirty="0">
              <a:solidFill>
                <a:srgbClr val="000000"/>
              </a:solidFill>
              <a:latin typeface="Arial" panose="020B0604020202020204" pitchFamily="34" charset="0"/>
              <a:ea typeface="ＭＳ Ｐゴシック"/>
              <a:cs typeface="Arial" panose="020B0604020202020204" pitchFamily="34" charset="0"/>
            </a:endParaRPr>
          </a:p>
        </p:txBody>
      </p:sp>
      <p:pic>
        <p:nvPicPr>
          <p:cNvPr id="5" name="図 4">
            <a:extLst>
              <a:ext uri="{FF2B5EF4-FFF2-40B4-BE49-F238E27FC236}">
                <a16:creationId xmlns:a16="http://schemas.microsoft.com/office/drawing/2014/main" id="{8CFB5459-D4C5-491C-B4EC-546E3E424CE4}"/>
              </a:ext>
            </a:extLst>
          </p:cNvPr>
          <p:cNvPicPr>
            <a:picLocks noChangeAspect="1"/>
          </p:cNvPicPr>
          <p:nvPr/>
        </p:nvPicPr>
        <p:blipFill>
          <a:blip r:embed="rId2"/>
          <a:stretch>
            <a:fillRect/>
          </a:stretch>
        </p:blipFill>
        <p:spPr>
          <a:xfrm>
            <a:off x="4727848" y="5044900"/>
            <a:ext cx="2867698" cy="1622601"/>
          </a:xfrm>
          <a:prstGeom prst="rect">
            <a:avLst/>
          </a:prstGeom>
        </p:spPr>
      </p:pic>
      <p:sp>
        <p:nvSpPr>
          <p:cNvPr id="6" name="テキスト ボックス 5">
            <a:extLst>
              <a:ext uri="{FF2B5EF4-FFF2-40B4-BE49-F238E27FC236}">
                <a16:creationId xmlns:a16="http://schemas.microsoft.com/office/drawing/2014/main" id="{812E3F0D-4B34-45EA-BB2B-3D4BC4986D63}"/>
              </a:ext>
            </a:extLst>
          </p:cNvPr>
          <p:cNvSpPr txBox="1"/>
          <p:nvPr/>
        </p:nvSpPr>
        <p:spPr>
          <a:xfrm>
            <a:off x="2896631" y="4519254"/>
            <a:ext cx="66552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400" b="1" i="1"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rPr>
              <a:t>Let’s look at a robot simulation experiment!!</a:t>
            </a:r>
          </a:p>
        </p:txBody>
      </p:sp>
    </p:spTree>
    <p:extLst>
      <p:ext uri="{BB962C8B-B14F-4D97-AF65-F5344CB8AC3E}">
        <p14:creationId xmlns:p14="http://schemas.microsoft.com/office/powerpoint/2010/main" val="212350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7848440-351E-4075-A04E-C1B256EEC740}"/>
              </a:ext>
            </a:extLst>
          </p:cNvPr>
          <p:cNvSpPr txBox="1"/>
          <p:nvPr/>
        </p:nvSpPr>
        <p:spPr>
          <a:xfrm>
            <a:off x="7958218" y="298061"/>
            <a:ext cx="37291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Note: This is not a real-time interaction, but a simulation. </a:t>
            </a:r>
            <a:endParaRPr kumimoji="1" lang="ja-JP" altLang="en-US" sz="16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pic>
        <p:nvPicPr>
          <p:cNvPr id="4" name="two robots video Text">
            <a:hlinkClick r:id="" action="ppaction://media"/>
            <a:extLst>
              <a:ext uri="{FF2B5EF4-FFF2-40B4-BE49-F238E27FC236}">
                <a16:creationId xmlns:a16="http://schemas.microsoft.com/office/drawing/2014/main" id="{3454B11F-B211-408F-848F-4C463541DA1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4466" y="1337203"/>
            <a:ext cx="9583099" cy="5390493"/>
          </a:xfrm>
          <a:prstGeom prst="rect">
            <a:avLst/>
          </a:prstGeom>
        </p:spPr>
      </p:pic>
      <p:pic>
        <p:nvPicPr>
          <p:cNvPr id="27" name="Picture 26">
            <a:extLst>
              <a:ext uri="{FF2B5EF4-FFF2-40B4-BE49-F238E27FC236}">
                <a16:creationId xmlns:a16="http://schemas.microsoft.com/office/drawing/2014/main" id="{659F3200-37EA-A9CC-502F-44DA0395E14A}"/>
              </a:ext>
            </a:extLst>
          </p:cNvPr>
          <p:cNvPicPr>
            <a:picLocks noChangeAspect="1"/>
          </p:cNvPicPr>
          <p:nvPr/>
        </p:nvPicPr>
        <p:blipFill>
          <a:blip r:embed="rId5"/>
          <a:stretch>
            <a:fillRect/>
          </a:stretch>
        </p:blipFill>
        <p:spPr>
          <a:xfrm>
            <a:off x="2755310" y="57403"/>
            <a:ext cx="4410927" cy="1279800"/>
          </a:xfrm>
          <a:prstGeom prst="rect">
            <a:avLst/>
          </a:prstGeom>
        </p:spPr>
      </p:pic>
    </p:spTree>
    <p:extLst>
      <p:ext uri="{BB962C8B-B14F-4D97-AF65-F5344CB8AC3E}">
        <p14:creationId xmlns:p14="http://schemas.microsoft.com/office/powerpoint/2010/main" val="79347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388833-051E-3201-F54B-4798244628DD}"/>
              </a:ext>
            </a:extLst>
          </p:cNvPr>
          <p:cNvSpPr txBox="1">
            <a:spLocks/>
          </p:cNvSpPr>
          <p:nvPr/>
        </p:nvSpPr>
        <p:spPr>
          <a:xfrm>
            <a:off x="511687" y="6112079"/>
            <a:ext cx="5399715" cy="332399"/>
          </a:xfrm>
          <a:prstGeom prst="rect">
            <a:avLst/>
          </a:prstGeom>
          <a:noFill/>
          <a:ln>
            <a:noFill/>
          </a:ln>
          <a:effectLst/>
        </p:spPr>
        <p:txBody>
          <a:bodyPr wrap="square" lIns="0" tIns="0" rIns="0" bIns="0" anchor="t" anchorCtr="0">
            <a:spAutoFit/>
          </a:bodyPr>
          <a:lstStyle>
            <a:lvl1pPr algn="ctr" defTabSz="685783" rtl="0" eaLnBrk="1" latinLnBrk="0" hangingPunct="1">
              <a:lnSpc>
                <a:spcPct val="90000"/>
              </a:lnSpc>
              <a:spcBef>
                <a:spcPct val="0"/>
              </a:spcBef>
              <a:buNone/>
              <a:defRPr lang="en-US" sz="2100" b="1" kern="1200">
                <a:ln w="15875">
                  <a:noFill/>
                </a:ln>
                <a:solidFill>
                  <a:schemeClr val="bg2">
                    <a:lumMod val="25000"/>
                  </a:schemeClr>
                </a:solidFill>
                <a:latin typeface="+mn-lt"/>
                <a:ea typeface="Tahoma" panose="020B0604030504040204" pitchFamily="34" charset="0"/>
                <a:cs typeface="Courier New" panose="02070309020205020404" pitchFamily="49" charset="0"/>
              </a:defRPr>
            </a:lvl1pPr>
          </a:lstStyle>
          <a:p>
            <a:pPr marL="0" marR="0" lvl="0" indent="0" algn="ctr" defTabSz="685783" rtl="0" eaLnBrk="1" fontAlgn="auto" latinLnBrk="0" hangingPunct="1">
              <a:lnSpc>
                <a:spcPct val="90000"/>
              </a:lnSpc>
              <a:spcBef>
                <a:spcPct val="0"/>
              </a:spcBef>
              <a:spcAft>
                <a:spcPts val="0"/>
              </a:spcAft>
              <a:buClrTx/>
              <a:buSzTx/>
              <a:buFontTx/>
              <a:buNone/>
              <a:tabLst/>
              <a:defRPr/>
            </a:pPr>
            <a:r>
              <a:rPr kumimoji="0" lang="en-US" altLang="ja-JP" sz="2400" b="0" i="0" u="none" strike="noStrike" kern="1200" cap="none" spc="0" normalizeH="0" baseline="0" noProof="0" dirty="0">
                <a:ln w="15875">
                  <a:noFill/>
                </a:ln>
                <a:solidFill>
                  <a:srgbClr val="808080">
                    <a:lumMod val="25000"/>
                  </a:srgbClr>
                </a:solidFill>
                <a:effectLst/>
                <a:uLnTx/>
                <a:uFillTx/>
                <a:latin typeface="Calibri" panose="020F0502020204030204" pitchFamily="34" charset="0"/>
                <a:ea typeface="Meiryo UI" panose="020B0604030504040204" pitchFamily="50" charset="-128"/>
                <a:cs typeface="Calibri" panose="020F0502020204030204" pitchFamily="34" charset="0"/>
              </a:rPr>
              <a:t>Published from Oxford Univ. Press. (2016)</a:t>
            </a:r>
          </a:p>
        </p:txBody>
      </p:sp>
      <p:pic>
        <p:nvPicPr>
          <p:cNvPr id="3" name="Picture 2">
            <a:extLst>
              <a:ext uri="{FF2B5EF4-FFF2-40B4-BE49-F238E27FC236}">
                <a16:creationId xmlns:a16="http://schemas.microsoft.com/office/drawing/2014/main" id="{158B9919-5F8A-7A58-A0CD-CBD5C8C209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037" y="142803"/>
            <a:ext cx="3761164" cy="5852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a16="http://schemas.microsoft.com/office/drawing/2014/main" id="{F02D96EB-AC61-D871-AE5C-AB6A1135D350}"/>
              </a:ext>
            </a:extLst>
          </p:cNvPr>
          <p:cNvPicPr>
            <a:picLocks noChangeAspect="1"/>
          </p:cNvPicPr>
          <p:nvPr/>
        </p:nvPicPr>
        <p:blipFill>
          <a:blip r:embed="rId3"/>
          <a:stretch>
            <a:fillRect/>
          </a:stretch>
        </p:blipFill>
        <p:spPr>
          <a:xfrm>
            <a:off x="6538638" y="142803"/>
            <a:ext cx="3930069" cy="5562558"/>
          </a:xfrm>
          <a:prstGeom prst="rect">
            <a:avLst/>
          </a:prstGeom>
        </p:spPr>
      </p:pic>
      <p:sp>
        <p:nvSpPr>
          <p:cNvPr id="5" name="タイトル 1">
            <a:extLst>
              <a:ext uri="{FF2B5EF4-FFF2-40B4-BE49-F238E27FC236}">
                <a16:creationId xmlns:a16="http://schemas.microsoft.com/office/drawing/2014/main" id="{98B536B7-1399-C3C4-25C7-5C8AEBA0B975}"/>
              </a:ext>
            </a:extLst>
          </p:cNvPr>
          <p:cNvSpPr txBox="1">
            <a:spLocks/>
          </p:cNvSpPr>
          <p:nvPr/>
        </p:nvSpPr>
        <p:spPr bwMode="auto">
          <a:xfrm>
            <a:off x="6606389" y="5951520"/>
            <a:ext cx="3862318" cy="653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itchFamily="34" charset="0"/>
                <a:ea typeface="ＭＳ Ｐゴシック" pitchFamily="50" charset="-128"/>
              </a:defRPr>
            </a:lvl2pPr>
            <a:lvl3pPr algn="ctr" rtl="0" fontAlgn="base">
              <a:spcBef>
                <a:spcPct val="0"/>
              </a:spcBef>
              <a:spcAft>
                <a:spcPct val="0"/>
              </a:spcAft>
              <a:defRPr kumimoji="1" sz="4400">
                <a:solidFill>
                  <a:schemeClr val="tx2"/>
                </a:solidFill>
                <a:latin typeface="Arial" pitchFamily="34" charset="0"/>
                <a:ea typeface="ＭＳ Ｐゴシック" pitchFamily="50" charset="-128"/>
              </a:defRPr>
            </a:lvl3pPr>
            <a:lvl4pPr algn="ctr" rtl="0" fontAlgn="base">
              <a:spcBef>
                <a:spcPct val="0"/>
              </a:spcBef>
              <a:spcAft>
                <a:spcPct val="0"/>
              </a:spcAft>
              <a:defRPr kumimoji="1" sz="4400">
                <a:solidFill>
                  <a:schemeClr val="tx2"/>
                </a:solidFill>
                <a:latin typeface="Arial" pitchFamily="34" charset="0"/>
                <a:ea typeface="ＭＳ Ｐゴシック" pitchFamily="50" charset="-128"/>
              </a:defRPr>
            </a:lvl4pPr>
            <a:lvl5pPr algn="ctr" rtl="0" fontAlgn="base">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0000"/>
                </a:solidFill>
                <a:effectLst/>
                <a:uLnTx/>
                <a:uFillTx/>
                <a:latin typeface="Calibri" panose="020F0502020204030204" pitchFamily="34" charset="0"/>
                <a:ea typeface="Meiryo UI" panose="020B0604030504040204" pitchFamily="50" charset="-128"/>
                <a:cs typeface="Calibri" panose="020F0502020204030204" pitchFamily="34" charset="0"/>
              </a:rPr>
              <a:t>福村出版から翻訳本 </a:t>
            </a:r>
            <a:r>
              <a:rPr kumimoji="1" lang="en-US" altLang="ja-JP" sz="2400" b="0" i="0" u="none" strike="noStrike" kern="0" cap="none" spc="0" normalizeH="0" baseline="0" noProof="0" dirty="0">
                <a:ln>
                  <a:noFill/>
                </a:ln>
                <a:solidFill>
                  <a:srgbClr val="000000"/>
                </a:solidFill>
                <a:effectLst/>
                <a:uLnTx/>
                <a:uFillTx/>
                <a:latin typeface="Calibri" panose="020F0502020204030204" pitchFamily="34" charset="0"/>
                <a:ea typeface="Meiryo UI" panose="020B0604030504040204" pitchFamily="50" charset="-128"/>
                <a:cs typeface="Calibri" panose="020F0502020204030204" pitchFamily="34" charset="0"/>
              </a:rPr>
              <a:t>(2022)</a:t>
            </a:r>
            <a:endParaRPr kumimoji="1" lang="ja-JP" altLang="en-US" sz="2400" b="0" i="0" u="none" strike="noStrike" kern="0" cap="none" spc="0" normalizeH="0" baseline="0" noProof="0" dirty="0">
              <a:ln>
                <a:noFill/>
              </a:ln>
              <a:solidFill>
                <a:srgbClr val="000000"/>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850924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94C4044-F66F-4A5D-B2B3-52E1D8B54456}"/>
              </a:ext>
            </a:extLst>
          </p:cNvPr>
          <p:cNvPicPr>
            <a:picLocks noChangeAspect="1"/>
          </p:cNvPicPr>
          <p:nvPr/>
        </p:nvPicPr>
        <p:blipFill>
          <a:blip r:embed="rId2"/>
          <a:stretch>
            <a:fillRect/>
          </a:stretch>
        </p:blipFill>
        <p:spPr>
          <a:xfrm>
            <a:off x="4136368" y="916676"/>
            <a:ext cx="6552728" cy="5815769"/>
          </a:xfrm>
          <a:prstGeom prst="rect">
            <a:avLst/>
          </a:prstGeom>
        </p:spPr>
      </p:pic>
      <p:sp>
        <p:nvSpPr>
          <p:cNvPr id="4" name="テキスト ボックス 3">
            <a:extLst>
              <a:ext uri="{FF2B5EF4-FFF2-40B4-BE49-F238E27FC236}">
                <a16:creationId xmlns:a16="http://schemas.microsoft.com/office/drawing/2014/main" id="{7706CEFF-2BF6-4E2B-A17E-675DFCC2BEB6}"/>
              </a:ext>
            </a:extLst>
          </p:cNvPr>
          <p:cNvSpPr txBox="1"/>
          <p:nvPr/>
        </p:nvSpPr>
        <p:spPr>
          <a:xfrm>
            <a:off x="1637483" y="1284898"/>
            <a:ext cx="21996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rPr>
              <a:t>Robot 1: w=0.005</a:t>
            </a:r>
          </a:p>
        </p:txBody>
      </p:sp>
      <p:sp>
        <p:nvSpPr>
          <p:cNvPr id="5" name="テキスト ボックス 4">
            <a:extLst>
              <a:ext uri="{FF2B5EF4-FFF2-40B4-BE49-F238E27FC236}">
                <a16:creationId xmlns:a16="http://schemas.microsoft.com/office/drawing/2014/main" id="{0DA129EC-E159-41B0-A7E1-69BB129469F7}"/>
              </a:ext>
            </a:extLst>
          </p:cNvPr>
          <p:cNvSpPr txBox="1"/>
          <p:nvPr/>
        </p:nvSpPr>
        <p:spPr>
          <a:xfrm>
            <a:off x="1690212" y="3729115"/>
            <a:ext cx="19143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000" b="0" i="0" u="none" strike="noStrike" kern="1200" cap="none" spc="0" normalizeH="0" baseline="0" noProof="0" dirty="0">
                <a:ln>
                  <a:noFill/>
                </a:ln>
                <a:solidFill>
                  <a:srgbClr val="AAE2CA">
                    <a:lumMod val="50000"/>
                  </a:srgbClr>
                </a:solidFill>
                <a:effectLst/>
                <a:uLnTx/>
                <a:uFillTx/>
                <a:latin typeface="Arial" panose="020B0604020202020204" pitchFamily="34" charset="0"/>
                <a:ea typeface="ＭＳ Ｐゴシック"/>
                <a:cs typeface="Arial" panose="020B0604020202020204" pitchFamily="34" charset="0"/>
              </a:rPr>
              <a:t>Robot 2: w=3.4</a:t>
            </a:r>
          </a:p>
        </p:txBody>
      </p:sp>
      <p:pic>
        <p:nvPicPr>
          <p:cNvPr id="6" name="図 5">
            <a:extLst>
              <a:ext uri="{FF2B5EF4-FFF2-40B4-BE49-F238E27FC236}">
                <a16:creationId xmlns:a16="http://schemas.microsoft.com/office/drawing/2014/main" id="{3434F5CB-6F00-428C-9C19-9A1C79721EA0}"/>
              </a:ext>
            </a:extLst>
          </p:cNvPr>
          <p:cNvPicPr>
            <a:picLocks noChangeAspect="1"/>
          </p:cNvPicPr>
          <p:nvPr/>
        </p:nvPicPr>
        <p:blipFill>
          <a:blip r:embed="rId3"/>
          <a:stretch>
            <a:fillRect/>
          </a:stretch>
        </p:blipFill>
        <p:spPr>
          <a:xfrm>
            <a:off x="1697011" y="1965254"/>
            <a:ext cx="2536846" cy="1098761"/>
          </a:xfrm>
          <a:prstGeom prst="rect">
            <a:avLst/>
          </a:prstGeom>
        </p:spPr>
      </p:pic>
      <p:pic>
        <p:nvPicPr>
          <p:cNvPr id="7" name="図 6">
            <a:extLst>
              <a:ext uri="{FF2B5EF4-FFF2-40B4-BE49-F238E27FC236}">
                <a16:creationId xmlns:a16="http://schemas.microsoft.com/office/drawing/2014/main" id="{6048D9AE-C842-4BFC-8223-F6B367CF31F3}"/>
              </a:ext>
            </a:extLst>
          </p:cNvPr>
          <p:cNvPicPr>
            <a:picLocks noChangeAspect="1"/>
          </p:cNvPicPr>
          <p:nvPr/>
        </p:nvPicPr>
        <p:blipFill>
          <a:blip r:embed="rId4"/>
          <a:stretch>
            <a:fillRect/>
          </a:stretch>
        </p:blipFill>
        <p:spPr>
          <a:xfrm>
            <a:off x="1711700" y="4395683"/>
            <a:ext cx="2522157" cy="1098761"/>
          </a:xfrm>
          <a:prstGeom prst="rect">
            <a:avLst/>
          </a:prstGeom>
        </p:spPr>
      </p:pic>
      <p:sp>
        <p:nvSpPr>
          <p:cNvPr id="2" name="テキスト ボックス 1">
            <a:hlinkClick r:id="rId5" action="ppaction://hlinkfile"/>
            <a:extLst>
              <a:ext uri="{FF2B5EF4-FFF2-40B4-BE49-F238E27FC236}">
                <a16:creationId xmlns:a16="http://schemas.microsoft.com/office/drawing/2014/main" id="{F57F2D17-3924-4E9A-8F49-BBC8DA05D6AE}"/>
              </a:ext>
            </a:extLst>
          </p:cNvPr>
          <p:cNvSpPr txBox="1"/>
          <p:nvPr/>
        </p:nvSpPr>
        <p:spPr>
          <a:xfrm>
            <a:off x="2212791" y="6136829"/>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video</a:t>
            </a:r>
          </a:p>
        </p:txBody>
      </p:sp>
      <p:sp>
        <p:nvSpPr>
          <p:cNvPr id="8" name="テキスト ボックス 7">
            <a:extLst>
              <a:ext uri="{FF2B5EF4-FFF2-40B4-BE49-F238E27FC236}">
                <a16:creationId xmlns:a16="http://schemas.microsoft.com/office/drawing/2014/main" id="{DC054197-71F6-459E-8FB3-C0D8675EC071}"/>
              </a:ext>
            </a:extLst>
          </p:cNvPr>
          <p:cNvSpPr txBox="1"/>
          <p:nvPr/>
        </p:nvSpPr>
        <p:spPr>
          <a:xfrm>
            <a:off x="3949640" y="125556"/>
            <a:ext cx="21996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0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rPr>
              <a:t>Robot 1: w=0.005</a:t>
            </a:r>
          </a:p>
        </p:txBody>
      </p:sp>
      <p:sp>
        <p:nvSpPr>
          <p:cNvPr id="9" name="テキスト ボックス 8">
            <a:extLst>
              <a:ext uri="{FF2B5EF4-FFF2-40B4-BE49-F238E27FC236}">
                <a16:creationId xmlns:a16="http://schemas.microsoft.com/office/drawing/2014/main" id="{5F5FA0F9-292F-4AF0-90C8-7E7159CFC0F2}"/>
              </a:ext>
            </a:extLst>
          </p:cNvPr>
          <p:cNvSpPr txBox="1"/>
          <p:nvPr/>
        </p:nvSpPr>
        <p:spPr>
          <a:xfrm>
            <a:off x="6367836" y="125556"/>
            <a:ext cx="19143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000" b="0" i="0" u="none" strike="noStrike" kern="1200" cap="none" spc="0" normalizeH="0" baseline="0" noProof="0" dirty="0">
                <a:ln>
                  <a:noFill/>
                </a:ln>
                <a:solidFill>
                  <a:srgbClr val="AAE2CA">
                    <a:lumMod val="50000"/>
                  </a:srgbClr>
                </a:solidFill>
                <a:effectLst/>
                <a:uLnTx/>
                <a:uFillTx/>
                <a:latin typeface="Arial" panose="020B0604020202020204" pitchFamily="34" charset="0"/>
                <a:ea typeface="ＭＳ Ｐゴシック"/>
                <a:cs typeface="Arial" panose="020B0604020202020204" pitchFamily="34" charset="0"/>
              </a:rPr>
              <a:t>Robot 2: w=3.4</a:t>
            </a:r>
          </a:p>
        </p:txBody>
      </p:sp>
      <p:sp>
        <p:nvSpPr>
          <p:cNvPr id="10" name="テキスト ボックス 9">
            <a:extLst>
              <a:ext uri="{FF2B5EF4-FFF2-40B4-BE49-F238E27FC236}">
                <a16:creationId xmlns:a16="http://schemas.microsoft.com/office/drawing/2014/main" id="{A216C52D-35F4-4345-B25B-BF30A6BB5822}"/>
              </a:ext>
            </a:extLst>
          </p:cNvPr>
          <p:cNvSpPr txBox="1"/>
          <p:nvPr/>
        </p:nvSpPr>
        <p:spPr>
          <a:xfrm>
            <a:off x="6016070" y="121005"/>
            <a:ext cx="44114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vs</a:t>
            </a:r>
          </a:p>
        </p:txBody>
      </p:sp>
      <p:sp>
        <p:nvSpPr>
          <p:cNvPr id="11" name="テキスト ボックス 10">
            <a:extLst>
              <a:ext uri="{FF2B5EF4-FFF2-40B4-BE49-F238E27FC236}">
                <a16:creationId xmlns:a16="http://schemas.microsoft.com/office/drawing/2014/main" id="{EBBE6574-1EB3-4157-AF75-CAEA10B96C66}"/>
              </a:ext>
            </a:extLst>
          </p:cNvPr>
          <p:cNvSpPr txBox="1"/>
          <p:nvPr/>
        </p:nvSpPr>
        <p:spPr>
          <a:xfrm>
            <a:off x="5746606" y="854528"/>
            <a:ext cx="33214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C</a:t>
            </a:r>
            <a:endParaRPr kumimoji="1" lang="ja-JP" altLang="en-US" sz="16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12" name="テキスト ボックス 11">
            <a:extLst>
              <a:ext uri="{FF2B5EF4-FFF2-40B4-BE49-F238E27FC236}">
                <a16:creationId xmlns:a16="http://schemas.microsoft.com/office/drawing/2014/main" id="{1453EA93-1030-2E8E-4242-E1066BB1AAEB}"/>
              </a:ext>
            </a:extLst>
          </p:cNvPr>
          <p:cNvSpPr txBox="1"/>
          <p:nvPr/>
        </p:nvSpPr>
        <p:spPr>
          <a:xfrm>
            <a:off x="6871567" y="854528"/>
            <a:ext cx="32092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A</a:t>
            </a:r>
            <a:endParaRPr kumimoji="1" lang="ja-JP" altLang="en-US" sz="16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13" name="テキスト ボックス 12">
            <a:extLst>
              <a:ext uri="{FF2B5EF4-FFF2-40B4-BE49-F238E27FC236}">
                <a16:creationId xmlns:a16="http://schemas.microsoft.com/office/drawing/2014/main" id="{964BD8A1-4533-DBA7-B016-C1D80E6050DF}"/>
              </a:ext>
            </a:extLst>
          </p:cNvPr>
          <p:cNvSpPr txBox="1"/>
          <p:nvPr/>
        </p:nvSpPr>
        <p:spPr>
          <a:xfrm>
            <a:off x="7996528" y="854528"/>
            <a:ext cx="32092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B</a:t>
            </a:r>
            <a:endParaRPr kumimoji="1" lang="ja-JP" altLang="en-US" sz="16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14" name="テキスト ボックス 13">
            <a:extLst>
              <a:ext uri="{FF2B5EF4-FFF2-40B4-BE49-F238E27FC236}">
                <a16:creationId xmlns:a16="http://schemas.microsoft.com/office/drawing/2014/main" id="{378B748B-AAE5-E579-0B75-D62CFAFBB1D8}"/>
              </a:ext>
            </a:extLst>
          </p:cNvPr>
          <p:cNvSpPr txBox="1"/>
          <p:nvPr/>
        </p:nvSpPr>
        <p:spPr>
          <a:xfrm>
            <a:off x="9121489" y="854528"/>
            <a:ext cx="32092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A</a:t>
            </a:r>
            <a:endParaRPr kumimoji="1" lang="ja-JP" altLang="en-US" sz="16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15" name="テキスト ボックス 14">
            <a:extLst>
              <a:ext uri="{FF2B5EF4-FFF2-40B4-BE49-F238E27FC236}">
                <a16:creationId xmlns:a16="http://schemas.microsoft.com/office/drawing/2014/main" id="{ED10B088-3FF8-87EE-A05C-DF55920ED9C0}"/>
              </a:ext>
            </a:extLst>
          </p:cNvPr>
          <p:cNvSpPr txBox="1"/>
          <p:nvPr/>
        </p:nvSpPr>
        <p:spPr>
          <a:xfrm>
            <a:off x="6773006" y="2871097"/>
            <a:ext cx="3626314"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rial" panose="020B0604020202020204" pitchFamily="34" charset="0"/>
                <a:ea typeface="游ゴシック" panose="020B0400000000000000" pitchFamily="50" charset="-128"/>
                <a:cs typeface="Arial" panose="020B0604020202020204" pitchFamily="34" charset="0"/>
              </a:rPr>
              <a:t>Some divergence between posterior &amp; prior</a:t>
            </a:r>
            <a:endParaRPr kumimoji="1" lang="ja-JP" altLang="en-US" sz="1400" b="0" i="0" u="none" strike="noStrike" kern="1200" cap="none" spc="0" normalizeH="0" baseline="0" noProof="0" dirty="0">
              <a:ln>
                <a:noFill/>
              </a:ln>
              <a:solidFill>
                <a:srgbClr val="FF0000"/>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16" name="テキスト ボックス 15">
            <a:extLst>
              <a:ext uri="{FF2B5EF4-FFF2-40B4-BE49-F238E27FC236}">
                <a16:creationId xmlns:a16="http://schemas.microsoft.com/office/drawing/2014/main" id="{C1556E6A-AF8F-634C-4D12-19F43C49D58D}"/>
              </a:ext>
            </a:extLst>
          </p:cNvPr>
          <p:cNvSpPr txBox="1"/>
          <p:nvPr/>
        </p:nvSpPr>
        <p:spPr>
          <a:xfrm>
            <a:off x="6773006" y="5497448"/>
            <a:ext cx="338746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rial" panose="020B0604020202020204" pitchFamily="34" charset="0"/>
                <a:ea typeface="游ゴシック" panose="020B0400000000000000" pitchFamily="50" charset="-128"/>
                <a:cs typeface="Arial" panose="020B0604020202020204" pitchFamily="34" charset="0"/>
              </a:rPr>
              <a:t>No divergence between posterior &amp; prior</a:t>
            </a:r>
            <a:endParaRPr kumimoji="1" lang="ja-JP" altLang="en-US" sz="1400" b="0" i="0" u="none" strike="noStrike" kern="1200" cap="none" spc="0" normalizeH="0" baseline="0" noProof="0" dirty="0">
              <a:ln>
                <a:noFill/>
              </a:ln>
              <a:solidFill>
                <a:srgbClr val="FF0000"/>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Tree>
    <p:extLst>
      <p:ext uri="{BB962C8B-B14F-4D97-AF65-F5344CB8AC3E}">
        <p14:creationId xmlns:p14="http://schemas.microsoft.com/office/powerpoint/2010/main" val="421752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グループ化 62">
            <a:extLst>
              <a:ext uri="{FF2B5EF4-FFF2-40B4-BE49-F238E27FC236}">
                <a16:creationId xmlns:a16="http://schemas.microsoft.com/office/drawing/2014/main" id="{E7DE6E9A-F095-4937-987A-AE25962A4711}"/>
              </a:ext>
            </a:extLst>
          </p:cNvPr>
          <p:cNvGrpSpPr/>
          <p:nvPr/>
        </p:nvGrpSpPr>
        <p:grpSpPr>
          <a:xfrm>
            <a:off x="1847529" y="3232531"/>
            <a:ext cx="8607047" cy="2901511"/>
            <a:chOff x="323528" y="3232530"/>
            <a:chExt cx="8607047" cy="2901511"/>
          </a:xfrm>
        </p:grpSpPr>
        <p:pic>
          <p:nvPicPr>
            <p:cNvPr id="2" name="図 1"/>
            <p:cNvPicPr>
              <a:picLocks noChangeAspect="1"/>
            </p:cNvPicPr>
            <p:nvPr/>
          </p:nvPicPr>
          <p:blipFill>
            <a:blip r:embed="rId2"/>
            <a:stretch>
              <a:fillRect/>
            </a:stretch>
          </p:blipFill>
          <p:spPr>
            <a:xfrm>
              <a:off x="3552222" y="3232530"/>
              <a:ext cx="2257425" cy="2419350"/>
            </a:xfrm>
            <a:prstGeom prst="rect">
              <a:avLst/>
            </a:prstGeom>
          </p:spPr>
        </p:pic>
        <p:cxnSp>
          <p:nvCxnSpPr>
            <p:cNvPr id="4" name="Straight Arrow Connector 28"/>
            <p:cNvCxnSpPr>
              <a:stCxn id="6" idx="0"/>
            </p:cNvCxnSpPr>
            <p:nvPr/>
          </p:nvCxnSpPr>
          <p:spPr>
            <a:xfrm flipV="1">
              <a:off x="589587" y="4107338"/>
              <a:ext cx="1863" cy="356520"/>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5" name="TextBox 30"/>
                <p:cNvSpPr txBox="1"/>
                <p:nvPr/>
              </p:nvSpPr>
              <p:spPr>
                <a:xfrm>
                  <a:off x="1206710" y="4463858"/>
                  <a:ext cx="266531" cy="276999"/>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sub>
                        </m:sSub>
                      </m:oMath>
                    </m:oMathPara>
                  </a14:m>
                  <a:endParaRPr kumimoji="0" lang="en-US" sz="1200" b="1"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5" name="TextBox 30"/>
                <p:cNvSpPr txBox="1">
                  <a:spLocks noRot="1" noChangeAspect="1" noMove="1" noResize="1" noEditPoints="1" noAdjustHandles="1" noChangeArrowheads="1" noChangeShapeType="1" noTextEdit="1"/>
                </p:cNvSpPr>
                <p:nvPr/>
              </p:nvSpPr>
              <p:spPr>
                <a:xfrm>
                  <a:off x="1206710" y="4463858"/>
                  <a:ext cx="266531" cy="276999"/>
                </a:xfrm>
                <a:prstGeom prst="rect">
                  <a:avLst/>
                </a:prstGeom>
                <a:blipFill>
                  <a:blip r:embed="rId3"/>
                  <a:stretch>
                    <a:fillRect l="-11111"/>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TextBox 31"/>
                <p:cNvSpPr txBox="1"/>
                <p:nvPr/>
              </p:nvSpPr>
              <p:spPr>
                <a:xfrm>
                  <a:off x="456321" y="4463858"/>
                  <a:ext cx="266531" cy="276999"/>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sub>
                        </m:sSub>
                      </m:oMath>
                    </m:oMathPara>
                  </a14:m>
                  <a:endParaRPr kumimoji="0" lang="en-US" sz="1200" b="1"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6" name="TextBox 31"/>
                <p:cNvSpPr txBox="1">
                  <a:spLocks noRot="1" noChangeAspect="1" noMove="1" noResize="1" noEditPoints="1" noAdjustHandles="1" noChangeArrowheads="1" noChangeShapeType="1" noTextEdit="1"/>
                </p:cNvSpPr>
                <p:nvPr/>
              </p:nvSpPr>
              <p:spPr>
                <a:xfrm>
                  <a:off x="456321" y="4463858"/>
                  <a:ext cx="266531" cy="276999"/>
                </a:xfrm>
                <a:prstGeom prst="rect">
                  <a:avLst/>
                </a:prstGeom>
                <a:blipFill>
                  <a:blip r:embed="rId4"/>
                  <a:stretch>
                    <a:fillRect l="-11111"/>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7" name="Straight Arrow Connector 32"/>
            <p:cNvCxnSpPr>
              <a:stCxn id="6" idx="3"/>
              <a:endCxn id="5" idx="1"/>
            </p:cNvCxnSpPr>
            <p:nvPr/>
          </p:nvCxnSpPr>
          <p:spPr>
            <a:xfrm>
              <a:off x="722852" y="4602358"/>
              <a:ext cx="483858" cy="0"/>
            </a:xfrm>
            <a:prstGeom prst="straightConnector1">
              <a:avLst/>
            </a:prstGeom>
            <a:noFill/>
            <a:ln w="6350"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8" name="TextBox 33"/>
                <p:cNvSpPr txBox="1"/>
                <p:nvPr/>
              </p:nvSpPr>
              <p:spPr>
                <a:xfrm>
                  <a:off x="1281371" y="4888069"/>
                  <a:ext cx="242378" cy="389513"/>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𝒙</m:t>
                            </m:r>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8" name="TextBox 33"/>
                <p:cNvSpPr txBox="1">
                  <a:spLocks noRot="1" noChangeAspect="1" noMove="1" noResize="1" noEditPoints="1" noAdjustHandles="1" noChangeArrowheads="1" noChangeShapeType="1" noTextEdit="1"/>
                </p:cNvSpPr>
                <p:nvPr/>
              </p:nvSpPr>
              <p:spPr>
                <a:xfrm>
                  <a:off x="1281371" y="4888069"/>
                  <a:ext cx="242378" cy="389513"/>
                </a:xfrm>
                <a:prstGeom prst="ellipse">
                  <a:avLst/>
                </a:prstGeom>
                <a:blipFill>
                  <a:blip r:embed="rId5"/>
                  <a:stretch>
                    <a:fillRect r="-26829"/>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9" name="Straight Arrow Connector 34"/>
            <p:cNvCxnSpPr>
              <a:stCxn id="8" idx="0"/>
            </p:cNvCxnSpPr>
            <p:nvPr/>
          </p:nvCxnSpPr>
          <p:spPr>
            <a:xfrm flipV="1">
              <a:off x="1402560" y="4638925"/>
              <a:ext cx="2551" cy="249144"/>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10" name="TextBox 41"/>
                <p:cNvSpPr txBox="1"/>
                <p:nvPr/>
              </p:nvSpPr>
              <p:spPr>
                <a:xfrm>
                  <a:off x="546167" y="4895028"/>
                  <a:ext cx="242378" cy="389513"/>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𝒙</m:t>
                            </m:r>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0" name="TextBox 41"/>
                <p:cNvSpPr txBox="1">
                  <a:spLocks noRot="1" noChangeAspect="1" noMove="1" noResize="1" noEditPoints="1" noAdjustHandles="1" noChangeArrowheads="1" noChangeShapeType="1" noTextEdit="1"/>
                </p:cNvSpPr>
                <p:nvPr/>
              </p:nvSpPr>
              <p:spPr>
                <a:xfrm>
                  <a:off x="546167" y="4895028"/>
                  <a:ext cx="242378" cy="389513"/>
                </a:xfrm>
                <a:prstGeom prst="ellipse">
                  <a:avLst/>
                </a:prstGeom>
                <a:blipFill>
                  <a:blip r:embed="rId6"/>
                  <a:stretch>
                    <a:fillRect r="-27500"/>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11" name="Straight Arrow Connector 42"/>
            <p:cNvCxnSpPr>
              <a:stCxn id="10" idx="0"/>
            </p:cNvCxnSpPr>
            <p:nvPr/>
          </p:nvCxnSpPr>
          <p:spPr>
            <a:xfrm flipV="1">
              <a:off x="667356" y="4645885"/>
              <a:ext cx="2551" cy="249143"/>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12" name="Straight Arrow Connector 88"/>
            <p:cNvCxnSpPr/>
            <p:nvPr/>
          </p:nvCxnSpPr>
          <p:spPr>
            <a:xfrm flipV="1">
              <a:off x="1327321" y="4117258"/>
              <a:ext cx="1863" cy="356520"/>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13" name="TextBox 91"/>
                <p:cNvSpPr txBox="1"/>
                <p:nvPr/>
              </p:nvSpPr>
              <p:spPr>
                <a:xfrm>
                  <a:off x="1956356" y="4463857"/>
                  <a:ext cx="266531" cy="276999"/>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sub>
                        </m:sSub>
                      </m:oMath>
                    </m:oMathPara>
                  </a14:m>
                  <a:endParaRPr kumimoji="0" lang="en-US" sz="1200" b="1"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3" name="TextBox 91"/>
                <p:cNvSpPr txBox="1">
                  <a:spLocks noRot="1" noChangeAspect="1" noMove="1" noResize="1" noEditPoints="1" noAdjustHandles="1" noChangeArrowheads="1" noChangeShapeType="1" noTextEdit="1"/>
                </p:cNvSpPr>
                <p:nvPr/>
              </p:nvSpPr>
              <p:spPr>
                <a:xfrm>
                  <a:off x="1956356" y="4463857"/>
                  <a:ext cx="266531" cy="276999"/>
                </a:xfrm>
                <a:prstGeom prst="rect">
                  <a:avLst/>
                </a:prstGeom>
                <a:blipFill>
                  <a:blip r:embed="rId7"/>
                  <a:stretch>
                    <a:fillRect l="-11111"/>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14" name="Straight Arrow Connector 92"/>
            <p:cNvCxnSpPr>
              <a:endCxn id="13" idx="1"/>
            </p:cNvCxnSpPr>
            <p:nvPr/>
          </p:nvCxnSpPr>
          <p:spPr>
            <a:xfrm>
              <a:off x="1472500" y="4551391"/>
              <a:ext cx="483856" cy="50966"/>
            </a:xfrm>
            <a:prstGeom prst="straightConnector1">
              <a:avLst/>
            </a:prstGeom>
            <a:noFill/>
            <a:ln w="6350"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15" name="TextBox 93"/>
                <p:cNvSpPr txBox="1"/>
                <p:nvPr/>
              </p:nvSpPr>
              <p:spPr>
                <a:xfrm>
                  <a:off x="2031018" y="4888068"/>
                  <a:ext cx="242378" cy="389513"/>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𝒙</m:t>
                            </m:r>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5" name="TextBox 93"/>
                <p:cNvSpPr txBox="1">
                  <a:spLocks noRot="1" noChangeAspect="1" noMove="1" noResize="1" noEditPoints="1" noAdjustHandles="1" noChangeArrowheads="1" noChangeShapeType="1" noTextEdit="1"/>
                </p:cNvSpPr>
                <p:nvPr/>
              </p:nvSpPr>
              <p:spPr>
                <a:xfrm>
                  <a:off x="2031018" y="4888068"/>
                  <a:ext cx="242378" cy="389513"/>
                </a:xfrm>
                <a:prstGeom prst="ellipse">
                  <a:avLst/>
                </a:prstGeom>
                <a:blipFill>
                  <a:blip r:embed="rId8"/>
                  <a:stretch>
                    <a:fillRect r="-26829"/>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16" name="Straight Arrow Connector 94"/>
            <p:cNvCxnSpPr>
              <a:stCxn id="15" idx="0"/>
            </p:cNvCxnSpPr>
            <p:nvPr/>
          </p:nvCxnSpPr>
          <p:spPr>
            <a:xfrm flipV="1">
              <a:off x="2152207" y="4638925"/>
              <a:ext cx="2551" cy="249143"/>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17" name="Straight Arrow Connector 95"/>
            <p:cNvCxnSpPr/>
            <p:nvPr/>
          </p:nvCxnSpPr>
          <p:spPr>
            <a:xfrm flipV="1">
              <a:off x="2079873" y="4109715"/>
              <a:ext cx="1863" cy="356520"/>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18" name="Oval 68"/>
                <p:cNvSpPr/>
                <p:nvPr/>
              </p:nvSpPr>
              <p:spPr>
                <a:xfrm>
                  <a:off x="552283" y="3840798"/>
                  <a:ext cx="246178" cy="246178"/>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m:t>
                            </m:r>
                          </m:sub>
                          <m:sup>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8" name="Oval 68"/>
                <p:cNvSpPr>
                  <a:spLocks noRot="1" noChangeAspect="1" noMove="1" noResize="1" noEditPoints="1" noAdjustHandles="1" noChangeArrowheads="1" noChangeShapeType="1" noTextEdit="1"/>
                </p:cNvSpPr>
                <p:nvPr/>
              </p:nvSpPr>
              <p:spPr>
                <a:xfrm>
                  <a:off x="552283" y="3840798"/>
                  <a:ext cx="246178" cy="246178"/>
                </a:xfrm>
                <a:prstGeom prst="ellipse">
                  <a:avLst/>
                </a:prstGeom>
                <a:blipFill>
                  <a:blip r:embed="rId9"/>
                  <a:stretch>
                    <a:fillRect l="-4878" b="-4878"/>
                  </a:stretch>
                </a:blipFill>
                <a:ln w="6350" cap="flat" cmpd="sng" algn="ctr">
                  <a:solidFill>
                    <a:srgbClr val="70AD47"/>
                  </a:solid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Oval 85"/>
                <p:cNvSpPr/>
                <p:nvPr/>
              </p:nvSpPr>
              <p:spPr>
                <a:xfrm>
                  <a:off x="917034" y="3852848"/>
                  <a:ext cx="246178" cy="246178"/>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m:t>
                            </m:r>
                          </m:sub>
                          <m:sup>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𝑠𝑝</m:t>
                            </m:r>
                          </m:sup>
                        </m:sSubSup>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9" name="Oval 85"/>
                <p:cNvSpPr>
                  <a:spLocks noRot="1" noChangeAspect="1" noMove="1" noResize="1" noEditPoints="1" noAdjustHandles="1" noChangeArrowheads="1" noChangeShapeType="1" noTextEdit="1"/>
                </p:cNvSpPr>
                <p:nvPr/>
              </p:nvSpPr>
              <p:spPr>
                <a:xfrm>
                  <a:off x="917034" y="3852848"/>
                  <a:ext cx="246178" cy="246178"/>
                </a:xfrm>
                <a:prstGeom prst="ellipse">
                  <a:avLst/>
                </a:prstGeom>
                <a:blipFill>
                  <a:blip r:embed="rId10"/>
                  <a:stretch>
                    <a:fillRect l="-14286" b="-7317"/>
                  </a:stretch>
                </a:blipFill>
                <a:ln w="6350" cap="flat" cmpd="sng" algn="ctr">
                  <a:solidFill>
                    <a:srgbClr val="70AD47"/>
                  </a:solid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Oval 87"/>
                <p:cNvSpPr/>
                <p:nvPr/>
              </p:nvSpPr>
              <p:spPr>
                <a:xfrm>
                  <a:off x="1290383" y="3847333"/>
                  <a:ext cx="246178" cy="246178"/>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m:t>
                            </m:r>
                          </m:sub>
                          <m:sup>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20" name="Oval 87"/>
                <p:cNvSpPr>
                  <a:spLocks noRot="1" noChangeAspect="1" noMove="1" noResize="1" noEditPoints="1" noAdjustHandles="1" noChangeArrowheads="1" noChangeShapeType="1" noTextEdit="1"/>
                </p:cNvSpPr>
                <p:nvPr/>
              </p:nvSpPr>
              <p:spPr>
                <a:xfrm>
                  <a:off x="1290383" y="3847333"/>
                  <a:ext cx="246178" cy="246178"/>
                </a:xfrm>
                <a:prstGeom prst="ellipse">
                  <a:avLst/>
                </a:prstGeom>
                <a:blipFill>
                  <a:blip r:embed="rId11"/>
                  <a:stretch>
                    <a:fillRect l="-4878" b="-4762"/>
                  </a:stretch>
                </a:blipFill>
                <a:ln w="6350" cap="flat" cmpd="sng" algn="ctr">
                  <a:solidFill>
                    <a:srgbClr val="70AD47"/>
                  </a:solid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90"/>
                <p:cNvSpPr txBox="1"/>
                <p:nvPr/>
              </p:nvSpPr>
              <p:spPr>
                <a:xfrm>
                  <a:off x="1158355" y="3875598"/>
                  <a:ext cx="120405"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21" name="TextBox 90"/>
                <p:cNvSpPr txBox="1">
                  <a:spLocks noRot="1" noChangeAspect="1" noMove="1" noResize="1" noEditPoints="1" noAdjustHandles="1" noChangeArrowheads="1" noChangeShapeType="1" noTextEdit="1"/>
                </p:cNvSpPr>
                <p:nvPr/>
              </p:nvSpPr>
              <p:spPr>
                <a:xfrm>
                  <a:off x="1158355" y="3875598"/>
                  <a:ext cx="120405" cy="276999"/>
                </a:xfrm>
                <a:prstGeom prst="rect">
                  <a:avLst/>
                </a:prstGeom>
                <a:blipFill>
                  <a:blip r:embed="rId12"/>
                  <a:stretch>
                    <a:fillRect r="-85000"/>
                  </a:stretch>
                </a:blipFill>
              </p:spPr>
              <p:txBody>
                <a:bodyPr/>
                <a:lstStyle/>
                <a:p>
                  <a:r>
                    <a:rPr lang="ja-JP" altLang="en-US">
                      <a:noFill/>
                    </a:rPr>
                    <a:t> </a:t>
                  </a:r>
                </a:p>
              </p:txBody>
            </p:sp>
          </mc:Fallback>
        </mc:AlternateContent>
        <p:cxnSp>
          <p:nvCxnSpPr>
            <p:cNvPr id="22" name="Straight Arrow Connector 11"/>
            <p:cNvCxnSpPr>
              <a:endCxn id="19" idx="3"/>
            </p:cNvCxnSpPr>
            <p:nvPr/>
          </p:nvCxnSpPr>
          <p:spPr>
            <a:xfrm flipV="1">
              <a:off x="720926" y="4062975"/>
              <a:ext cx="232161" cy="404891"/>
            </a:xfrm>
            <a:prstGeom prst="straightConnector1">
              <a:avLst/>
            </a:prstGeom>
            <a:noFill/>
            <a:ln w="6350"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23" name="Oval 123"/>
                <p:cNvSpPr/>
                <p:nvPr/>
              </p:nvSpPr>
              <p:spPr>
                <a:xfrm>
                  <a:off x="1647909" y="3860752"/>
                  <a:ext cx="246178" cy="246178"/>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m:t>
                            </m:r>
                          </m:sub>
                          <m:sup>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𝑠𝑝</m:t>
                            </m:r>
                          </m:sup>
                        </m:sSubSup>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23" name="Oval 123"/>
                <p:cNvSpPr>
                  <a:spLocks noRot="1" noChangeAspect="1" noMove="1" noResize="1" noEditPoints="1" noAdjustHandles="1" noChangeArrowheads="1" noChangeShapeType="1" noTextEdit="1"/>
                </p:cNvSpPr>
                <p:nvPr/>
              </p:nvSpPr>
              <p:spPr>
                <a:xfrm>
                  <a:off x="1647909" y="3860752"/>
                  <a:ext cx="246178" cy="246178"/>
                </a:xfrm>
                <a:prstGeom prst="ellipse">
                  <a:avLst/>
                </a:prstGeom>
                <a:blipFill>
                  <a:blip r:embed="rId13"/>
                  <a:stretch>
                    <a:fillRect l="-16667" b="-4762"/>
                  </a:stretch>
                </a:blipFill>
                <a:ln w="6350" cap="flat" cmpd="sng" algn="ctr">
                  <a:solidFill>
                    <a:srgbClr val="70AD47"/>
                  </a:solid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Oval 114"/>
                <p:cNvSpPr/>
                <p:nvPr/>
              </p:nvSpPr>
              <p:spPr>
                <a:xfrm>
                  <a:off x="2021258" y="3855237"/>
                  <a:ext cx="246178" cy="246178"/>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m:t>
                            </m:r>
                          </m:sub>
                          <m:sup>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24" name="Oval 114"/>
                <p:cNvSpPr>
                  <a:spLocks noRot="1" noChangeAspect="1" noMove="1" noResize="1" noEditPoints="1" noAdjustHandles="1" noChangeArrowheads="1" noChangeShapeType="1" noTextEdit="1"/>
                </p:cNvSpPr>
                <p:nvPr/>
              </p:nvSpPr>
              <p:spPr>
                <a:xfrm>
                  <a:off x="2021258" y="3855237"/>
                  <a:ext cx="246178" cy="246178"/>
                </a:xfrm>
                <a:prstGeom prst="ellipse">
                  <a:avLst/>
                </a:prstGeom>
                <a:blipFill>
                  <a:blip r:embed="rId14"/>
                  <a:stretch>
                    <a:fillRect l="-4878" b="-4762"/>
                  </a:stretch>
                </a:blipFill>
                <a:ln w="6350" cap="flat" cmpd="sng" algn="ctr">
                  <a:solidFill>
                    <a:srgbClr val="70AD47"/>
                  </a:solid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115"/>
                <p:cNvSpPr txBox="1"/>
                <p:nvPr/>
              </p:nvSpPr>
              <p:spPr>
                <a:xfrm>
                  <a:off x="1889230" y="3883502"/>
                  <a:ext cx="120405"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25" name="TextBox 115"/>
                <p:cNvSpPr txBox="1">
                  <a:spLocks noRot="1" noChangeAspect="1" noMove="1" noResize="1" noEditPoints="1" noAdjustHandles="1" noChangeArrowheads="1" noChangeShapeType="1" noTextEdit="1"/>
                </p:cNvSpPr>
                <p:nvPr/>
              </p:nvSpPr>
              <p:spPr>
                <a:xfrm>
                  <a:off x="1889230" y="3883502"/>
                  <a:ext cx="120405" cy="276999"/>
                </a:xfrm>
                <a:prstGeom prst="rect">
                  <a:avLst/>
                </a:prstGeom>
                <a:blipFill>
                  <a:blip r:embed="rId15"/>
                  <a:stretch>
                    <a:fillRect r="-85000"/>
                  </a:stretch>
                </a:blipFill>
              </p:spPr>
              <p:txBody>
                <a:bodyPr/>
                <a:lstStyle/>
                <a:p>
                  <a:r>
                    <a:rPr lang="ja-JP" altLang="en-US">
                      <a:noFill/>
                    </a:rPr>
                    <a:t> </a:t>
                  </a:r>
                </a:p>
              </p:txBody>
            </p:sp>
          </mc:Fallback>
        </mc:AlternateContent>
        <p:cxnSp>
          <p:nvCxnSpPr>
            <p:cNvPr id="26" name="Straight Arrow Connector 125"/>
            <p:cNvCxnSpPr>
              <a:endCxn id="23" idx="3"/>
            </p:cNvCxnSpPr>
            <p:nvPr/>
          </p:nvCxnSpPr>
          <p:spPr>
            <a:xfrm flipV="1">
              <a:off x="1472766" y="4070879"/>
              <a:ext cx="211195" cy="391787"/>
            </a:xfrm>
            <a:prstGeom prst="straightConnector1">
              <a:avLst/>
            </a:prstGeom>
            <a:noFill/>
            <a:ln w="6350"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27" name="TextBox 126"/>
                <p:cNvSpPr txBox="1"/>
                <p:nvPr/>
              </p:nvSpPr>
              <p:spPr>
                <a:xfrm>
                  <a:off x="1290383" y="5412171"/>
                  <a:ext cx="242378" cy="389513"/>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𝒙</m:t>
                                </m:r>
                              </m:e>
                            </m:acc>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27" name="TextBox 126"/>
                <p:cNvSpPr txBox="1">
                  <a:spLocks noRot="1" noChangeAspect="1" noMove="1" noResize="1" noEditPoints="1" noAdjustHandles="1" noChangeArrowheads="1" noChangeShapeType="1" noTextEdit="1"/>
                </p:cNvSpPr>
                <p:nvPr/>
              </p:nvSpPr>
              <p:spPr>
                <a:xfrm>
                  <a:off x="1290383" y="5412171"/>
                  <a:ext cx="242378" cy="389513"/>
                </a:xfrm>
                <a:prstGeom prst="ellipse">
                  <a:avLst/>
                </a:prstGeom>
                <a:blipFill>
                  <a:blip r:embed="rId16"/>
                  <a:stretch>
                    <a:fillRect r="-27500"/>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8" name="TextBox 127"/>
                <p:cNvSpPr txBox="1"/>
                <p:nvPr/>
              </p:nvSpPr>
              <p:spPr>
                <a:xfrm>
                  <a:off x="561548" y="5412171"/>
                  <a:ext cx="242378" cy="389513"/>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𝒙</m:t>
                                </m:r>
                              </m:e>
                            </m:acc>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28" name="TextBox 127"/>
                <p:cNvSpPr txBox="1">
                  <a:spLocks noRot="1" noChangeAspect="1" noMove="1" noResize="1" noEditPoints="1" noAdjustHandles="1" noChangeArrowheads="1" noChangeShapeType="1" noTextEdit="1"/>
                </p:cNvSpPr>
                <p:nvPr/>
              </p:nvSpPr>
              <p:spPr>
                <a:xfrm>
                  <a:off x="561548" y="5412171"/>
                  <a:ext cx="242378" cy="389513"/>
                </a:xfrm>
                <a:prstGeom prst="ellipse">
                  <a:avLst/>
                </a:prstGeom>
                <a:blipFill>
                  <a:blip r:embed="rId17"/>
                  <a:stretch>
                    <a:fillRect r="-24390"/>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TextBox 128"/>
                <p:cNvSpPr txBox="1"/>
                <p:nvPr/>
              </p:nvSpPr>
              <p:spPr>
                <a:xfrm>
                  <a:off x="2025057" y="5412171"/>
                  <a:ext cx="242378" cy="389513"/>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𝒙</m:t>
                                </m:r>
                              </m:e>
                            </m:acc>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29" name="TextBox 128"/>
                <p:cNvSpPr txBox="1">
                  <a:spLocks noRot="1" noChangeAspect="1" noMove="1" noResize="1" noEditPoints="1" noAdjustHandles="1" noChangeArrowheads="1" noChangeShapeType="1" noTextEdit="1"/>
                </p:cNvSpPr>
                <p:nvPr/>
              </p:nvSpPr>
              <p:spPr>
                <a:xfrm>
                  <a:off x="2025057" y="5412171"/>
                  <a:ext cx="242378" cy="389513"/>
                </a:xfrm>
                <a:prstGeom prst="ellipse">
                  <a:avLst/>
                </a:prstGeom>
                <a:blipFill>
                  <a:blip r:embed="rId18"/>
                  <a:stretch>
                    <a:fillRect r="-26829"/>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30" name="Straight Arrow Connector 130"/>
            <p:cNvCxnSpPr/>
            <p:nvPr/>
          </p:nvCxnSpPr>
          <p:spPr>
            <a:xfrm flipV="1">
              <a:off x="675733" y="5141207"/>
              <a:ext cx="0" cy="123933"/>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31" name="TextBox 22"/>
                <p:cNvSpPr txBox="1"/>
                <p:nvPr/>
              </p:nvSpPr>
              <p:spPr>
                <a:xfrm>
                  <a:off x="448215" y="5173134"/>
                  <a:ext cx="192763"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t>𝑒</m:t>
                            </m:r>
                          </m:e>
                          <m:sub>
                            <m: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t>1</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31" name="TextBox 22"/>
                <p:cNvSpPr txBox="1">
                  <a:spLocks noRot="1" noChangeAspect="1" noMove="1" noResize="1" noEditPoints="1" noAdjustHandles="1" noChangeArrowheads="1" noChangeShapeType="1" noTextEdit="1"/>
                </p:cNvSpPr>
                <p:nvPr/>
              </p:nvSpPr>
              <p:spPr>
                <a:xfrm>
                  <a:off x="448215" y="5173134"/>
                  <a:ext cx="192763" cy="276999"/>
                </a:xfrm>
                <a:prstGeom prst="rect">
                  <a:avLst/>
                </a:prstGeom>
                <a:blipFill>
                  <a:blip r:embed="rId19"/>
                  <a:stretch>
                    <a:fillRect r="-35484"/>
                  </a:stretch>
                </a:blipFill>
              </p:spPr>
              <p:txBody>
                <a:bodyPr/>
                <a:lstStyle/>
                <a:p>
                  <a:r>
                    <a:rPr lang="ja-JP" altLang="en-US">
                      <a:noFill/>
                    </a:rPr>
                    <a:t> </a:t>
                  </a:r>
                </a:p>
              </p:txBody>
            </p:sp>
          </mc:Fallback>
        </mc:AlternateContent>
        <p:cxnSp>
          <p:nvCxnSpPr>
            <p:cNvPr id="32" name="Straight Arrow Connector 131"/>
            <p:cNvCxnSpPr/>
            <p:nvPr/>
          </p:nvCxnSpPr>
          <p:spPr>
            <a:xfrm flipV="1">
              <a:off x="1419909" y="5134248"/>
              <a:ext cx="0" cy="123933"/>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33" name="Straight Arrow Connector 132"/>
            <p:cNvCxnSpPr/>
            <p:nvPr/>
          </p:nvCxnSpPr>
          <p:spPr>
            <a:xfrm flipV="1">
              <a:off x="2149250" y="5136543"/>
              <a:ext cx="0" cy="123933"/>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34" name="Straight Arrow Connector 133"/>
            <p:cNvCxnSpPr/>
            <p:nvPr/>
          </p:nvCxnSpPr>
          <p:spPr>
            <a:xfrm flipV="1">
              <a:off x="1420924" y="5294474"/>
              <a:ext cx="0" cy="123933"/>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p:cxnSp>
          <p:nvCxnSpPr>
            <p:cNvPr id="35" name="Straight Arrow Connector 134"/>
            <p:cNvCxnSpPr/>
            <p:nvPr/>
          </p:nvCxnSpPr>
          <p:spPr>
            <a:xfrm flipV="1">
              <a:off x="678169" y="5294474"/>
              <a:ext cx="0" cy="123933"/>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p:cxnSp>
          <p:nvCxnSpPr>
            <p:cNvPr id="36" name="Straight Arrow Connector 135"/>
            <p:cNvCxnSpPr/>
            <p:nvPr/>
          </p:nvCxnSpPr>
          <p:spPr>
            <a:xfrm flipV="1">
              <a:off x="2147465" y="5299139"/>
              <a:ext cx="0" cy="123933"/>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mc:AlternateContent xmlns:mc="http://schemas.openxmlformats.org/markup-compatibility/2006" xmlns:a14="http://schemas.microsoft.com/office/drawing/2010/main">
          <mc:Choice Requires="a14">
            <p:sp>
              <p:nvSpPr>
                <p:cNvPr id="37" name="TextBox 136"/>
                <p:cNvSpPr txBox="1"/>
                <p:nvPr/>
              </p:nvSpPr>
              <p:spPr>
                <a:xfrm>
                  <a:off x="1178673" y="5160830"/>
                  <a:ext cx="192763"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t>𝑒</m:t>
                            </m:r>
                          </m:e>
                          <m:sub>
                            <m: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t>2</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37" name="TextBox 136"/>
                <p:cNvSpPr txBox="1">
                  <a:spLocks noRot="1" noChangeAspect="1" noMove="1" noResize="1" noEditPoints="1" noAdjustHandles="1" noChangeArrowheads="1" noChangeShapeType="1" noTextEdit="1"/>
                </p:cNvSpPr>
                <p:nvPr/>
              </p:nvSpPr>
              <p:spPr>
                <a:xfrm>
                  <a:off x="1178673" y="5160830"/>
                  <a:ext cx="192763" cy="276999"/>
                </a:xfrm>
                <a:prstGeom prst="rect">
                  <a:avLst/>
                </a:prstGeom>
                <a:blipFill>
                  <a:blip r:embed="rId20"/>
                  <a:stretch>
                    <a:fillRect r="-3125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8" name="TextBox 137"/>
                <p:cNvSpPr txBox="1"/>
                <p:nvPr/>
              </p:nvSpPr>
              <p:spPr>
                <a:xfrm>
                  <a:off x="1925385" y="5160830"/>
                  <a:ext cx="192763"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t>𝑒</m:t>
                            </m:r>
                          </m:e>
                          <m:sub>
                            <m: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t>3</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38" name="TextBox 137"/>
                <p:cNvSpPr txBox="1">
                  <a:spLocks noRot="1" noChangeAspect="1" noMove="1" noResize="1" noEditPoints="1" noAdjustHandles="1" noChangeArrowheads="1" noChangeShapeType="1" noTextEdit="1"/>
                </p:cNvSpPr>
                <p:nvPr/>
              </p:nvSpPr>
              <p:spPr>
                <a:xfrm>
                  <a:off x="1925385" y="5160830"/>
                  <a:ext cx="192763" cy="276999"/>
                </a:xfrm>
                <a:prstGeom prst="rect">
                  <a:avLst/>
                </a:prstGeom>
                <a:blipFill>
                  <a:blip r:embed="rId21"/>
                  <a:stretch>
                    <a:fillRect r="-35484"/>
                  </a:stretch>
                </a:blipFill>
              </p:spPr>
              <p:txBody>
                <a:bodyPr/>
                <a:lstStyle/>
                <a:p>
                  <a:r>
                    <a:rPr lang="ja-JP" altLang="en-US">
                      <a:noFill/>
                    </a:rPr>
                    <a:t> </a:t>
                  </a:r>
                </a:p>
              </p:txBody>
            </p:sp>
          </mc:Fallback>
        </mc:AlternateContent>
        <p:cxnSp>
          <p:nvCxnSpPr>
            <p:cNvPr id="39" name="Straight Arrow Connector 98"/>
            <p:cNvCxnSpPr/>
            <p:nvPr/>
          </p:nvCxnSpPr>
          <p:spPr>
            <a:xfrm flipV="1">
              <a:off x="2113063" y="4110760"/>
              <a:ext cx="1863" cy="356520"/>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40" name="Straight Arrow Connector 99"/>
            <p:cNvCxnSpPr/>
            <p:nvPr/>
          </p:nvCxnSpPr>
          <p:spPr>
            <a:xfrm>
              <a:off x="1472499" y="4581491"/>
              <a:ext cx="483857" cy="0"/>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41" name="Straight Arrow Connector 100"/>
            <p:cNvCxnSpPr/>
            <p:nvPr/>
          </p:nvCxnSpPr>
          <p:spPr>
            <a:xfrm flipV="1">
              <a:off x="1499040" y="4110726"/>
              <a:ext cx="202745" cy="382038"/>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42" name="Straight Arrow Connector 103"/>
            <p:cNvCxnSpPr/>
            <p:nvPr/>
          </p:nvCxnSpPr>
          <p:spPr>
            <a:xfrm flipV="1">
              <a:off x="1357270" y="4108461"/>
              <a:ext cx="1863" cy="356520"/>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43" name="Straight Arrow Connector 104"/>
            <p:cNvCxnSpPr/>
            <p:nvPr/>
          </p:nvCxnSpPr>
          <p:spPr>
            <a:xfrm>
              <a:off x="716705" y="4579191"/>
              <a:ext cx="483857" cy="0"/>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44" name="Straight Arrow Connector 105"/>
            <p:cNvCxnSpPr/>
            <p:nvPr/>
          </p:nvCxnSpPr>
          <p:spPr>
            <a:xfrm flipV="1">
              <a:off x="745166" y="4110761"/>
              <a:ext cx="228336" cy="388287"/>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45" name="Straight Arrow Connector 106"/>
            <p:cNvCxnSpPr/>
            <p:nvPr/>
          </p:nvCxnSpPr>
          <p:spPr>
            <a:xfrm flipV="1">
              <a:off x="619535" y="4100378"/>
              <a:ext cx="1863" cy="356520"/>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46" name="Straight Arrow Connector 138"/>
            <p:cNvCxnSpPr/>
            <p:nvPr/>
          </p:nvCxnSpPr>
          <p:spPr>
            <a:xfrm flipV="1">
              <a:off x="1263925" y="4630913"/>
              <a:ext cx="1850" cy="576271"/>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47" name="Straight Arrow Connector 139"/>
            <p:cNvCxnSpPr/>
            <p:nvPr/>
          </p:nvCxnSpPr>
          <p:spPr>
            <a:xfrm flipV="1">
              <a:off x="529034" y="4648279"/>
              <a:ext cx="1850" cy="576271"/>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48" name="Straight Arrow Connector 140"/>
            <p:cNvCxnSpPr/>
            <p:nvPr/>
          </p:nvCxnSpPr>
          <p:spPr>
            <a:xfrm flipV="1">
              <a:off x="2015582" y="4650252"/>
              <a:ext cx="1850" cy="576271"/>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49" name="Straight Arrow Connector 28"/>
            <p:cNvCxnSpPr>
              <a:stCxn id="50" idx="0"/>
            </p:cNvCxnSpPr>
            <p:nvPr/>
          </p:nvCxnSpPr>
          <p:spPr>
            <a:xfrm flipV="1">
              <a:off x="2873016" y="4085686"/>
              <a:ext cx="1863" cy="356519"/>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50" name="TextBox 31"/>
                <p:cNvSpPr txBox="1"/>
                <p:nvPr/>
              </p:nvSpPr>
              <p:spPr>
                <a:xfrm>
                  <a:off x="2739750" y="4442205"/>
                  <a:ext cx="266531" cy="276999"/>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𝟒</m:t>
                            </m:r>
                          </m:sub>
                        </m:sSub>
                      </m:oMath>
                    </m:oMathPara>
                  </a14:m>
                  <a:endParaRPr kumimoji="0" lang="en-US" sz="1200" b="1"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50" name="TextBox 31"/>
                <p:cNvSpPr txBox="1">
                  <a:spLocks noRot="1" noChangeAspect="1" noMove="1" noResize="1" noEditPoints="1" noAdjustHandles="1" noChangeArrowheads="1" noChangeShapeType="1" noTextEdit="1"/>
                </p:cNvSpPr>
                <p:nvPr/>
              </p:nvSpPr>
              <p:spPr>
                <a:xfrm>
                  <a:off x="2739750" y="4442205"/>
                  <a:ext cx="266531" cy="276999"/>
                </a:xfrm>
                <a:prstGeom prst="rect">
                  <a:avLst/>
                </a:prstGeom>
                <a:blipFill>
                  <a:blip r:embed="rId22"/>
                  <a:stretch>
                    <a:fillRect l="-11111"/>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1" name="TextBox 41"/>
                <p:cNvSpPr txBox="1"/>
                <p:nvPr/>
              </p:nvSpPr>
              <p:spPr>
                <a:xfrm>
                  <a:off x="2829597" y="4873376"/>
                  <a:ext cx="242378" cy="389513"/>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𝒙</m:t>
                            </m:r>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𝟒</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51" name="TextBox 41"/>
                <p:cNvSpPr txBox="1">
                  <a:spLocks noRot="1" noChangeAspect="1" noMove="1" noResize="1" noEditPoints="1" noAdjustHandles="1" noChangeArrowheads="1" noChangeShapeType="1" noTextEdit="1"/>
                </p:cNvSpPr>
                <p:nvPr/>
              </p:nvSpPr>
              <p:spPr>
                <a:xfrm>
                  <a:off x="2829597" y="4873376"/>
                  <a:ext cx="242378" cy="389513"/>
                </a:xfrm>
                <a:prstGeom prst="ellipse">
                  <a:avLst/>
                </a:prstGeom>
                <a:blipFill>
                  <a:blip r:embed="rId23"/>
                  <a:stretch>
                    <a:fillRect r="-26829"/>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52" name="Straight Arrow Connector 42"/>
            <p:cNvCxnSpPr>
              <a:stCxn id="51" idx="0"/>
            </p:cNvCxnSpPr>
            <p:nvPr/>
          </p:nvCxnSpPr>
          <p:spPr>
            <a:xfrm flipV="1">
              <a:off x="2950786" y="4624232"/>
              <a:ext cx="2551" cy="249144"/>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53" name="Oval 68"/>
                <p:cNvSpPr/>
                <p:nvPr/>
              </p:nvSpPr>
              <p:spPr>
                <a:xfrm>
                  <a:off x="2756786" y="3841291"/>
                  <a:ext cx="246178" cy="246178"/>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4</m:t>
                            </m:r>
                          </m:sub>
                          <m:sup>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53" name="Oval 68"/>
                <p:cNvSpPr>
                  <a:spLocks noRot="1" noChangeAspect="1" noMove="1" noResize="1" noEditPoints="1" noAdjustHandles="1" noChangeArrowheads="1" noChangeShapeType="1" noTextEdit="1"/>
                </p:cNvSpPr>
                <p:nvPr/>
              </p:nvSpPr>
              <p:spPr>
                <a:xfrm>
                  <a:off x="2756786" y="3841291"/>
                  <a:ext cx="246178" cy="246178"/>
                </a:xfrm>
                <a:prstGeom prst="ellipse">
                  <a:avLst/>
                </a:prstGeom>
                <a:blipFill>
                  <a:blip r:embed="rId24"/>
                  <a:stretch>
                    <a:fillRect l="-4762" b="-2381"/>
                  </a:stretch>
                </a:blipFill>
                <a:ln w="6350" cap="flat" cmpd="sng" algn="ctr">
                  <a:solidFill>
                    <a:srgbClr val="70AD47"/>
                  </a:solidFill>
                  <a:prstDash val="solid"/>
                  <a:miter lim="800000"/>
                </a:ln>
                <a:effectLst/>
              </p:spPr>
              <p:txBody>
                <a:bodyPr/>
                <a:lstStyle/>
                <a:p>
                  <a:r>
                    <a:rPr lang="en-US">
                      <a:noFill/>
                    </a:rPr>
                    <a:t> </a:t>
                  </a:r>
                </a:p>
              </p:txBody>
            </p:sp>
          </mc:Fallback>
        </mc:AlternateContent>
        <p:cxnSp>
          <p:nvCxnSpPr>
            <p:cNvPr id="54" name="Straight Arrow Connector 130"/>
            <p:cNvCxnSpPr/>
            <p:nvPr/>
          </p:nvCxnSpPr>
          <p:spPr>
            <a:xfrm flipV="1">
              <a:off x="2959162" y="5156256"/>
              <a:ext cx="0" cy="123933"/>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55" name="Straight Arrow Connector 92"/>
            <p:cNvCxnSpPr/>
            <p:nvPr/>
          </p:nvCxnSpPr>
          <p:spPr>
            <a:xfrm>
              <a:off x="2255893" y="4551391"/>
              <a:ext cx="483857" cy="0"/>
            </a:xfrm>
            <a:prstGeom prst="straightConnector1">
              <a:avLst/>
            </a:prstGeom>
            <a:noFill/>
            <a:ln w="6350" cap="flat" cmpd="sng" algn="ctr">
              <a:solidFill>
                <a:sysClr val="windowText" lastClr="000000"/>
              </a:solidFill>
              <a:prstDash val="solid"/>
              <a:miter lim="800000"/>
              <a:tailEnd type="triangle"/>
            </a:ln>
            <a:effectLst/>
          </p:spPr>
        </p:cxnSp>
        <p:cxnSp>
          <p:nvCxnSpPr>
            <p:cNvPr id="56" name="Straight Arrow Connector 11"/>
            <p:cNvCxnSpPr/>
            <p:nvPr/>
          </p:nvCxnSpPr>
          <p:spPr>
            <a:xfrm flipV="1">
              <a:off x="2239729" y="4092813"/>
              <a:ext cx="499010" cy="360528"/>
            </a:xfrm>
            <a:prstGeom prst="straightConnector1">
              <a:avLst/>
            </a:prstGeom>
            <a:noFill/>
            <a:ln w="6350" cap="flat" cmpd="sng" algn="ctr">
              <a:solidFill>
                <a:sysClr val="windowText" lastClr="000000"/>
              </a:solidFill>
              <a:prstDash val="solid"/>
              <a:miter lim="800000"/>
              <a:tailEnd type="triangle"/>
            </a:ln>
            <a:effectLst/>
          </p:spPr>
        </p:cxnSp>
        <p:cxnSp>
          <p:nvCxnSpPr>
            <p:cNvPr id="57" name="直線コネクタ 56"/>
            <p:cNvCxnSpPr/>
            <p:nvPr/>
          </p:nvCxnSpPr>
          <p:spPr>
            <a:xfrm>
              <a:off x="2648320" y="3790407"/>
              <a:ext cx="0" cy="2067394"/>
            </a:xfrm>
            <a:prstGeom prst="line">
              <a:avLst/>
            </a:prstGeom>
            <a:noFill/>
            <a:ln w="28575" cap="flat" cmpd="sng" algn="ctr">
              <a:solidFill>
                <a:sysClr val="windowText" lastClr="000000"/>
              </a:solidFill>
              <a:prstDash val="dash"/>
              <a:miter lim="800000"/>
            </a:ln>
            <a:effectLst/>
          </p:spPr>
        </p:cxnSp>
        <p:sp>
          <p:nvSpPr>
            <p:cNvPr id="58" name="テキスト ボックス 57"/>
            <p:cNvSpPr txBox="1"/>
            <p:nvPr/>
          </p:nvSpPr>
          <p:spPr>
            <a:xfrm>
              <a:off x="2354882" y="3583546"/>
              <a:ext cx="593432" cy="338554"/>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Now</a:t>
              </a:r>
              <a:endPar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endParaRPr>
            </a:p>
          </p:txBody>
        </p:sp>
        <p:cxnSp>
          <p:nvCxnSpPr>
            <p:cNvPr id="59" name="直線コネクタ 58"/>
            <p:cNvCxnSpPr/>
            <p:nvPr/>
          </p:nvCxnSpPr>
          <p:spPr>
            <a:xfrm>
              <a:off x="2676701" y="5747584"/>
              <a:ext cx="395274" cy="0"/>
            </a:xfrm>
            <a:prstGeom prst="line">
              <a:avLst/>
            </a:prstGeom>
            <a:noFill/>
            <a:ln w="28575" cap="flat" cmpd="sng" algn="ctr">
              <a:solidFill>
                <a:srgbClr val="0070C0"/>
              </a:solidFill>
              <a:prstDash val="solid"/>
              <a:miter lim="800000"/>
              <a:headEnd type="none" w="med" len="med"/>
              <a:tailEnd type="triangle" w="med" len="med"/>
            </a:ln>
            <a:effectLst/>
          </p:spPr>
        </p:cxnSp>
        <p:sp>
          <p:nvSpPr>
            <p:cNvPr id="60" name="テキスト ボックス 59"/>
            <p:cNvSpPr txBox="1"/>
            <p:nvPr/>
          </p:nvSpPr>
          <p:spPr>
            <a:xfrm>
              <a:off x="2562259" y="5795487"/>
              <a:ext cx="109517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rgbClr val="0070C0"/>
                  </a:solidFill>
                  <a:effectLst/>
                  <a:uLnTx/>
                  <a:uFillTx/>
                  <a:latin typeface="Arial"/>
                  <a:ea typeface="ＭＳ Ｐゴシック"/>
                  <a:cs typeface="+mn-cs"/>
                </a:rPr>
                <a:t>Prediction</a:t>
              </a:r>
              <a:endParaRPr kumimoji="0" lang="ja-JP" altLang="en-US" sz="1600" b="0" i="0" u="none" strike="noStrike" kern="0" cap="none" spc="0" normalizeH="0" baseline="0" noProof="0" dirty="0">
                <a:ln>
                  <a:noFill/>
                </a:ln>
                <a:solidFill>
                  <a:srgbClr val="0070C0"/>
                </a:solidFill>
                <a:effectLst/>
                <a:uLnTx/>
                <a:uFillTx/>
                <a:latin typeface="Arial"/>
                <a:ea typeface="ＭＳ Ｐゴシック"/>
                <a:cs typeface="+mn-cs"/>
              </a:endParaRPr>
            </a:p>
          </p:txBody>
        </p:sp>
        <p:cxnSp>
          <p:nvCxnSpPr>
            <p:cNvPr id="61" name="直線コネクタ 60"/>
            <p:cNvCxnSpPr/>
            <p:nvPr/>
          </p:nvCxnSpPr>
          <p:spPr>
            <a:xfrm flipH="1">
              <a:off x="323528" y="5747584"/>
              <a:ext cx="2238731" cy="0"/>
            </a:xfrm>
            <a:prstGeom prst="line">
              <a:avLst/>
            </a:prstGeom>
            <a:noFill/>
            <a:ln w="28575" cap="flat" cmpd="sng" algn="ctr">
              <a:solidFill>
                <a:srgbClr val="FF0000"/>
              </a:solidFill>
              <a:prstDash val="solid"/>
              <a:miter lim="800000"/>
              <a:headEnd type="none" w="med" len="med"/>
              <a:tailEnd type="triangle" w="med" len="med"/>
            </a:ln>
            <a:effectLst/>
          </p:spPr>
        </p:cxnSp>
        <p:sp>
          <p:nvSpPr>
            <p:cNvPr id="62" name="テキスト ボックス 61"/>
            <p:cNvSpPr txBox="1"/>
            <p:nvPr/>
          </p:nvSpPr>
          <p:spPr>
            <a:xfrm>
              <a:off x="837006" y="5781356"/>
              <a:ext cx="180209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rgbClr val="FF0000"/>
                  </a:solidFill>
                  <a:effectLst/>
                  <a:uLnTx/>
                  <a:uFillTx/>
                  <a:latin typeface="Arial"/>
                  <a:ea typeface="ＭＳ Ｐゴシック"/>
                  <a:cs typeface="+mn-cs"/>
                </a:rPr>
                <a:t>Postdiction by ER</a:t>
              </a:r>
              <a:endParaRPr kumimoji="0" lang="ja-JP" altLang="en-US" sz="1600" b="0" i="0" u="none" strike="noStrike" kern="0" cap="none" spc="0" normalizeH="0" baseline="0" noProof="0" dirty="0">
                <a:ln>
                  <a:noFill/>
                </a:ln>
                <a:solidFill>
                  <a:srgbClr val="FF0000"/>
                </a:solidFill>
                <a:effectLst/>
                <a:uLnTx/>
                <a:uFillTx/>
                <a:latin typeface="Arial"/>
                <a:ea typeface="ＭＳ Ｐゴシック"/>
                <a:cs typeface="+mn-cs"/>
              </a:endParaRPr>
            </a:p>
          </p:txBody>
        </p:sp>
        <p:cxnSp>
          <p:nvCxnSpPr>
            <p:cNvPr id="71" name="Straight Arrow Connector 28"/>
            <p:cNvCxnSpPr>
              <a:stCxn id="73" idx="0"/>
            </p:cNvCxnSpPr>
            <p:nvPr/>
          </p:nvCxnSpPr>
          <p:spPr>
            <a:xfrm flipH="1" flipV="1">
              <a:off x="8662653" y="3980021"/>
              <a:ext cx="1863" cy="356520"/>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72" name="TextBox 30"/>
                <p:cNvSpPr txBox="1"/>
                <p:nvPr/>
              </p:nvSpPr>
              <p:spPr>
                <a:xfrm flipH="1">
                  <a:off x="7780862" y="4336541"/>
                  <a:ext cx="266531" cy="276999"/>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sub>
                        </m:sSub>
                      </m:oMath>
                    </m:oMathPara>
                  </a14:m>
                  <a:endParaRPr kumimoji="0" lang="en-US" sz="1200" b="1"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72" name="TextBox 30"/>
                <p:cNvSpPr txBox="1">
                  <a:spLocks noRot="1" noChangeAspect="1" noMove="1" noResize="1" noEditPoints="1" noAdjustHandles="1" noChangeArrowheads="1" noChangeShapeType="1" noTextEdit="1"/>
                </p:cNvSpPr>
                <p:nvPr/>
              </p:nvSpPr>
              <p:spPr>
                <a:xfrm flipH="1">
                  <a:off x="7780862" y="4336541"/>
                  <a:ext cx="266531" cy="276999"/>
                </a:xfrm>
                <a:prstGeom prst="rect">
                  <a:avLst/>
                </a:prstGeom>
                <a:blipFill>
                  <a:blip r:embed="rId3"/>
                  <a:stretch>
                    <a:fillRect l="-11111"/>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3" name="TextBox 31"/>
                <p:cNvSpPr txBox="1"/>
                <p:nvPr/>
              </p:nvSpPr>
              <p:spPr>
                <a:xfrm flipH="1">
                  <a:off x="8531251" y="4336541"/>
                  <a:ext cx="266531" cy="276999"/>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sub>
                        </m:sSub>
                      </m:oMath>
                    </m:oMathPara>
                  </a14:m>
                  <a:endParaRPr kumimoji="0" lang="en-US" sz="1200" b="1"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73" name="TextBox 31"/>
                <p:cNvSpPr txBox="1">
                  <a:spLocks noRot="1" noChangeAspect="1" noMove="1" noResize="1" noEditPoints="1" noAdjustHandles="1" noChangeArrowheads="1" noChangeShapeType="1" noTextEdit="1"/>
                </p:cNvSpPr>
                <p:nvPr/>
              </p:nvSpPr>
              <p:spPr>
                <a:xfrm flipH="1">
                  <a:off x="8531251" y="4336541"/>
                  <a:ext cx="266531" cy="276999"/>
                </a:xfrm>
                <a:prstGeom prst="rect">
                  <a:avLst/>
                </a:prstGeom>
                <a:blipFill>
                  <a:blip r:embed="rId4"/>
                  <a:stretch>
                    <a:fillRect l="-11111"/>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74" name="Straight Arrow Connector 32"/>
            <p:cNvCxnSpPr>
              <a:stCxn id="73" idx="3"/>
              <a:endCxn id="72" idx="1"/>
            </p:cNvCxnSpPr>
            <p:nvPr/>
          </p:nvCxnSpPr>
          <p:spPr>
            <a:xfrm flipH="1">
              <a:off x="8047393" y="4475041"/>
              <a:ext cx="483858" cy="0"/>
            </a:xfrm>
            <a:prstGeom prst="straightConnector1">
              <a:avLst/>
            </a:prstGeom>
            <a:noFill/>
            <a:ln w="6350"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75" name="TextBox 33"/>
                <p:cNvSpPr txBox="1"/>
                <p:nvPr/>
              </p:nvSpPr>
              <p:spPr>
                <a:xfrm flipH="1">
                  <a:off x="7730354" y="4760752"/>
                  <a:ext cx="242378" cy="389513"/>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𝒙</m:t>
                            </m:r>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75" name="TextBox 33"/>
                <p:cNvSpPr txBox="1">
                  <a:spLocks noRot="1" noChangeAspect="1" noMove="1" noResize="1" noEditPoints="1" noAdjustHandles="1" noChangeArrowheads="1" noChangeShapeType="1" noTextEdit="1"/>
                </p:cNvSpPr>
                <p:nvPr/>
              </p:nvSpPr>
              <p:spPr>
                <a:xfrm flipH="1">
                  <a:off x="7730354" y="4760752"/>
                  <a:ext cx="242378" cy="389513"/>
                </a:xfrm>
                <a:prstGeom prst="ellipse">
                  <a:avLst/>
                </a:prstGeom>
                <a:blipFill>
                  <a:blip r:embed="rId25"/>
                  <a:stretch>
                    <a:fillRect r="-24390"/>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76" name="Straight Arrow Connector 34"/>
            <p:cNvCxnSpPr>
              <a:stCxn id="75" idx="0"/>
            </p:cNvCxnSpPr>
            <p:nvPr/>
          </p:nvCxnSpPr>
          <p:spPr>
            <a:xfrm flipH="1" flipV="1">
              <a:off x="7848992" y="4511608"/>
              <a:ext cx="2551" cy="249144"/>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77" name="TextBox 41"/>
                <p:cNvSpPr txBox="1"/>
                <p:nvPr/>
              </p:nvSpPr>
              <p:spPr>
                <a:xfrm flipH="1">
                  <a:off x="8465558" y="4767711"/>
                  <a:ext cx="242378" cy="389513"/>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𝒙</m:t>
                            </m:r>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77" name="TextBox 41"/>
                <p:cNvSpPr txBox="1">
                  <a:spLocks noRot="1" noChangeAspect="1" noMove="1" noResize="1" noEditPoints="1" noAdjustHandles="1" noChangeArrowheads="1" noChangeShapeType="1" noTextEdit="1"/>
                </p:cNvSpPr>
                <p:nvPr/>
              </p:nvSpPr>
              <p:spPr>
                <a:xfrm flipH="1">
                  <a:off x="8465558" y="4767711"/>
                  <a:ext cx="242378" cy="389513"/>
                </a:xfrm>
                <a:prstGeom prst="ellipse">
                  <a:avLst/>
                </a:prstGeom>
                <a:blipFill>
                  <a:blip r:embed="rId6"/>
                  <a:stretch>
                    <a:fillRect r="-27500"/>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78" name="Straight Arrow Connector 42"/>
            <p:cNvCxnSpPr>
              <a:stCxn id="77" idx="0"/>
            </p:cNvCxnSpPr>
            <p:nvPr/>
          </p:nvCxnSpPr>
          <p:spPr>
            <a:xfrm flipH="1" flipV="1">
              <a:off x="8584196" y="4518568"/>
              <a:ext cx="2551" cy="249143"/>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79" name="Straight Arrow Connector 88"/>
            <p:cNvCxnSpPr/>
            <p:nvPr/>
          </p:nvCxnSpPr>
          <p:spPr>
            <a:xfrm flipH="1" flipV="1">
              <a:off x="7924918" y="3989941"/>
              <a:ext cx="1863" cy="356520"/>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80" name="TextBox 91"/>
                <p:cNvSpPr txBox="1"/>
                <p:nvPr/>
              </p:nvSpPr>
              <p:spPr>
                <a:xfrm flipH="1">
                  <a:off x="7031215" y="4336540"/>
                  <a:ext cx="266531" cy="276999"/>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sub>
                        </m:sSub>
                      </m:oMath>
                    </m:oMathPara>
                  </a14:m>
                  <a:endParaRPr kumimoji="0" lang="en-US" sz="1200" b="1"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80" name="TextBox 91"/>
                <p:cNvSpPr txBox="1">
                  <a:spLocks noRot="1" noChangeAspect="1" noMove="1" noResize="1" noEditPoints="1" noAdjustHandles="1" noChangeArrowheads="1" noChangeShapeType="1" noTextEdit="1"/>
                </p:cNvSpPr>
                <p:nvPr/>
              </p:nvSpPr>
              <p:spPr>
                <a:xfrm flipH="1">
                  <a:off x="7031215" y="4336540"/>
                  <a:ext cx="266531" cy="276999"/>
                </a:xfrm>
                <a:prstGeom prst="rect">
                  <a:avLst/>
                </a:prstGeom>
                <a:blipFill>
                  <a:blip r:embed="rId7"/>
                  <a:stretch>
                    <a:fillRect l="-11111"/>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81" name="Straight Arrow Connector 92"/>
            <p:cNvCxnSpPr>
              <a:endCxn id="80" idx="1"/>
            </p:cNvCxnSpPr>
            <p:nvPr/>
          </p:nvCxnSpPr>
          <p:spPr>
            <a:xfrm flipH="1">
              <a:off x="7297746" y="4424074"/>
              <a:ext cx="483857" cy="50966"/>
            </a:xfrm>
            <a:prstGeom prst="straightConnector1">
              <a:avLst/>
            </a:prstGeom>
            <a:noFill/>
            <a:ln w="6350"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82" name="TextBox 93"/>
                <p:cNvSpPr txBox="1"/>
                <p:nvPr/>
              </p:nvSpPr>
              <p:spPr>
                <a:xfrm flipH="1">
                  <a:off x="6980707" y="4760751"/>
                  <a:ext cx="242378" cy="389513"/>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𝒙</m:t>
                            </m:r>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82" name="TextBox 93"/>
                <p:cNvSpPr txBox="1">
                  <a:spLocks noRot="1" noChangeAspect="1" noMove="1" noResize="1" noEditPoints="1" noAdjustHandles="1" noChangeArrowheads="1" noChangeShapeType="1" noTextEdit="1"/>
                </p:cNvSpPr>
                <p:nvPr/>
              </p:nvSpPr>
              <p:spPr>
                <a:xfrm flipH="1">
                  <a:off x="6980707" y="4760751"/>
                  <a:ext cx="242378" cy="389513"/>
                </a:xfrm>
                <a:prstGeom prst="ellipse">
                  <a:avLst/>
                </a:prstGeom>
                <a:blipFill>
                  <a:blip r:embed="rId8"/>
                  <a:stretch>
                    <a:fillRect r="-26829"/>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83" name="Straight Arrow Connector 94"/>
            <p:cNvCxnSpPr>
              <a:stCxn id="82" idx="0"/>
            </p:cNvCxnSpPr>
            <p:nvPr/>
          </p:nvCxnSpPr>
          <p:spPr>
            <a:xfrm flipH="1" flipV="1">
              <a:off x="7099345" y="4511608"/>
              <a:ext cx="2551" cy="249143"/>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84" name="Straight Arrow Connector 95"/>
            <p:cNvCxnSpPr/>
            <p:nvPr/>
          </p:nvCxnSpPr>
          <p:spPr>
            <a:xfrm flipH="1" flipV="1">
              <a:off x="7172367" y="3982398"/>
              <a:ext cx="1863" cy="356520"/>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85" name="Oval 68"/>
                <p:cNvSpPr/>
                <p:nvPr/>
              </p:nvSpPr>
              <p:spPr>
                <a:xfrm flipH="1">
                  <a:off x="8455641" y="3713481"/>
                  <a:ext cx="246178" cy="246178"/>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m:t>
                            </m:r>
                          </m:sub>
                          <m:sup>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85" name="Oval 68"/>
                <p:cNvSpPr>
                  <a:spLocks noRot="1" noChangeAspect="1" noMove="1" noResize="1" noEditPoints="1" noAdjustHandles="1" noChangeArrowheads="1" noChangeShapeType="1" noTextEdit="1"/>
                </p:cNvSpPr>
                <p:nvPr/>
              </p:nvSpPr>
              <p:spPr>
                <a:xfrm flipH="1">
                  <a:off x="8455641" y="3713481"/>
                  <a:ext cx="246178" cy="246178"/>
                </a:xfrm>
                <a:prstGeom prst="ellipse">
                  <a:avLst/>
                </a:prstGeom>
                <a:blipFill>
                  <a:blip r:embed="rId30"/>
                  <a:stretch>
                    <a:fillRect l="-4878" b="-2381"/>
                  </a:stretch>
                </a:blipFill>
                <a:ln w="6350" cap="flat" cmpd="sng" algn="ctr">
                  <a:solidFill>
                    <a:srgbClr val="70AD47"/>
                  </a:solid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Oval 85"/>
                <p:cNvSpPr/>
                <p:nvPr/>
              </p:nvSpPr>
              <p:spPr>
                <a:xfrm flipH="1">
                  <a:off x="8090890" y="3725531"/>
                  <a:ext cx="246178" cy="246178"/>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m:t>
                            </m:r>
                          </m:sub>
                          <m:sup>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𝑠𝑝</m:t>
                            </m:r>
                          </m:sup>
                        </m:sSubSup>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86" name="Oval 85"/>
                <p:cNvSpPr>
                  <a:spLocks noRot="1" noChangeAspect="1" noMove="1" noResize="1" noEditPoints="1" noAdjustHandles="1" noChangeArrowheads="1" noChangeShapeType="1" noTextEdit="1"/>
                </p:cNvSpPr>
                <p:nvPr/>
              </p:nvSpPr>
              <p:spPr>
                <a:xfrm flipH="1">
                  <a:off x="8090890" y="3725531"/>
                  <a:ext cx="246178" cy="246178"/>
                </a:xfrm>
                <a:prstGeom prst="ellipse">
                  <a:avLst/>
                </a:prstGeom>
                <a:blipFill>
                  <a:blip r:embed="rId31"/>
                  <a:stretch>
                    <a:fillRect l="-16667" b="-4762"/>
                  </a:stretch>
                </a:blipFill>
                <a:ln w="6350" cap="flat" cmpd="sng" algn="ctr">
                  <a:solidFill>
                    <a:srgbClr val="70AD47"/>
                  </a:solid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Oval 87"/>
                <p:cNvSpPr/>
                <p:nvPr/>
              </p:nvSpPr>
              <p:spPr>
                <a:xfrm flipH="1">
                  <a:off x="7717542" y="3720016"/>
                  <a:ext cx="246178" cy="246178"/>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m:t>
                            </m:r>
                          </m:sub>
                          <m:sup>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87" name="Oval 87"/>
                <p:cNvSpPr>
                  <a:spLocks noRot="1" noChangeAspect="1" noMove="1" noResize="1" noEditPoints="1" noAdjustHandles="1" noChangeArrowheads="1" noChangeShapeType="1" noTextEdit="1"/>
                </p:cNvSpPr>
                <p:nvPr/>
              </p:nvSpPr>
              <p:spPr>
                <a:xfrm flipH="1">
                  <a:off x="7717542" y="3720016"/>
                  <a:ext cx="246178" cy="246178"/>
                </a:xfrm>
                <a:prstGeom prst="ellipse">
                  <a:avLst/>
                </a:prstGeom>
                <a:blipFill>
                  <a:blip r:embed="rId11"/>
                  <a:stretch>
                    <a:fillRect l="-4878" b="-4762"/>
                  </a:stretch>
                </a:blipFill>
                <a:ln w="6350" cap="flat" cmpd="sng" algn="ctr">
                  <a:solidFill>
                    <a:srgbClr val="70AD47"/>
                  </a:solid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90"/>
                <p:cNvSpPr txBox="1"/>
                <p:nvPr/>
              </p:nvSpPr>
              <p:spPr>
                <a:xfrm flipH="1">
                  <a:off x="7975343" y="3748281"/>
                  <a:ext cx="120405"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88" name="TextBox 90"/>
                <p:cNvSpPr txBox="1">
                  <a:spLocks noRot="1" noChangeAspect="1" noMove="1" noResize="1" noEditPoints="1" noAdjustHandles="1" noChangeArrowheads="1" noChangeShapeType="1" noTextEdit="1"/>
                </p:cNvSpPr>
                <p:nvPr/>
              </p:nvSpPr>
              <p:spPr>
                <a:xfrm flipH="1">
                  <a:off x="7975343" y="3748281"/>
                  <a:ext cx="120405" cy="276999"/>
                </a:xfrm>
                <a:prstGeom prst="rect">
                  <a:avLst/>
                </a:prstGeom>
                <a:blipFill>
                  <a:blip r:embed="rId12"/>
                  <a:stretch>
                    <a:fillRect r="-85000"/>
                  </a:stretch>
                </a:blipFill>
              </p:spPr>
              <p:txBody>
                <a:bodyPr/>
                <a:lstStyle/>
                <a:p>
                  <a:r>
                    <a:rPr lang="ja-JP" altLang="en-US">
                      <a:noFill/>
                    </a:rPr>
                    <a:t> </a:t>
                  </a:r>
                </a:p>
              </p:txBody>
            </p:sp>
          </mc:Fallback>
        </mc:AlternateContent>
        <p:cxnSp>
          <p:nvCxnSpPr>
            <p:cNvPr id="89" name="Straight Arrow Connector 11"/>
            <p:cNvCxnSpPr>
              <a:endCxn id="86" idx="3"/>
            </p:cNvCxnSpPr>
            <p:nvPr/>
          </p:nvCxnSpPr>
          <p:spPr>
            <a:xfrm flipH="1" flipV="1">
              <a:off x="8301016" y="3935658"/>
              <a:ext cx="232161" cy="404891"/>
            </a:xfrm>
            <a:prstGeom prst="straightConnector1">
              <a:avLst/>
            </a:prstGeom>
            <a:noFill/>
            <a:ln w="6350"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90" name="Oval 123"/>
                <p:cNvSpPr/>
                <p:nvPr/>
              </p:nvSpPr>
              <p:spPr>
                <a:xfrm flipH="1">
                  <a:off x="7360015" y="3733435"/>
                  <a:ext cx="246178" cy="246178"/>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m:t>
                            </m:r>
                          </m:sub>
                          <m:sup>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𝑠𝑝</m:t>
                            </m:r>
                          </m:sup>
                        </m:sSubSup>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90" name="Oval 123"/>
                <p:cNvSpPr>
                  <a:spLocks noRot="1" noChangeAspect="1" noMove="1" noResize="1" noEditPoints="1" noAdjustHandles="1" noChangeArrowheads="1" noChangeShapeType="1" noTextEdit="1"/>
                </p:cNvSpPr>
                <p:nvPr/>
              </p:nvSpPr>
              <p:spPr>
                <a:xfrm flipH="1">
                  <a:off x="7360015" y="3733435"/>
                  <a:ext cx="246178" cy="246178"/>
                </a:xfrm>
                <a:prstGeom prst="ellipse">
                  <a:avLst/>
                </a:prstGeom>
                <a:blipFill>
                  <a:blip r:embed="rId32"/>
                  <a:stretch>
                    <a:fillRect l="-14286" b="-4762"/>
                  </a:stretch>
                </a:blipFill>
                <a:ln w="6350" cap="flat" cmpd="sng" algn="ctr">
                  <a:solidFill>
                    <a:srgbClr val="70AD47"/>
                  </a:solid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Oval 114"/>
                <p:cNvSpPr/>
                <p:nvPr/>
              </p:nvSpPr>
              <p:spPr>
                <a:xfrm flipH="1">
                  <a:off x="6986667" y="3727920"/>
                  <a:ext cx="246178" cy="246178"/>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3</m:t>
                            </m:r>
                          </m:sub>
                          <m:sup>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91" name="Oval 114"/>
                <p:cNvSpPr>
                  <a:spLocks noRot="1" noChangeAspect="1" noMove="1" noResize="1" noEditPoints="1" noAdjustHandles="1" noChangeArrowheads="1" noChangeShapeType="1" noTextEdit="1"/>
                </p:cNvSpPr>
                <p:nvPr/>
              </p:nvSpPr>
              <p:spPr>
                <a:xfrm flipH="1">
                  <a:off x="6986667" y="3727920"/>
                  <a:ext cx="246178" cy="246178"/>
                </a:xfrm>
                <a:prstGeom prst="ellipse">
                  <a:avLst/>
                </a:prstGeom>
                <a:blipFill>
                  <a:blip r:embed="rId33"/>
                  <a:stretch>
                    <a:fillRect l="-4878" b="-4878"/>
                  </a:stretch>
                </a:blipFill>
                <a:ln w="6350" cap="flat" cmpd="sng" algn="ctr">
                  <a:solidFill>
                    <a:srgbClr val="70AD47"/>
                  </a:solid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115"/>
                <p:cNvSpPr txBox="1"/>
                <p:nvPr/>
              </p:nvSpPr>
              <p:spPr>
                <a:xfrm flipH="1">
                  <a:off x="7244468" y="3756185"/>
                  <a:ext cx="120405"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92" name="TextBox 115"/>
                <p:cNvSpPr txBox="1">
                  <a:spLocks noRot="1" noChangeAspect="1" noMove="1" noResize="1" noEditPoints="1" noAdjustHandles="1" noChangeArrowheads="1" noChangeShapeType="1" noTextEdit="1"/>
                </p:cNvSpPr>
                <p:nvPr/>
              </p:nvSpPr>
              <p:spPr>
                <a:xfrm flipH="1">
                  <a:off x="7244468" y="3756185"/>
                  <a:ext cx="120405" cy="276999"/>
                </a:xfrm>
                <a:prstGeom prst="rect">
                  <a:avLst/>
                </a:prstGeom>
                <a:blipFill>
                  <a:blip r:embed="rId34"/>
                  <a:stretch>
                    <a:fillRect r="-85000"/>
                  </a:stretch>
                </a:blipFill>
              </p:spPr>
              <p:txBody>
                <a:bodyPr/>
                <a:lstStyle/>
                <a:p>
                  <a:r>
                    <a:rPr lang="ja-JP" altLang="en-US">
                      <a:noFill/>
                    </a:rPr>
                    <a:t> </a:t>
                  </a:r>
                </a:p>
              </p:txBody>
            </p:sp>
          </mc:Fallback>
        </mc:AlternateContent>
        <p:cxnSp>
          <p:nvCxnSpPr>
            <p:cNvPr id="93" name="Straight Arrow Connector 125"/>
            <p:cNvCxnSpPr>
              <a:endCxn id="90" idx="3"/>
            </p:cNvCxnSpPr>
            <p:nvPr/>
          </p:nvCxnSpPr>
          <p:spPr>
            <a:xfrm flipH="1" flipV="1">
              <a:off x="7570141" y="3943562"/>
              <a:ext cx="211195" cy="391787"/>
            </a:xfrm>
            <a:prstGeom prst="straightConnector1">
              <a:avLst/>
            </a:prstGeom>
            <a:noFill/>
            <a:ln w="6350"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94" name="TextBox 126"/>
                <p:cNvSpPr txBox="1"/>
                <p:nvPr/>
              </p:nvSpPr>
              <p:spPr>
                <a:xfrm flipH="1">
                  <a:off x="7721342" y="5284854"/>
                  <a:ext cx="242378" cy="389513"/>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𝒙</m:t>
                                </m:r>
                              </m:e>
                            </m:acc>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𝟐</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94" name="TextBox 126"/>
                <p:cNvSpPr txBox="1">
                  <a:spLocks noRot="1" noChangeAspect="1" noMove="1" noResize="1" noEditPoints="1" noAdjustHandles="1" noChangeArrowheads="1" noChangeShapeType="1" noTextEdit="1"/>
                </p:cNvSpPr>
                <p:nvPr/>
              </p:nvSpPr>
              <p:spPr>
                <a:xfrm flipH="1">
                  <a:off x="7721342" y="5284854"/>
                  <a:ext cx="242378" cy="389513"/>
                </a:xfrm>
                <a:prstGeom prst="ellipse">
                  <a:avLst/>
                </a:prstGeom>
                <a:blipFill>
                  <a:blip r:embed="rId16"/>
                  <a:stretch>
                    <a:fillRect r="-27500"/>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5" name="TextBox 127"/>
                <p:cNvSpPr txBox="1"/>
                <p:nvPr/>
              </p:nvSpPr>
              <p:spPr>
                <a:xfrm flipH="1">
                  <a:off x="8450177" y="5284854"/>
                  <a:ext cx="242378" cy="389513"/>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𝒙</m:t>
                                </m:r>
                              </m:e>
                            </m:acc>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𝟏</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95" name="TextBox 127"/>
                <p:cNvSpPr txBox="1">
                  <a:spLocks noRot="1" noChangeAspect="1" noMove="1" noResize="1" noEditPoints="1" noAdjustHandles="1" noChangeArrowheads="1" noChangeShapeType="1" noTextEdit="1"/>
                </p:cNvSpPr>
                <p:nvPr/>
              </p:nvSpPr>
              <p:spPr>
                <a:xfrm flipH="1">
                  <a:off x="8450177" y="5284854"/>
                  <a:ext cx="242378" cy="389513"/>
                </a:xfrm>
                <a:prstGeom prst="ellipse">
                  <a:avLst/>
                </a:prstGeom>
                <a:blipFill>
                  <a:blip r:embed="rId35"/>
                  <a:stretch>
                    <a:fillRect r="-26829"/>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6" name="TextBox 128"/>
                <p:cNvSpPr txBox="1"/>
                <p:nvPr/>
              </p:nvSpPr>
              <p:spPr>
                <a:xfrm flipH="1">
                  <a:off x="6986668" y="5284854"/>
                  <a:ext cx="242378" cy="389513"/>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𝒙</m:t>
                                </m:r>
                              </m:e>
                            </m:acc>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𝟑</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96" name="TextBox 128"/>
                <p:cNvSpPr txBox="1">
                  <a:spLocks noRot="1" noChangeAspect="1" noMove="1" noResize="1" noEditPoints="1" noAdjustHandles="1" noChangeArrowheads="1" noChangeShapeType="1" noTextEdit="1"/>
                </p:cNvSpPr>
                <p:nvPr/>
              </p:nvSpPr>
              <p:spPr>
                <a:xfrm flipH="1">
                  <a:off x="6986668" y="5284854"/>
                  <a:ext cx="242378" cy="389513"/>
                </a:xfrm>
                <a:prstGeom prst="ellipse">
                  <a:avLst/>
                </a:prstGeom>
                <a:blipFill>
                  <a:blip r:embed="rId36"/>
                  <a:stretch>
                    <a:fillRect r="-24390"/>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97" name="Straight Arrow Connector 130"/>
            <p:cNvCxnSpPr/>
            <p:nvPr/>
          </p:nvCxnSpPr>
          <p:spPr>
            <a:xfrm flipH="1" flipV="1">
              <a:off x="8578370" y="5013890"/>
              <a:ext cx="0" cy="123933"/>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98" name="TextBox 22"/>
                <p:cNvSpPr txBox="1"/>
                <p:nvPr/>
              </p:nvSpPr>
              <p:spPr>
                <a:xfrm flipH="1">
                  <a:off x="8613125" y="5045817"/>
                  <a:ext cx="192763"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t>𝑒</m:t>
                            </m:r>
                          </m:e>
                          <m:sub>
                            <m: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t>1</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98" name="TextBox 22"/>
                <p:cNvSpPr txBox="1">
                  <a:spLocks noRot="1" noChangeAspect="1" noMove="1" noResize="1" noEditPoints="1" noAdjustHandles="1" noChangeArrowheads="1" noChangeShapeType="1" noTextEdit="1"/>
                </p:cNvSpPr>
                <p:nvPr/>
              </p:nvSpPr>
              <p:spPr>
                <a:xfrm flipH="1">
                  <a:off x="8613125" y="5045817"/>
                  <a:ext cx="192763" cy="276999"/>
                </a:xfrm>
                <a:prstGeom prst="rect">
                  <a:avLst/>
                </a:prstGeom>
                <a:blipFill>
                  <a:blip r:embed="rId19"/>
                  <a:stretch>
                    <a:fillRect r="-31250"/>
                  </a:stretch>
                </a:blipFill>
              </p:spPr>
              <p:txBody>
                <a:bodyPr/>
                <a:lstStyle/>
                <a:p>
                  <a:r>
                    <a:rPr lang="ja-JP" altLang="en-US">
                      <a:noFill/>
                    </a:rPr>
                    <a:t> </a:t>
                  </a:r>
                </a:p>
              </p:txBody>
            </p:sp>
          </mc:Fallback>
        </mc:AlternateContent>
        <p:cxnSp>
          <p:nvCxnSpPr>
            <p:cNvPr id="99" name="Straight Arrow Connector 131"/>
            <p:cNvCxnSpPr/>
            <p:nvPr/>
          </p:nvCxnSpPr>
          <p:spPr>
            <a:xfrm flipH="1" flipV="1">
              <a:off x="7834194" y="5006931"/>
              <a:ext cx="0" cy="123933"/>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100" name="Straight Arrow Connector 132"/>
            <p:cNvCxnSpPr/>
            <p:nvPr/>
          </p:nvCxnSpPr>
          <p:spPr>
            <a:xfrm flipH="1" flipV="1">
              <a:off x="7104853" y="5009226"/>
              <a:ext cx="0" cy="123933"/>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101" name="Straight Arrow Connector 133"/>
            <p:cNvCxnSpPr/>
            <p:nvPr/>
          </p:nvCxnSpPr>
          <p:spPr>
            <a:xfrm flipH="1" flipV="1">
              <a:off x="7833179" y="5167157"/>
              <a:ext cx="0" cy="123933"/>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p:cxnSp>
          <p:nvCxnSpPr>
            <p:cNvPr id="102" name="Straight Arrow Connector 134"/>
            <p:cNvCxnSpPr/>
            <p:nvPr/>
          </p:nvCxnSpPr>
          <p:spPr>
            <a:xfrm flipH="1" flipV="1">
              <a:off x="8575934" y="5167157"/>
              <a:ext cx="0" cy="123933"/>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p:cxnSp>
          <p:nvCxnSpPr>
            <p:cNvPr id="103" name="Straight Arrow Connector 135"/>
            <p:cNvCxnSpPr/>
            <p:nvPr/>
          </p:nvCxnSpPr>
          <p:spPr>
            <a:xfrm flipH="1" flipV="1">
              <a:off x="7106638" y="5171822"/>
              <a:ext cx="0" cy="123933"/>
            </a:xfrm>
            <a:prstGeom prst="straightConnector1">
              <a:avLst/>
            </a:prstGeom>
            <a:noFill/>
            <a:ln w="6350" cap="flat" cmpd="sng" algn="ctr">
              <a:solidFill>
                <a:sysClr val="windowText" lastClr="000000"/>
              </a:solidFill>
              <a:prstDash val="solid"/>
              <a:miter lim="800000"/>
              <a:headEnd type="none" w="med" len="med"/>
              <a:tailEnd type="triangle" w="med" len="med"/>
            </a:ln>
            <a:effectLst/>
          </p:spPr>
        </p:cxnSp>
        <mc:AlternateContent xmlns:mc="http://schemas.openxmlformats.org/markup-compatibility/2006" xmlns:a14="http://schemas.microsoft.com/office/drawing/2010/main">
          <mc:Choice Requires="a14">
            <p:sp>
              <p:nvSpPr>
                <p:cNvPr id="104" name="TextBox 136"/>
                <p:cNvSpPr txBox="1"/>
                <p:nvPr/>
              </p:nvSpPr>
              <p:spPr>
                <a:xfrm flipH="1">
                  <a:off x="7882667" y="5033513"/>
                  <a:ext cx="192763"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t>𝑒</m:t>
                            </m:r>
                          </m:e>
                          <m:sub>
                            <m: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t>2</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04" name="TextBox 136"/>
                <p:cNvSpPr txBox="1">
                  <a:spLocks noRot="1" noChangeAspect="1" noMove="1" noResize="1" noEditPoints="1" noAdjustHandles="1" noChangeArrowheads="1" noChangeShapeType="1" noTextEdit="1"/>
                </p:cNvSpPr>
                <p:nvPr/>
              </p:nvSpPr>
              <p:spPr>
                <a:xfrm flipH="1">
                  <a:off x="7882667" y="5033513"/>
                  <a:ext cx="192763" cy="276999"/>
                </a:xfrm>
                <a:prstGeom prst="rect">
                  <a:avLst/>
                </a:prstGeom>
                <a:blipFill>
                  <a:blip r:embed="rId20"/>
                  <a:stretch>
                    <a:fillRect r="-3125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5" name="TextBox 137"/>
                <p:cNvSpPr txBox="1"/>
                <p:nvPr/>
              </p:nvSpPr>
              <p:spPr>
                <a:xfrm flipH="1">
                  <a:off x="7135955" y="5033513"/>
                  <a:ext cx="192763"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t>𝑒</m:t>
                            </m:r>
                          </m:e>
                          <m:sub>
                            <m:r>
                              <a:rPr kumimoji="0" lang="en-US" sz="1200" b="0" i="1" u="none" strike="noStrike" kern="0" cap="none" spc="0" normalizeH="0" baseline="0" noProof="0">
                                <a:ln>
                                  <a:noFill/>
                                </a:ln>
                                <a:solidFill>
                                  <a:srgbClr val="FF0000"/>
                                </a:solidFill>
                                <a:effectLst/>
                                <a:uLnTx/>
                                <a:uFillTx/>
                                <a:latin typeface="Cambria Math" panose="02040503050406030204" pitchFamily="18" charset="0"/>
                                <a:ea typeface="+mn-ea"/>
                                <a:cs typeface="+mn-cs"/>
                              </a:rPr>
                              <m:t>3</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05" name="TextBox 137"/>
                <p:cNvSpPr txBox="1">
                  <a:spLocks noRot="1" noChangeAspect="1" noMove="1" noResize="1" noEditPoints="1" noAdjustHandles="1" noChangeArrowheads="1" noChangeShapeType="1" noTextEdit="1"/>
                </p:cNvSpPr>
                <p:nvPr/>
              </p:nvSpPr>
              <p:spPr>
                <a:xfrm flipH="1">
                  <a:off x="7135955" y="5033513"/>
                  <a:ext cx="192763" cy="276999"/>
                </a:xfrm>
                <a:prstGeom prst="rect">
                  <a:avLst/>
                </a:prstGeom>
                <a:blipFill>
                  <a:blip r:embed="rId21"/>
                  <a:stretch>
                    <a:fillRect r="-35484"/>
                  </a:stretch>
                </a:blipFill>
              </p:spPr>
              <p:txBody>
                <a:bodyPr/>
                <a:lstStyle/>
                <a:p>
                  <a:r>
                    <a:rPr lang="ja-JP" altLang="en-US">
                      <a:noFill/>
                    </a:rPr>
                    <a:t> </a:t>
                  </a:r>
                </a:p>
              </p:txBody>
            </p:sp>
          </mc:Fallback>
        </mc:AlternateContent>
        <p:cxnSp>
          <p:nvCxnSpPr>
            <p:cNvPr id="106" name="Straight Arrow Connector 98"/>
            <p:cNvCxnSpPr/>
            <p:nvPr/>
          </p:nvCxnSpPr>
          <p:spPr>
            <a:xfrm flipH="1" flipV="1">
              <a:off x="7139176" y="3983443"/>
              <a:ext cx="1863" cy="356520"/>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107" name="Straight Arrow Connector 99"/>
            <p:cNvCxnSpPr/>
            <p:nvPr/>
          </p:nvCxnSpPr>
          <p:spPr>
            <a:xfrm flipH="1">
              <a:off x="7297747" y="4454174"/>
              <a:ext cx="483857" cy="0"/>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108" name="Straight Arrow Connector 100"/>
            <p:cNvCxnSpPr/>
            <p:nvPr/>
          </p:nvCxnSpPr>
          <p:spPr>
            <a:xfrm flipH="1" flipV="1">
              <a:off x="7552318" y="3983409"/>
              <a:ext cx="202745" cy="382038"/>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109" name="Straight Arrow Connector 103"/>
            <p:cNvCxnSpPr/>
            <p:nvPr/>
          </p:nvCxnSpPr>
          <p:spPr>
            <a:xfrm flipH="1" flipV="1">
              <a:off x="7894970" y="3981144"/>
              <a:ext cx="1863" cy="356520"/>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110" name="Straight Arrow Connector 104"/>
            <p:cNvCxnSpPr/>
            <p:nvPr/>
          </p:nvCxnSpPr>
          <p:spPr>
            <a:xfrm flipH="1">
              <a:off x="8053541" y="4451874"/>
              <a:ext cx="483857" cy="0"/>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111" name="Straight Arrow Connector 105"/>
            <p:cNvCxnSpPr/>
            <p:nvPr/>
          </p:nvCxnSpPr>
          <p:spPr>
            <a:xfrm flipH="1" flipV="1">
              <a:off x="8280600" y="3983444"/>
              <a:ext cx="228336" cy="388287"/>
            </a:xfrm>
            <a:prstGeom prst="straightConnector1">
              <a:avLst/>
            </a:prstGeom>
            <a:noFill/>
            <a:ln w="6350" cap="flat" cmpd="sng" algn="ctr">
              <a:solidFill>
                <a:srgbClr val="FF0000"/>
              </a:solidFill>
              <a:prstDash val="solid"/>
              <a:miter lim="800000"/>
              <a:headEnd type="triangle" w="med" len="med"/>
              <a:tailEnd type="none" w="med" len="med"/>
            </a:ln>
            <a:effectLst/>
          </p:spPr>
        </p:cxnSp>
        <p:cxnSp>
          <p:nvCxnSpPr>
            <p:cNvPr id="112" name="Straight Arrow Connector 106"/>
            <p:cNvCxnSpPr/>
            <p:nvPr/>
          </p:nvCxnSpPr>
          <p:spPr>
            <a:xfrm flipH="1" flipV="1">
              <a:off x="8632704" y="3973061"/>
              <a:ext cx="1863" cy="356520"/>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113" name="Straight Arrow Connector 138"/>
            <p:cNvCxnSpPr/>
            <p:nvPr/>
          </p:nvCxnSpPr>
          <p:spPr>
            <a:xfrm flipH="1" flipV="1">
              <a:off x="7988328" y="4503596"/>
              <a:ext cx="1850" cy="576271"/>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114" name="Straight Arrow Connector 139"/>
            <p:cNvCxnSpPr/>
            <p:nvPr/>
          </p:nvCxnSpPr>
          <p:spPr>
            <a:xfrm flipH="1" flipV="1">
              <a:off x="8723219" y="4520962"/>
              <a:ext cx="1850" cy="576271"/>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115" name="Straight Arrow Connector 140"/>
            <p:cNvCxnSpPr/>
            <p:nvPr/>
          </p:nvCxnSpPr>
          <p:spPr>
            <a:xfrm flipH="1" flipV="1">
              <a:off x="7236671" y="4522935"/>
              <a:ext cx="1850" cy="576271"/>
            </a:xfrm>
            <a:prstGeom prst="straightConnector1">
              <a:avLst/>
            </a:prstGeom>
            <a:noFill/>
            <a:ln w="6350" cap="flat" cmpd="sng" algn="ctr">
              <a:solidFill>
                <a:srgbClr val="FF0000"/>
              </a:solidFill>
              <a:prstDash val="solid"/>
              <a:miter lim="800000"/>
              <a:headEnd type="none" w="med" len="med"/>
              <a:tailEnd type="triangle" w="med" len="med"/>
            </a:ln>
            <a:effectLst/>
          </p:spPr>
        </p:cxnSp>
        <p:cxnSp>
          <p:nvCxnSpPr>
            <p:cNvPr id="116" name="Straight Arrow Connector 28"/>
            <p:cNvCxnSpPr>
              <a:stCxn id="117" idx="0"/>
            </p:cNvCxnSpPr>
            <p:nvPr/>
          </p:nvCxnSpPr>
          <p:spPr>
            <a:xfrm flipH="1" flipV="1">
              <a:off x="6379223" y="3958369"/>
              <a:ext cx="1863" cy="356519"/>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117" name="TextBox 31"/>
                <p:cNvSpPr txBox="1"/>
                <p:nvPr/>
              </p:nvSpPr>
              <p:spPr>
                <a:xfrm flipH="1">
                  <a:off x="6247821" y="4314888"/>
                  <a:ext cx="266531" cy="276999"/>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𝟒</m:t>
                            </m:r>
                          </m:sub>
                        </m:sSub>
                      </m:oMath>
                    </m:oMathPara>
                  </a14:m>
                  <a:endParaRPr kumimoji="0" lang="en-US" sz="1200" b="1"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17" name="TextBox 31"/>
                <p:cNvSpPr txBox="1">
                  <a:spLocks noRot="1" noChangeAspect="1" noMove="1" noResize="1" noEditPoints="1" noAdjustHandles="1" noChangeArrowheads="1" noChangeShapeType="1" noTextEdit="1"/>
                </p:cNvSpPr>
                <p:nvPr/>
              </p:nvSpPr>
              <p:spPr>
                <a:xfrm flipH="1">
                  <a:off x="6247821" y="4314888"/>
                  <a:ext cx="266531" cy="276999"/>
                </a:xfrm>
                <a:prstGeom prst="rect">
                  <a:avLst/>
                </a:prstGeom>
                <a:blipFill>
                  <a:blip r:embed="rId22"/>
                  <a:stretch>
                    <a:fillRect l="-11111"/>
                  </a:stretch>
                </a:blipFill>
                <a:ln w="6350" cap="flat" cmpd="sng" algn="ctr">
                  <a:solidFill>
                    <a:srgbClr val="A5A5A5"/>
                  </a:solidFill>
                  <a:prstDash val="solid"/>
                  <a:miter lim="800000"/>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8" name="TextBox 41"/>
                <p:cNvSpPr txBox="1"/>
                <p:nvPr/>
              </p:nvSpPr>
              <p:spPr>
                <a:xfrm flipH="1">
                  <a:off x="6182128" y="4746059"/>
                  <a:ext cx="242378" cy="389513"/>
                </a:xfrm>
                <a:prstGeom prst="ellips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𝒙</m:t>
                            </m:r>
                          </m:e>
                          <m:sub>
                            <m:r>
                              <a:rPr kumimoji="0" lang="en-US" sz="12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𝟒</m:t>
                            </m:r>
                          </m:sub>
                        </m:sSub>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18" name="TextBox 41"/>
                <p:cNvSpPr txBox="1">
                  <a:spLocks noRot="1" noChangeAspect="1" noMove="1" noResize="1" noEditPoints="1" noAdjustHandles="1" noChangeArrowheads="1" noChangeShapeType="1" noTextEdit="1"/>
                </p:cNvSpPr>
                <p:nvPr/>
              </p:nvSpPr>
              <p:spPr>
                <a:xfrm flipH="1">
                  <a:off x="6182128" y="4746059"/>
                  <a:ext cx="242378" cy="389513"/>
                </a:xfrm>
                <a:prstGeom prst="ellipse">
                  <a:avLst/>
                </a:prstGeom>
                <a:blipFill>
                  <a:blip r:embed="rId37"/>
                  <a:stretch>
                    <a:fillRect r="-26829"/>
                  </a:stretch>
                </a:blipFill>
                <a:ln w="6350" cap="flat" cmpd="sng" algn="ctr">
                  <a:solidFill>
                    <a:srgbClr val="A5A5A5"/>
                  </a:solidFill>
                  <a:prstDash val="solid"/>
                  <a:miter lim="800000"/>
                </a:ln>
                <a:effectLst/>
              </p:spPr>
              <p:txBody>
                <a:bodyPr/>
                <a:lstStyle/>
                <a:p>
                  <a:r>
                    <a:rPr lang="ja-JP" altLang="en-US">
                      <a:noFill/>
                    </a:rPr>
                    <a:t> </a:t>
                  </a:r>
                </a:p>
              </p:txBody>
            </p:sp>
          </mc:Fallback>
        </mc:AlternateContent>
        <p:cxnSp>
          <p:nvCxnSpPr>
            <p:cNvPr id="119" name="Straight Arrow Connector 42"/>
            <p:cNvCxnSpPr>
              <a:stCxn id="118" idx="0"/>
            </p:cNvCxnSpPr>
            <p:nvPr/>
          </p:nvCxnSpPr>
          <p:spPr>
            <a:xfrm flipH="1" flipV="1">
              <a:off x="6300766" y="4496915"/>
              <a:ext cx="2551" cy="249144"/>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mc:AlternateContent xmlns:mc="http://schemas.openxmlformats.org/markup-compatibility/2006" xmlns:a14="http://schemas.microsoft.com/office/drawing/2010/main">
          <mc:Choice Requires="a14">
            <p:sp>
              <p:nvSpPr>
                <p:cNvPr id="120" name="Oval 68"/>
                <p:cNvSpPr/>
                <p:nvPr/>
              </p:nvSpPr>
              <p:spPr>
                <a:xfrm flipH="1">
                  <a:off x="6251138" y="3713974"/>
                  <a:ext cx="246178" cy="246178"/>
                </a:xfrm>
                <a:prstGeom prst="ellipse">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𝑧</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4</m:t>
                            </m:r>
                          </m:sub>
                          <m:sup>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𝑞</m:t>
                            </m:r>
                          </m:sup>
                        </m:sSubSup>
                      </m:oMath>
                    </m:oMathPara>
                  </a14:m>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p:txBody>
            </p:sp>
          </mc:Choice>
          <mc:Fallback xmlns="">
            <p:sp>
              <p:nvSpPr>
                <p:cNvPr id="120" name="Oval 68"/>
                <p:cNvSpPr>
                  <a:spLocks noRot="1" noChangeAspect="1" noMove="1" noResize="1" noEditPoints="1" noAdjustHandles="1" noChangeArrowheads="1" noChangeShapeType="1" noTextEdit="1"/>
                </p:cNvSpPr>
                <p:nvPr/>
              </p:nvSpPr>
              <p:spPr>
                <a:xfrm flipH="1">
                  <a:off x="6251138" y="3713974"/>
                  <a:ext cx="246178" cy="246178"/>
                </a:xfrm>
                <a:prstGeom prst="ellipse">
                  <a:avLst/>
                </a:prstGeom>
                <a:blipFill>
                  <a:blip r:embed="rId24"/>
                  <a:stretch>
                    <a:fillRect l="-4762" b="-2381"/>
                  </a:stretch>
                </a:blipFill>
                <a:ln w="6350" cap="flat" cmpd="sng" algn="ctr">
                  <a:solidFill>
                    <a:srgbClr val="70AD47"/>
                  </a:solidFill>
                  <a:prstDash val="solid"/>
                  <a:miter lim="800000"/>
                </a:ln>
                <a:effectLst/>
              </p:spPr>
              <p:txBody>
                <a:bodyPr/>
                <a:lstStyle/>
                <a:p>
                  <a:r>
                    <a:rPr lang="en-US">
                      <a:noFill/>
                    </a:rPr>
                    <a:t> </a:t>
                  </a:r>
                </a:p>
              </p:txBody>
            </p:sp>
          </mc:Fallback>
        </mc:AlternateContent>
        <p:cxnSp>
          <p:nvCxnSpPr>
            <p:cNvPr id="121" name="Straight Arrow Connector 130"/>
            <p:cNvCxnSpPr/>
            <p:nvPr/>
          </p:nvCxnSpPr>
          <p:spPr>
            <a:xfrm flipH="1" flipV="1">
              <a:off x="6294941" y="5028939"/>
              <a:ext cx="0" cy="123933"/>
            </a:xfrm>
            <a:prstGeom prst="straightConnector1">
              <a:avLst/>
            </a:prstGeom>
            <a:noFill/>
            <a:ln w="6350" cap="flat" cmpd="sng" algn="ctr">
              <a:solidFill>
                <a:sysClr val="windowText" lastClr="000000"/>
              </a:solidFill>
              <a:prstDash val="solid"/>
              <a:miter lim="800000"/>
              <a:headEnd type="triangle" w="med" len="med"/>
              <a:tailEnd type="none" w="med" len="med"/>
            </a:ln>
            <a:effectLst/>
          </p:spPr>
        </p:cxnSp>
        <p:cxnSp>
          <p:nvCxnSpPr>
            <p:cNvPr id="122" name="Straight Arrow Connector 92"/>
            <p:cNvCxnSpPr/>
            <p:nvPr/>
          </p:nvCxnSpPr>
          <p:spPr>
            <a:xfrm flipH="1">
              <a:off x="6514353" y="4424074"/>
              <a:ext cx="483857" cy="0"/>
            </a:xfrm>
            <a:prstGeom prst="straightConnector1">
              <a:avLst/>
            </a:prstGeom>
            <a:noFill/>
            <a:ln w="6350" cap="flat" cmpd="sng" algn="ctr">
              <a:solidFill>
                <a:sysClr val="windowText" lastClr="000000"/>
              </a:solidFill>
              <a:prstDash val="solid"/>
              <a:miter lim="800000"/>
              <a:tailEnd type="triangle"/>
            </a:ln>
            <a:effectLst/>
          </p:spPr>
        </p:cxnSp>
        <p:cxnSp>
          <p:nvCxnSpPr>
            <p:cNvPr id="123" name="Straight Arrow Connector 11"/>
            <p:cNvCxnSpPr/>
            <p:nvPr/>
          </p:nvCxnSpPr>
          <p:spPr>
            <a:xfrm flipH="1" flipV="1">
              <a:off x="6515364" y="3965496"/>
              <a:ext cx="499010" cy="360528"/>
            </a:xfrm>
            <a:prstGeom prst="straightConnector1">
              <a:avLst/>
            </a:prstGeom>
            <a:noFill/>
            <a:ln w="6350" cap="flat" cmpd="sng" algn="ctr">
              <a:solidFill>
                <a:sysClr val="windowText" lastClr="000000"/>
              </a:solidFill>
              <a:prstDash val="solid"/>
              <a:miter lim="800000"/>
              <a:tailEnd type="triangle"/>
            </a:ln>
            <a:effectLst/>
          </p:spPr>
        </p:cxnSp>
        <p:cxnSp>
          <p:nvCxnSpPr>
            <p:cNvPr id="124" name="直線コネクタ 123"/>
            <p:cNvCxnSpPr/>
            <p:nvPr/>
          </p:nvCxnSpPr>
          <p:spPr>
            <a:xfrm flipH="1">
              <a:off x="6605783" y="3663090"/>
              <a:ext cx="0" cy="2067394"/>
            </a:xfrm>
            <a:prstGeom prst="line">
              <a:avLst/>
            </a:prstGeom>
            <a:noFill/>
            <a:ln w="28575" cap="flat" cmpd="sng" algn="ctr">
              <a:solidFill>
                <a:sysClr val="windowText" lastClr="000000"/>
              </a:solidFill>
              <a:prstDash val="dash"/>
              <a:miter lim="800000"/>
            </a:ln>
            <a:effectLst/>
          </p:spPr>
        </p:cxnSp>
        <p:sp>
          <p:nvSpPr>
            <p:cNvPr id="125" name="テキスト ボックス 124"/>
            <p:cNvSpPr txBox="1"/>
            <p:nvPr/>
          </p:nvSpPr>
          <p:spPr>
            <a:xfrm flipH="1">
              <a:off x="6452889" y="3456229"/>
              <a:ext cx="593432" cy="338554"/>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Now</a:t>
              </a:r>
              <a:endPar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endParaRPr>
            </a:p>
          </p:txBody>
        </p:sp>
        <p:cxnSp>
          <p:nvCxnSpPr>
            <p:cNvPr id="126" name="直線コネクタ 125"/>
            <p:cNvCxnSpPr/>
            <p:nvPr/>
          </p:nvCxnSpPr>
          <p:spPr>
            <a:xfrm flipH="1">
              <a:off x="6182128" y="5620267"/>
              <a:ext cx="395274" cy="0"/>
            </a:xfrm>
            <a:prstGeom prst="line">
              <a:avLst/>
            </a:prstGeom>
            <a:noFill/>
            <a:ln w="28575" cap="flat" cmpd="sng" algn="ctr">
              <a:solidFill>
                <a:srgbClr val="0070C0"/>
              </a:solidFill>
              <a:prstDash val="solid"/>
              <a:miter lim="800000"/>
              <a:headEnd type="none" w="med" len="med"/>
              <a:tailEnd type="triangle" w="med" len="med"/>
            </a:ln>
            <a:effectLst/>
          </p:spPr>
        </p:cxnSp>
        <p:sp>
          <p:nvSpPr>
            <p:cNvPr id="127" name="テキスト ボックス 126"/>
            <p:cNvSpPr txBox="1"/>
            <p:nvPr/>
          </p:nvSpPr>
          <p:spPr>
            <a:xfrm flipH="1">
              <a:off x="5868144" y="5668170"/>
              <a:ext cx="109517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rgbClr val="0070C0"/>
                  </a:solidFill>
                  <a:effectLst/>
                  <a:uLnTx/>
                  <a:uFillTx/>
                  <a:latin typeface="Arial"/>
                  <a:ea typeface="ＭＳ Ｐゴシック"/>
                  <a:cs typeface="+mn-cs"/>
                </a:rPr>
                <a:t>Prediction</a:t>
              </a:r>
              <a:endParaRPr kumimoji="0" lang="ja-JP" altLang="en-US" sz="1600" b="0" i="0" u="none" strike="noStrike" kern="0" cap="none" spc="0" normalizeH="0" baseline="0" noProof="0" dirty="0">
                <a:ln>
                  <a:noFill/>
                </a:ln>
                <a:solidFill>
                  <a:srgbClr val="0070C0"/>
                </a:solidFill>
                <a:effectLst/>
                <a:uLnTx/>
                <a:uFillTx/>
                <a:latin typeface="Arial"/>
                <a:ea typeface="ＭＳ Ｐゴシック"/>
                <a:cs typeface="+mn-cs"/>
              </a:endParaRPr>
            </a:p>
          </p:txBody>
        </p:sp>
        <p:cxnSp>
          <p:nvCxnSpPr>
            <p:cNvPr id="128" name="直線コネクタ 127"/>
            <p:cNvCxnSpPr/>
            <p:nvPr/>
          </p:nvCxnSpPr>
          <p:spPr>
            <a:xfrm>
              <a:off x="6691844" y="5620267"/>
              <a:ext cx="2238731" cy="0"/>
            </a:xfrm>
            <a:prstGeom prst="line">
              <a:avLst/>
            </a:prstGeom>
            <a:noFill/>
            <a:ln w="28575" cap="flat" cmpd="sng" algn="ctr">
              <a:solidFill>
                <a:srgbClr val="FF0000"/>
              </a:solidFill>
              <a:prstDash val="solid"/>
              <a:miter lim="800000"/>
              <a:headEnd type="none" w="med" len="med"/>
              <a:tailEnd type="triangle" w="med" len="med"/>
            </a:ln>
            <a:effectLst/>
          </p:spPr>
        </p:cxnSp>
        <p:sp>
          <p:nvSpPr>
            <p:cNvPr id="129" name="テキスト ボックス 128"/>
            <p:cNvSpPr txBox="1"/>
            <p:nvPr/>
          </p:nvSpPr>
          <p:spPr>
            <a:xfrm flipH="1">
              <a:off x="7061705" y="5654039"/>
              <a:ext cx="180209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srgbClr val="FF0000"/>
                  </a:solidFill>
                  <a:effectLst/>
                  <a:uLnTx/>
                  <a:uFillTx/>
                  <a:latin typeface="Arial"/>
                  <a:ea typeface="ＭＳ Ｐゴシック"/>
                  <a:cs typeface="+mn-cs"/>
                </a:rPr>
                <a:t>Postdiction by ER</a:t>
              </a:r>
              <a:endParaRPr kumimoji="0" lang="ja-JP" altLang="en-US" sz="1600" b="0" i="0" u="none" strike="noStrike" kern="0" cap="none" spc="0" normalizeH="0" baseline="0" noProof="0" dirty="0">
                <a:ln>
                  <a:noFill/>
                </a:ln>
                <a:solidFill>
                  <a:srgbClr val="FF0000"/>
                </a:solidFill>
                <a:effectLst/>
                <a:uLnTx/>
                <a:uFillTx/>
                <a:latin typeface="Arial"/>
                <a:ea typeface="ＭＳ Ｐゴシック"/>
                <a:cs typeface="+mn-cs"/>
              </a:endParaRPr>
            </a:p>
          </p:txBody>
        </p:sp>
      </p:grpSp>
      <p:grpSp>
        <p:nvGrpSpPr>
          <p:cNvPr id="146" name="グループ化 145">
            <a:extLst>
              <a:ext uri="{FF2B5EF4-FFF2-40B4-BE49-F238E27FC236}">
                <a16:creationId xmlns:a16="http://schemas.microsoft.com/office/drawing/2014/main" id="{6EA37C02-7FE8-461A-930B-BA6BD98DF708}"/>
              </a:ext>
            </a:extLst>
          </p:cNvPr>
          <p:cNvGrpSpPr/>
          <p:nvPr/>
        </p:nvGrpSpPr>
        <p:grpSpPr>
          <a:xfrm>
            <a:off x="2083729" y="172261"/>
            <a:ext cx="2613815" cy="1963548"/>
            <a:chOff x="559728" y="172261"/>
            <a:chExt cx="2613815" cy="1963548"/>
          </a:xfrm>
        </p:grpSpPr>
        <p:sp>
          <p:nvSpPr>
            <p:cNvPr id="198" name="テキスト ボックス 197"/>
            <p:cNvSpPr txBox="1"/>
            <p:nvPr/>
          </p:nvSpPr>
          <p:spPr>
            <a:xfrm>
              <a:off x="559728" y="172261"/>
              <a:ext cx="255626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srgbClr val="000000"/>
                  </a:solidFill>
                  <a:effectLst/>
                  <a:uLnTx/>
                  <a:uFillTx/>
                  <a:latin typeface="Arial"/>
                  <a:ea typeface="ＭＳ Ｐゴシック"/>
                  <a:cs typeface="+mn-cs"/>
                </a:rPr>
                <a:t>Strong Prior </a:t>
              </a:r>
              <a:r>
                <a:rPr kumimoji="0" lang="en-US" altLang="ja-JP" sz="1800" b="1" i="1" u="none" strike="noStrike" kern="0" cap="none" spc="0" normalizeH="0" baseline="0" noProof="0" dirty="0">
                  <a:ln>
                    <a:noFill/>
                  </a:ln>
                  <a:solidFill>
                    <a:srgbClr val="000000"/>
                  </a:solidFill>
                  <a:effectLst/>
                  <a:uLnTx/>
                  <a:uFillTx/>
                  <a:latin typeface="Arial"/>
                  <a:ea typeface="ＭＳ Ｐゴシック"/>
                  <a:cs typeface="+mn-cs"/>
                </a:rPr>
                <a:t>w</a:t>
              </a:r>
              <a:r>
                <a:rPr kumimoji="0" lang="en-US" altLang="ja-JP" sz="1800" b="1" i="0" u="none" strike="noStrike" kern="0" cap="none" spc="0" normalizeH="0" baseline="0" noProof="0" dirty="0">
                  <a:ln>
                    <a:noFill/>
                  </a:ln>
                  <a:solidFill>
                    <a:srgbClr val="000000"/>
                  </a:solidFill>
                  <a:effectLst/>
                  <a:uLnTx/>
                  <a:uFillTx/>
                  <a:latin typeface="Arial"/>
                  <a:ea typeface="ＭＳ Ｐゴシック"/>
                  <a:cs typeface="+mn-cs"/>
                </a:rPr>
                <a:t>=3.4</a:t>
              </a:r>
              <a:endParaRPr kumimoji="0" lang="en-US" altLang="ja-JP" sz="1800" b="1" i="1" u="none" strike="noStrike" kern="0" cap="none" spc="0" normalizeH="0" baseline="0" noProof="0" dirty="0">
                <a:ln>
                  <a:noFill/>
                </a:ln>
                <a:solidFill>
                  <a:srgbClr val="000000"/>
                </a:solidFill>
                <a:effectLst/>
                <a:uLnTx/>
                <a:uFillTx/>
                <a:latin typeface="Arial"/>
                <a:ea typeface="ＭＳ Ｐゴシック"/>
                <a:cs typeface="+mn-cs"/>
              </a:endParaRPr>
            </a:p>
          </p:txBody>
        </p:sp>
        <p:grpSp>
          <p:nvGrpSpPr>
            <p:cNvPr id="138" name="グループ化 137">
              <a:extLst>
                <a:ext uri="{FF2B5EF4-FFF2-40B4-BE49-F238E27FC236}">
                  <a16:creationId xmlns:a16="http://schemas.microsoft.com/office/drawing/2014/main" id="{6FEC10F4-6DF9-433C-8104-B4396F1E245E}"/>
                </a:ext>
              </a:extLst>
            </p:cNvPr>
            <p:cNvGrpSpPr/>
            <p:nvPr/>
          </p:nvGrpSpPr>
          <p:grpSpPr>
            <a:xfrm>
              <a:off x="847685" y="724766"/>
              <a:ext cx="2325858" cy="1411043"/>
              <a:chOff x="847685" y="724766"/>
              <a:chExt cx="2325858" cy="1411043"/>
            </a:xfrm>
          </p:grpSpPr>
          <p:sp>
            <p:nvSpPr>
              <p:cNvPr id="218" name="フリーフォーム 217"/>
              <p:cNvSpPr/>
              <p:nvPr/>
            </p:nvSpPr>
            <p:spPr>
              <a:xfrm>
                <a:off x="1222342" y="1077139"/>
                <a:ext cx="279335" cy="1056909"/>
              </a:xfrm>
              <a:custGeom>
                <a:avLst/>
                <a:gdLst>
                  <a:gd name="connsiteX0" fmla="*/ 0 w 919655"/>
                  <a:gd name="connsiteY0" fmla="*/ 924911 h 924911"/>
                  <a:gd name="connsiteX1" fmla="*/ 294289 w 919655"/>
                  <a:gd name="connsiteY1" fmla="*/ 609601 h 924911"/>
                  <a:gd name="connsiteX2" fmla="*/ 467710 w 919655"/>
                  <a:gd name="connsiteY2" fmla="*/ 1 h 924911"/>
                  <a:gd name="connsiteX3" fmla="*/ 614855 w 919655"/>
                  <a:gd name="connsiteY3" fmla="*/ 614856 h 924911"/>
                  <a:gd name="connsiteX4" fmla="*/ 919655 w 919655"/>
                  <a:gd name="connsiteY4" fmla="*/ 919656 h 92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655" h="924911">
                    <a:moveTo>
                      <a:pt x="0" y="924911"/>
                    </a:moveTo>
                    <a:cubicBezTo>
                      <a:pt x="108168" y="844332"/>
                      <a:pt x="216337" y="763753"/>
                      <a:pt x="294289" y="609601"/>
                    </a:cubicBezTo>
                    <a:cubicBezTo>
                      <a:pt x="372241" y="455449"/>
                      <a:pt x="414282" y="-875"/>
                      <a:pt x="467710" y="1"/>
                    </a:cubicBezTo>
                    <a:cubicBezTo>
                      <a:pt x="521138" y="877"/>
                      <a:pt x="539531" y="461580"/>
                      <a:pt x="614855" y="614856"/>
                    </a:cubicBezTo>
                    <a:cubicBezTo>
                      <a:pt x="690179" y="768132"/>
                      <a:pt x="804917" y="843894"/>
                      <a:pt x="919655" y="919656"/>
                    </a:cubicBezTo>
                  </a:path>
                </a:pathLst>
              </a:custGeom>
              <a:noFill/>
              <a:ln w="12700"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panose="020B0604020202020204"/>
                  <a:ea typeface="ＭＳ Ｐゴシック"/>
                  <a:cs typeface="+mn-cs"/>
                </a:endParaRPr>
              </a:p>
            </p:txBody>
          </p:sp>
          <p:sp>
            <p:nvSpPr>
              <p:cNvPr id="220" name="フリーフォーム 219"/>
              <p:cNvSpPr/>
              <p:nvPr/>
            </p:nvSpPr>
            <p:spPr>
              <a:xfrm>
                <a:off x="2080380" y="1174051"/>
                <a:ext cx="397275" cy="957941"/>
              </a:xfrm>
              <a:custGeom>
                <a:avLst/>
                <a:gdLst>
                  <a:gd name="connsiteX0" fmla="*/ 0 w 919655"/>
                  <a:gd name="connsiteY0" fmla="*/ 924911 h 924911"/>
                  <a:gd name="connsiteX1" fmla="*/ 294289 w 919655"/>
                  <a:gd name="connsiteY1" fmla="*/ 609601 h 924911"/>
                  <a:gd name="connsiteX2" fmla="*/ 467710 w 919655"/>
                  <a:gd name="connsiteY2" fmla="*/ 1 h 924911"/>
                  <a:gd name="connsiteX3" fmla="*/ 614855 w 919655"/>
                  <a:gd name="connsiteY3" fmla="*/ 614856 h 924911"/>
                  <a:gd name="connsiteX4" fmla="*/ 919655 w 919655"/>
                  <a:gd name="connsiteY4" fmla="*/ 919656 h 92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655" h="924911">
                    <a:moveTo>
                      <a:pt x="0" y="924911"/>
                    </a:moveTo>
                    <a:cubicBezTo>
                      <a:pt x="108168" y="844332"/>
                      <a:pt x="216337" y="763753"/>
                      <a:pt x="294289" y="609601"/>
                    </a:cubicBezTo>
                    <a:cubicBezTo>
                      <a:pt x="372241" y="455449"/>
                      <a:pt x="414282" y="-875"/>
                      <a:pt x="467710" y="1"/>
                    </a:cubicBezTo>
                    <a:cubicBezTo>
                      <a:pt x="521138" y="877"/>
                      <a:pt x="539531" y="461580"/>
                      <a:pt x="614855" y="614856"/>
                    </a:cubicBezTo>
                    <a:cubicBezTo>
                      <a:pt x="690179" y="768132"/>
                      <a:pt x="804917" y="843894"/>
                      <a:pt x="919655" y="919656"/>
                    </a:cubicBezTo>
                  </a:path>
                </a:pathLst>
              </a:custGeom>
              <a:no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panose="020B0604020202020204"/>
                  <a:ea typeface="ＭＳ Ｐゴシック"/>
                  <a:cs typeface="+mn-cs"/>
                </a:endParaRPr>
              </a:p>
            </p:txBody>
          </p:sp>
          <p:cxnSp>
            <p:nvCxnSpPr>
              <p:cNvPr id="221" name="直線コネクタ 220"/>
              <p:cNvCxnSpPr/>
              <p:nvPr/>
            </p:nvCxnSpPr>
            <p:spPr>
              <a:xfrm flipH="1" flipV="1">
                <a:off x="847685" y="1022538"/>
                <a:ext cx="7923" cy="1113271"/>
              </a:xfrm>
              <a:prstGeom prst="line">
                <a:avLst/>
              </a:prstGeom>
              <a:noFill/>
              <a:ln w="12700" cap="flat" cmpd="sng" algn="ctr">
                <a:solidFill>
                  <a:srgbClr val="000000"/>
                </a:solidFill>
                <a:prstDash val="solid"/>
                <a:headEnd type="none" w="med" len="med"/>
                <a:tailEnd type="triangle" w="med" len="med"/>
              </a:ln>
              <a:effectLst/>
            </p:spPr>
          </p:cxnSp>
          <p:cxnSp>
            <p:nvCxnSpPr>
              <p:cNvPr id="222" name="直線コネクタ 221"/>
              <p:cNvCxnSpPr/>
              <p:nvPr/>
            </p:nvCxnSpPr>
            <p:spPr>
              <a:xfrm flipV="1">
                <a:off x="851647" y="2134047"/>
                <a:ext cx="1994355" cy="1762"/>
              </a:xfrm>
              <a:prstGeom prst="line">
                <a:avLst/>
              </a:prstGeom>
              <a:noFill/>
              <a:ln w="12700" cap="flat" cmpd="sng" algn="ctr">
                <a:solidFill>
                  <a:srgbClr val="000000"/>
                </a:solidFill>
                <a:prstDash val="solid"/>
                <a:headEnd type="none" w="med" len="med"/>
                <a:tailEnd type="triangle" w="med" len="med"/>
              </a:ln>
              <a:effectLst/>
            </p:spPr>
          </p:cxnSp>
          <p:sp>
            <p:nvSpPr>
              <p:cNvPr id="225" name="テキスト ボックス 224"/>
              <p:cNvSpPr txBox="1"/>
              <p:nvPr/>
            </p:nvSpPr>
            <p:spPr>
              <a:xfrm>
                <a:off x="875434" y="724766"/>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0070C0"/>
                    </a:solidFill>
                    <a:effectLst/>
                    <a:uLnTx/>
                    <a:uFillTx/>
                    <a:latin typeface="Arial"/>
                    <a:ea typeface="ＭＳ Ｐゴシック"/>
                    <a:cs typeface="+mn-cs"/>
                  </a:rPr>
                  <a:t>prior</a:t>
                </a:r>
                <a:endParaRPr kumimoji="0" lang="ja-JP" altLang="en-US" sz="1800" b="0" i="0" u="none" strike="noStrike" kern="0" cap="none" spc="0" normalizeH="0" baseline="0" noProof="0" dirty="0">
                  <a:ln>
                    <a:noFill/>
                  </a:ln>
                  <a:solidFill>
                    <a:srgbClr val="0070C0"/>
                  </a:solidFill>
                  <a:effectLst/>
                  <a:uLnTx/>
                  <a:uFillTx/>
                  <a:latin typeface="Arial"/>
                  <a:ea typeface="ＭＳ Ｐゴシック"/>
                  <a:cs typeface="+mn-cs"/>
                </a:endParaRPr>
              </a:p>
            </p:txBody>
          </p:sp>
          <p:sp>
            <p:nvSpPr>
              <p:cNvPr id="227" name="テキスト ボックス 226"/>
              <p:cNvSpPr txBox="1"/>
              <p:nvPr/>
            </p:nvSpPr>
            <p:spPr>
              <a:xfrm>
                <a:off x="2373324" y="1236686"/>
                <a:ext cx="8002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0000"/>
                    </a:solidFill>
                    <a:effectLst/>
                    <a:uLnTx/>
                    <a:uFillTx/>
                    <a:latin typeface="Arial"/>
                    <a:ea typeface="ＭＳ Ｐゴシック"/>
                    <a:cs typeface="+mn-cs"/>
                  </a:rPr>
                  <a:t>sense</a:t>
                </a:r>
                <a:endParaRPr kumimoji="0" lang="ja-JP" altLang="en-US" sz="1800" b="0" i="0" u="none" strike="noStrike" kern="0" cap="none" spc="0" normalizeH="0" baseline="0" noProof="0" dirty="0">
                  <a:ln>
                    <a:noFill/>
                  </a:ln>
                  <a:solidFill>
                    <a:srgbClr val="FF0000"/>
                  </a:solidFill>
                  <a:effectLst/>
                  <a:uLnTx/>
                  <a:uFillTx/>
                  <a:latin typeface="Arial"/>
                  <a:ea typeface="ＭＳ Ｐゴシック"/>
                  <a:cs typeface="+mn-cs"/>
                </a:endParaRPr>
              </a:p>
            </p:txBody>
          </p:sp>
        </p:grpSp>
      </p:grpSp>
      <p:grpSp>
        <p:nvGrpSpPr>
          <p:cNvPr id="132" name="グループ化 131">
            <a:extLst>
              <a:ext uri="{FF2B5EF4-FFF2-40B4-BE49-F238E27FC236}">
                <a16:creationId xmlns:a16="http://schemas.microsoft.com/office/drawing/2014/main" id="{066EB005-75D5-41B5-8973-CE733A1F2707}"/>
              </a:ext>
            </a:extLst>
          </p:cNvPr>
          <p:cNvGrpSpPr/>
          <p:nvPr/>
        </p:nvGrpSpPr>
        <p:grpSpPr>
          <a:xfrm>
            <a:off x="2904277" y="633495"/>
            <a:ext cx="1165117" cy="1500554"/>
            <a:chOff x="1380276" y="633495"/>
            <a:chExt cx="1165117" cy="1500554"/>
          </a:xfrm>
        </p:grpSpPr>
        <p:sp>
          <p:nvSpPr>
            <p:cNvPr id="219" name="フリーフォーム 218"/>
            <p:cNvSpPr/>
            <p:nvPr/>
          </p:nvSpPr>
          <p:spPr>
            <a:xfrm>
              <a:off x="1380276" y="1016804"/>
              <a:ext cx="370751" cy="1117245"/>
            </a:xfrm>
            <a:custGeom>
              <a:avLst/>
              <a:gdLst>
                <a:gd name="connsiteX0" fmla="*/ 0 w 919655"/>
                <a:gd name="connsiteY0" fmla="*/ 924911 h 924911"/>
                <a:gd name="connsiteX1" fmla="*/ 294289 w 919655"/>
                <a:gd name="connsiteY1" fmla="*/ 609601 h 924911"/>
                <a:gd name="connsiteX2" fmla="*/ 467710 w 919655"/>
                <a:gd name="connsiteY2" fmla="*/ 1 h 924911"/>
                <a:gd name="connsiteX3" fmla="*/ 614855 w 919655"/>
                <a:gd name="connsiteY3" fmla="*/ 614856 h 924911"/>
                <a:gd name="connsiteX4" fmla="*/ 919655 w 919655"/>
                <a:gd name="connsiteY4" fmla="*/ 919656 h 92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655" h="924911">
                  <a:moveTo>
                    <a:pt x="0" y="924911"/>
                  </a:moveTo>
                  <a:cubicBezTo>
                    <a:pt x="108168" y="844332"/>
                    <a:pt x="216337" y="763753"/>
                    <a:pt x="294289" y="609601"/>
                  </a:cubicBezTo>
                  <a:cubicBezTo>
                    <a:pt x="372241" y="455449"/>
                    <a:pt x="414282" y="-875"/>
                    <a:pt x="467710" y="1"/>
                  </a:cubicBezTo>
                  <a:cubicBezTo>
                    <a:pt x="521138" y="877"/>
                    <a:pt x="539531" y="461580"/>
                    <a:pt x="614855" y="614856"/>
                  </a:cubicBezTo>
                  <a:cubicBezTo>
                    <a:pt x="690179" y="768132"/>
                    <a:pt x="804917" y="843894"/>
                    <a:pt x="919655" y="919656"/>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panose="020B0604020202020204"/>
                <a:ea typeface="ＭＳ Ｐゴシック"/>
                <a:cs typeface="+mn-cs"/>
              </a:endParaRPr>
            </a:p>
          </p:txBody>
        </p:sp>
        <p:sp>
          <p:nvSpPr>
            <p:cNvPr id="226" name="テキスト ボックス 225"/>
            <p:cNvSpPr txBox="1"/>
            <p:nvPr/>
          </p:nvSpPr>
          <p:spPr>
            <a:xfrm>
              <a:off x="1463045" y="633495"/>
              <a:ext cx="10823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rPr>
                <a:t>posterior</a:t>
              </a:r>
              <a:endPar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38" name="矢印: 右 237">
              <a:extLst>
                <a:ext uri="{FF2B5EF4-FFF2-40B4-BE49-F238E27FC236}">
                  <a16:creationId xmlns:a16="http://schemas.microsoft.com/office/drawing/2014/main" id="{27CA5AEA-5001-45E4-98C2-143C5A917925}"/>
                </a:ext>
              </a:extLst>
            </p:cNvPr>
            <p:cNvSpPr/>
            <p:nvPr/>
          </p:nvSpPr>
          <p:spPr bwMode="auto">
            <a:xfrm flipH="1">
              <a:off x="1631152" y="1170907"/>
              <a:ext cx="258078" cy="19556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HGP創英角ﾎﾟｯﾌﾟ体" panose="040B0A00000000000000" pitchFamily="50" charset="-128"/>
                <a:cs typeface="+mn-cs"/>
              </a:endParaRPr>
            </a:p>
          </p:txBody>
        </p:sp>
      </p:grpSp>
      <p:grpSp>
        <p:nvGrpSpPr>
          <p:cNvPr id="137" name="グループ化 136">
            <a:extLst>
              <a:ext uri="{FF2B5EF4-FFF2-40B4-BE49-F238E27FC236}">
                <a16:creationId xmlns:a16="http://schemas.microsoft.com/office/drawing/2014/main" id="{42BEBF4D-B1B7-4CFF-82E0-0BAC3F239040}"/>
              </a:ext>
            </a:extLst>
          </p:cNvPr>
          <p:cNvGrpSpPr/>
          <p:nvPr/>
        </p:nvGrpSpPr>
        <p:grpSpPr>
          <a:xfrm>
            <a:off x="8697961" y="631857"/>
            <a:ext cx="1082348" cy="1500079"/>
            <a:chOff x="7173961" y="631856"/>
            <a:chExt cx="1082348" cy="1500079"/>
          </a:xfrm>
        </p:grpSpPr>
        <p:sp>
          <p:nvSpPr>
            <p:cNvPr id="228" name="フリーフォーム 218">
              <a:extLst>
                <a:ext uri="{FF2B5EF4-FFF2-40B4-BE49-F238E27FC236}">
                  <a16:creationId xmlns:a16="http://schemas.microsoft.com/office/drawing/2014/main" id="{672D6B2F-C55B-4278-BF11-7B3F8B7DBB70}"/>
                </a:ext>
              </a:extLst>
            </p:cNvPr>
            <p:cNvSpPr/>
            <p:nvPr/>
          </p:nvSpPr>
          <p:spPr>
            <a:xfrm>
              <a:off x="7573311" y="1014690"/>
              <a:ext cx="370751" cy="1117245"/>
            </a:xfrm>
            <a:custGeom>
              <a:avLst/>
              <a:gdLst>
                <a:gd name="connsiteX0" fmla="*/ 0 w 919655"/>
                <a:gd name="connsiteY0" fmla="*/ 924911 h 924911"/>
                <a:gd name="connsiteX1" fmla="*/ 294289 w 919655"/>
                <a:gd name="connsiteY1" fmla="*/ 609601 h 924911"/>
                <a:gd name="connsiteX2" fmla="*/ 467710 w 919655"/>
                <a:gd name="connsiteY2" fmla="*/ 1 h 924911"/>
                <a:gd name="connsiteX3" fmla="*/ 614855 w 919655"/>
                <a:gd name="connsiteY3" fmla="*/ 614856 h 924911"/>
                <a:gd name="connsiteX4" fmla="*/ 919655 w 919655"/>
                <a:gd name="connsiteY4" fmla="*/ 919656 h 92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655" h="924911">
                  <a:moveTo>
                    <a:pt x="0" y="924911"/>
                  </a:moveTo>
                  <a:cubicBezTo>
                    <a:pt x="108168" y="844332"/>
                    <a:pt x="216337" y="763753"/>
                    <a:pt x="294289" y="609601"/>
                  </a:cubicBezTo>
                  <a:cubicBezTo>
                    <a:pt x="372241" y="455449"/>
                    <a:pt x="414282" y="-875"/>
                    <a:pt x="467710" y="1"/>
                  </a:cubicBezTo>
                  <a:cubicBezTo>
                    <a:pt x="521138" y="877"/>
                    <a:pt x="539531" y="461580"/>
                    <a:pt x="614855" y="614856"/>
                  </a:cubicBezTo>
                  <a:cubicBezTo>
                    <a:pt x="690179" y="768132"/>
                    <a:pt x="804917" y="843894"/>
                    <a:pt x="919655" y="919656"/>
                  </a:cubicBezTo>
                </a:path>
              </a:pathLst>
            </a:cu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panose="020B0604020202020204"/>
                <a:ea typeface="ＭＳ Ｐゴシック"/>
                <a:cs typeface="+mn-cs"/>
              </a:endParaRPr>
            </a:p>
          </p:txBody>
        </p:sp>
        <p:sp>
          <p:nvSpPr>
            <p:cNvPr id="236" name="テキスト ボックス 235">
              <a:extLst>
                <a:ext uri="{FF2B5EF4-FFF2-40B4-BE49-F238E27FC236}">
                  <a16:creationId xmlns:a16="http://schemas.microsoft.com/office/drawing/2014/main" id="{922403D6-CB99-4B18-8AAA-043523B48626}"/>
                </a:ext>
              </a:extLst>
            </p:cNvPr>
            <p:cNvSpPr txBox="1"/>
            <p:nvPr/>
          </p:nvSpPr>
          <p:spPr>
            <a:xfrm>
              <a:off x="7173961" y="631856"/>
              <a:ext cx="10823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rPr>
                <a:t>posterior</a:t>
              </a:r>
              <a:endPar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 name="矢印: 右 2">
              <a:extLst>
                <a:ext uri="{FF2B5EF4-FFF2-40B4-BE49-F238E27FC236}">
                  <a16:creationId xmlns:a16="http://schemas.microsoft.com/office/drawing/2014/main" id="{E044F49D-4537-40C7-8217-CFB812E51BF7}"/>
                </a:ext>
              </a:extLst>
            </p:cNvPr>
            <p:cNvSpPr/>
            <p:nvPr/>
          </p:nvSpPr>
          <p:spPr bwMode="auto">
            <a:xfrm>
              <a:off x="7463129" y="1151395"/>
              <a:ext cx="258078" cy="19556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HGP創英角ﾎﾟｯﾌﾟ体" panose="040B0A00000000000000" pitchFamily="50" charset="-128"/>
                <a:cs typeface="+mn-cs"/>
              </a:endParaRPr>
            </a:p>
          </p:txBody>
        </p:sp>
      </p:grpSp>
      <p:sp>
        <p:nvSpPr>
          <p:cNvPr id="140" name="テキスト ボックス 139">
            <a:extLst>
              <a:ext uri="{FF2B5EF4-FFF2-40B4-BE49-F238E27FC236}">
                <a16:creationId xmlns:a16="http://schemas.microsoft.com/office/drawing/2014/main" id="{10A7822D-A58E-4D85-820D-603D93A7A8B5}"/>
              </a:ext>
            </a:extLst>
          </p:cNvPr>
          <p:cNvSpPr txBox="1"/>
          <p:nvPr/>
        </p:nvSpPr>
        <p:spPr>
          <a:xfrm>
            <a:off x="5026588" y="3146111"/>
            <a:ext cx="10262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000" b="1" i="1"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rPr>
              <a:t>Leader</a:t>
            </a:r>
          </a:p>
        </p:txBody>
      </p:sp>
      <p:sp>
        <p:nvSpPr>
          <p:cNvPr id="241" name="テキスト ボックス 240">
            <a:extLst>
              <a:ext uri="{FF2B5EF4-FFF2-40B4-BE49-F238E27FC236}">
                <a16:creationId xmlns:a16="http://schemas.microsoft.com/office/drawing/2014/main" id="{6AEF424B-6CAE-4127-97BB-A787BD44BD20}"/>
              </a:ext>
            </a:extLst>
          </p:cNvPr>
          <p:cNvSpPr txBox="1"/>
          <p:nvPr/>
        </p:nvSpPr>
        <p:spPr>
          <a:xfrm>
            <a:off x="6282049" y="3136914"/>
            <a:ext cx="123783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000" b="1" i="1" u="none" strike="noStrike" kern="1200" cap="none" spc="0" normalizeH="0" baseline="0" noProof="0" dirty="0">
                <a:ln>
                  <a:noFill/>
                </a:ln>
                <a:solidFill>
                  <a:srgbClr val="0070C0"/>
                </a:solidFill>
                <a:effectLst/>
                <a:uLnTx/>
                <a:uFillTx/>
                <a:latin typeface="Arial" panose="020B0604020202020204" pitchFamily="34" charset="0"/>
                <a:ea typeface="ＭＳ Ｐゴシック"/>
                <a:cs typeface="Arial" panose="020B0604020202020204" pitchFamily="34" charset="0"/>
              </a:rPr>
              <a:t>Follower</a:t>
            </a:r>
          </a:p>
        </p:txBody>
      </p:sp>
      <p:grpSp>
        <p:nvGrpSpPr>
          <p:cNvPr id="148" name="グループ化 147">
            <a:extLst>
              <a:ext uri="{FF2B5EF4-FFF2-40B4-BE49-F238E27FC236}">
                <a16:creationId xmlns:a16="http://schemas.microsoft.com/office/drawing/2014/main" id="{EF18B669-A4D1-4463-B65A-D774945E1FFF}"/>
              </a:ext>
            </a:extLst>
          </p:cNvPr>
          <p:cNvGrpSpPr/>
          <p:nvPr/>
        </p:nvGrpSpPr>
        <p:grpSpPr>
          <a:xfrm>
            <a:off x="5667075" y="6144114"/>
            <a:ext cx="1263900" cy="573108"/>
            <a:chOff x="4143075" y="6144114"/>
            <a:chExt cx="1263900" cy="573108"/>
          </a:xfrm>
        </p:grpSpPr>
        <p:sp>
          <p:nvSpPr>
            <p:cNvPr id="141" name="矢印: 右 140">
              <a:extLst>
                <a:ext uri="{FF2B5EF4-FFF2-40B4-BE49-F238E27FC236}">
                  <a16:creationId xmlns:a16="http://schemas.microsoft.com/office/drawing/2014/main" id="{8849A4BB-560F-4B22-BAE5-353C0DEB1802}"/>
                </a:ext>
              </a:extLst>
            </p:cNvPr>
            <p:cNvSpPr/>
            <p:nvPr/>
          </p:nvSpPr>
          <p:spPr bwMode="auto">
            <a:xfrm>
              <a:off x="4143075" y="6144114"/>
              <a:ext cx="1263900" cy="249324"/>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HGP創英角ﾎﾟｯﾌﾟ体" panose="040B0A00000000000000" pitchFamily="50" charset="-128"/>
                <a:cs typeface="+mn-cs"/>
              </a:endParaRPr>
            </a:p>
          </p:txBody>
        </p:sp>
        <p:sp>
          <p:nvSpPr>
            <p:cNvPr id="142" name="テキスト ボックス 141">
              <a:extLst>
                <a:ext uri="{FF2B5EF4-FFF2-40B4-BE49-F238E27FC236}">
                  <a16:creationId xmlns:a16="http://schemas.microsoft.com/office/drawing/2014/main" id="{0764BAF6-DF56-47B9-918E-2E3D159CD8FF}"/>
                </a:ext>
              </a:extLst>
            </p:cNvPr>
            <p:cNvSpPr txBox="1"/>
            <p:nvPr/>
          </p:nvSpPr>
          <p:spPr>
            <a:xfrm>
              <a:off x="4187531" y="6347890"/>
              <a:ext cx="11721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Dominate</a:t>
              </a:r>
            </a:p>
          </p:txBody>
        </p:sp>
      </p:grpSp>
      <p:grpSp>
        <p:nvGrpSpPr>
          <p:cNvPr id="143" name="グループ化 142">
            <a:extLst>
              <a:ext uri="{FF2B5EF4-FFF2-40B4-BE49-F238E27FC236}">
                <a16:creationId xmlns:a16="http://schemas.microsoft.com/office/drawing/2014/main" id="{C1852396-921A-4A9B-89F4-35DA801B66F1}"/>
              </a:ext>
            </a:extLst>
          </p:cNvPr>
          <p:cNvGrpSpPr/>
          <p:nvPr/>
        </p:nvGrpSpPr>
        <p:grpSpPr>
          <a:xfrm>
            <a:off x="4422205" y="24079"/>
            <a:ext cx="4461810" cy="3046725"/>
            <a:chOff x="2898205" y="24078"/>
            <a:chExt cx="4461810" cy="3046725"/>
          </a:xfrm>
        </p:grpSpPr>
        <p:grpSp>
          <p:nvGrpSpPr>
            <p:cNvPr id="64" name="グループ化 63">
              <a:extLst>
                <a:ext uri="{FF2B5EF4-FFF2-40B4-BE49-F238E27FC236}">
                  <a16:creationId xmlns:a16="http://schemas.microsoft.com/office/drawing/2014/main" id="{99504D30-212E-4DC4-A7D5-8BC553EA49BF}"/>
                </a:ext>
              </a:extLst>
            </p:cNvPr>
            <p:cNvGrpSpPr/>
            <p:nvPr/>
          </p:nvGrpSpPr>
          <p:grpSpPr>
            <a:xfrm>
              <a:off x="2898205" y="24078"/>
              <a:ext cx="4461810" cy="3046725"/>
              <a:chOff x="2865304" y="-27384"/>
              <a:chExt cx="4461810" cy="3046725"/>
            </a:xfrm>
          </p:grpSpPr>
          <p:pic>
            <p:nvPicPr>
              <p:cNvPr id="181" name="Picture 2"/>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013605" y="-27384"/>
                <a:ext cx="1178780" cy="1178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 name="下矢印 183"/>
              <p:cNvSpPr/>
              <p:nvPr/>
            </p:nvSpPr>
            <p:spPr>
              <a:xfrm rot="19500000" flipH="1">
                <a:off x="4970413" y="1000596"/>
                <a:ext cx="154831" cy="526425"/>
              </a:xfrm>
              <a:prstGeom prst="downArrow">
                <a:avLst/>
              </a:prstGeom>
              <a:solidFill>
                <a:srgbClr val="00B0F0"/>
              </a:solidFill>
              <a:ln w="19050" cap="flat" cmpd="sng" algn="ctr">
                <a:noFill/>
                <a:prstDash val="solid"/>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rgbClr val="000000"/>
                  </a:solidFill>
                  <a:effectLst/>
                  <a:uLnTx/>
                  <a:uFillTx/>
                  <a:latin typeface="Arial"/>
                  <a:ea typeface="ＭＳ Ｐゴシック"/>
                  <a:cs typeface="+mn-cs"/>
                </a:endParaRPr>
              </a:p>
            </p:txBody>
          </p:sp>
          <p:sp>
            <p:nvSpPr>
              <p:cNvPr id="185" name="テキスト ボックス 184"/>
              <p:cNvSpPr txBox="1"/>
              <p:nvPr/>
            </p:nvSpPr>
            <p:spPr>
              <a:xfrm>
                <a:off x="4722684" y="1523823"/>
                <a:ext cx="18829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rgbClr val="000000"/>
                    </a:solidFill>
                    <a:effectLst/>
                    <a:uLnTx/>
                    <a:uFillTx/>
                    <a:latin typeface="Arial"/>
                    <a:ea typeface="ＭＳ Ｐゴシック"/>
                    <a:cs typeface="+mn-cs"/>
                  </a:rPr>
                  <a:t>Stochastic process</a:t>
                </a:r>
              </a:p>
            </p:txBody>
          </p:sp>
          <p:sp>
            <p:nvSpPr>
              <p:cNvPr id="186" name="テキスト ボックス 185"/>
              <p:cNvSpPr txBox="1"/>
              <p:nvPr/>
            </p:nvSpPr>
            <p:spPr>
              <a:xfrm rot="3120000">
                <a:off x="4700489" y="1022900"/>
                <a:ext cx="93647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srgbClr val="000000"/>
                    </a:solidFill>
                    <a:effectLst/>
                    <a:uLnTx/>
                    <a:uFillTx/>
                    <a:latin typeface="Arial"/>
                    <a:ea typeface="ＭＳ Ｐゴシック"/>
                    <a:cs typeface="+mn-cs"/>
                  </a:rPr>
                  <a:t>Reconstruct</a:t>
                </a:r>
                <a:endParaRPr kumimoji="0" lang="ja-JP" altLang="en-US" sz="1100" b="0"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187" name="図 186"/>
              <p:cNvPicPr>
                <a:picLocks noChangeAspect="1"/>
              </p:cNvPicPr>
              <p:nvPr/>
            </p:nvPicPr>
            <p:blipFill>
              <a:blip r:embed="rId39"/>
              <a:stretch>
                <a:fillRect/>
              </a:stretch>
            </p:blipFill>
            <p:spPr>
              <a:xfrm>
                <a:off x="4960928" y="1720854"/>
                <a:ext cx="903812" cy="962501"/>
              </a:xfrm>
              <a:prstGeom prst="rect">
                <a:avLst/>
              </a:prstGeom>
            </p:spPr>
          </p:pic>
          <p:sp>
            <p:nvSpPr>
              <p:cNvPr id="188" name="テキスト ボックス 187"/>
              <p:cNvSpPr txBox="1"/>
              <p:nvPr/>
            </p:nvSpPr>
            <p:spPr>
              <a:xfrm>
                <a:off x="4847269" y="2467587"/>
                <a:ext cx="643125" cy="307777"/>
              </a:xfrm>
              <a:prstGeom prst="rect">
                <a:avLst/>
              </a:prstGeom>
              <a:solidFill>
                <a:srgbClr val="FFFF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rgbClr val="000000"/>
                    </a:solidFill>
                    <a:effectLst/>
                    <a:uLnTx/>
                    <a:uFillTx/>
                    <a:latin typeface="Arial"/>
                    <a:ea typeface="ＭＳ Ｐゴシック"/>
                    <a:cs typeface="+mn-cs"/>
                  </a:rPr>
                  <a:t>Noise</a:t>
                </a:r>
                <a:endParaRPr kumimoji="0" lang="ja-JP" altLang="en-US" sz="1400" b="0" i="0" u="none" strike="noStrike" kern="0" cap="none" spc="0" normalizeH="0" baseline="0" noProof="0" dirty="0" err="1">
                  <a:ln>
                    <a:noFill/>
                  </a:ln>
                  <a:solidFill>
                    <a:srgbClr val="000000"/>
                  </a:solidFill>
                  <a:effectLst/>
                  <a:uLnTx/>
                  <a:uFillTx/>
                  <a:latin typeface="Arial"/>
                  <a:ea typeface="ＭＳ Ｐゴシック"/>
                  <a:cs typeface="+mn-cs"/>
                </a:endParaRPr>
              </a:p>
            </p:txBody>
          </p:sp>
          <p:pic>
            <p:nvPicPr>
              <p:cNvPr id="189" name="図 188"/>
              <p:cNvPicPr>
                <a:picLocks noChangeAspect="1"/>
              </p:cNvPicPr>
              <p:nvPr/>
            </p:nvPicPr>
            <p:blipFill>
              <a:blip r:embed="rId40"/>
              <a:stretch>
                <a:fillRect/>
              </a:stretch>
            </p:blipFill>
            <p:spPr>
              <a:xfrm>
                <a:off x="6077535" y="2352018"/>
                <a:ext cx="1249579" cy="430199"/>
              </a:xfrm>
              <a:prstGeom prst="rect">
                <a:avLst/>
              </a:prstGeom>
            </p:spPr>
          </p:pic>
          <p:sp>
            <p:nvSpPr>
              <p:cNvPr id="190" name="右矢印 189"/>
              <p:cNvSpPr/>
              <p:nvPr/>
            </p:nvSpPr>
            <p:spPr>
              <a:xfrm>
                <a:off x="5828202" y="2460012"/>
                <a:ext cx="155660" cy="124460"/>
              </a:xfrm>
              <a:prstGeom prst="rightArrow">
                <a:avLst/>
              </a:prstGeom>
              <a:solidFill>
                <a:srgbClr val="808080">
                  <a:lumMod val="60000"/>
                  <a:lumOff val="40000"/>
                </a:srgbClr>
              </a:solidFill>
              <a:ln w="12700" cap="flat" cmpd="sng" algn="ctr">
                <a:solidFill>
                  <a:srgbClr val="000000"/>
                </a:solidFill>
                <a:prstDash val="solid"/>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Arial"/>
                  <a:ea typeface="ＭＳ Ｐゴシック"/>
                  <a:cs typeface="+mn-cs"/>
                </a:endParaRPr>
              </a:p>
            </p:txBody>
          </p:sp>
          <p:sp>
            <p:nvSpPr>
              <p:cNvPr id="192" name="フリーフォーム 191"/>
              <p:cNvSpPr/>
              <p:nvPr/>
            </p:nvSpPr>
            <p:spPr>
              <a:xfrm>
                <a:off x="3312008" y="1922787"/>
                <a:ext cx="442752" cy="727144"/>
              </a:xfrm>
              <a:custGeom>
                <a:avLst/>
                <a:gdLst>
                  <a:gd name="connsiteX0" fmla="*/ 38722 w 677131"/>
                  <a:gd name="connsiteY0" fmla="*/ 699588 h 1112071"/>
                  <a:gd name="connsiteX1" fmla="*/ 38722 w 677131"/>
                  <a:gd name="connsiteY1" fmla="*/ 164750 h 1112071"/>
                  <a:gd name="connsiteX2" fmla="*/ 461416 w 677131"/>
                  <a:gd name="connsiteY2" fmla="*/ 9475 h 1112071"/>
                  <a:gd name="connsiteX3" fmla="*/ 677077 w 677131"/>
                  <a:gd name="connsiteY3" fmla="*/ 389037 h 1112071"/>
                  <a:gd name="connsiteX4" fmla="*/ 444163 w 677131"/>
                  <a:gd name="connsiteY4" fmla="*/ 699588 h 1112071"/>
                  <a:gd name="connsiteX5" fmla="*/ 185371 w 677131"/>
                  <a:gd name="connsiteY5" fmla="*/ 656456 h 1112071"/>
                  <a:gd name="connsiteX6" fmla="*/ 90480 w 677131"/>
                  <a:gd name="connsiteY6" fmla="*/ 354531 h 1112071"/>
                  <a:gd name="connsiteX7" fmla="*/ 185371 w 677131"/>
                  <a:gd name="connsiteY7" fmla="*/ 190629 h 1112071"/>
                  <a:gd name="connsiteX8" fmla="*/ 418284 w 677131"/>
                  <a:gd name="connsiteY8" fmla="*/ 121618 h 1112071"/>
                  <a:gd name="connsiteX9" fmla="*/ 582186 w 677131"/>
                  <a:gd name="connsiteY9" fmla="*/ 276893 h 1112071"/>
                  <a:gd name="connsiteX10" fmla="*/ 547680 w 677131"/>
                  <a:gd name="connsiteY10" fmla="*/ 501180 h 1112071"/>
                  <a:gd name="connsiteX11" fmla="*/ 297514 w 677131"/>
                  <a:gd name="connsiteY11" fmla="*/ 621950 h 1112071"/>
                  <a:gd name="connsiteX12" fmla="*/ 176745 w 677131"/>
                  <a:gd name="connsiteY12" fmla="*/ 397663 h 1112071"/>
                  <a:gd name="connsiteX13" fmla="*/ 263009 w 677131"/>
                  <a:gd name="connsiteY13" fmla="*/ 233761 h 1112071"/>
                  <a:gd name="connsiteX14" fmla="*/ 401031 w 677131"/>
                  <a:gd name="connsiteY14" fmla="*/ 216509 h 1112071"/>
                  <a:gd name="connsiteX15" fmla="*/ 521801 w 677131"/>
                  <a:gd name="connsiteY15" fmla="*/ 294146 h 1112071"/>
                  <a:gd name="connsiteX16" fmla="*/ 487296 w 677131"/>
                  <a:gd name="connsiteY16" fmla="*/ 423543 h 1112071"/>
                  <a:gd name="connsiteX17" fmla="*/ 314767 w 677131"/>
                  <a:gd name="connsiteY17" fmla="*/ 518433 h 1112071"/>
                  <a:gd name="connsiteX18" fmla="*/ 263009 w 677131"/>
                  <a:gd name="connsiteY18" fmla="*/ 345905 h 1112071"/>
                  <a:gd name="connsiteX19" fmla="*/ 409658 w 677131"/>
                  <a:gd name="connsiteY19" fmla="*/ 302773 h 1112071"/>
                  <a:gd name="connsiteX20" fmla="*/ 470043 w 677131"/>
                  <a:gd name="connsiteY20" fmla="*/ 337278 h 1112071"/>
                  <a:gd name="connsiteX21" fmla="*/ 590812 w 677131"/>
                  <a:gd name="connsiteY21" fmla="*/ 475301 h 1112071"/>
                  <a:gd name="connsiteX22" fmla="*/ 539054 w 677131"/>
                  <a:gd name="connsiteY22" fmla="*/ 897995 h 1112071"/>
                  <a:gd name="connsiteX23" fmla="*/ 280262 w 677131"/>
                  <a:gd name="connsiteY23" fmla="*/ 1087777 h 1112071"/>
                  <a:gd name="connsiteX24" fmla="*/ 90480 w 677131"/>
                  <a:gd name="connsiteY24" fmla="*/ 1096403 h 1112071"/>
                  <a:gd name="connsiteX25" fmla="*/ 116360 w 677131"/>
                  <a:gd name="connsiteY25" fmla="*/ 967007 h 1112071"/>
                  <a:gd name="connsiteX26" fmla="*/ 271635 w 677131"/>
                  <a:gd name="connsiteY26" fmla="*/ 863490 h 1112071"/>
                  <a:gd name="connsiteX27" fmla="*/ 461416 w 677131"/>
                  <a:gd name="connsiteY27" fmla="*/ 837610 h 1112071"/>
                  <a:gd name="connsiteX28" fmla="*/ 409658 w 677131"/>
                  <a:gd name="connsiteY28" fmla="*/ 967007 h 1112071"/>
                  <a:gd name="connsiteX29" fmla="*/ 211250 w 677131"/>
                  <a:gd name="connsiteY29" fmla="*/ 1044644 h 1112071"/>
                  <a:gd name="connsiteX30" fmla="*/ 142239 w 677131"/>
                  <a:gd name="connsiteY30" fmla="*/ 1061897 h 1112071"/>
                  <a:gd name="connsiteX31" fmla="*/ 211250 w 677131"/>
                  <a:gd name="connsiteY31" fmla="*/ 932501 h 1112071"/>
                  <a:gd name="connsiteX32" fmla="*/ 392405 w 677131"/>
                  <a:gd name="connsiteY32" fmla="*/ 889369 h 1112071"/>
                  <a:gd name="connsiteX33" fmla="*/ 306141 w 677131"/>
                  <a:gd name="connsiteY33" fmla="*/ 992886 h 1112071"/>
                  <a:gd name="connsiteX34" fmla="*/ 211250 w 677131"/>
                  <a:gd name="connsiteY34" fmla="*/ 984260 h 1112071"/>
                  <a:gd name="connsiteX35" fmla="*/ 38722 w 677131"/>
                  <a:gd name="connsiteY35" fmla="*/ 699588 h 111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7131" h="1112071">
                    <a:moveTo>
                      <a:pt x="38722" y="699588"/>
                    </a:moveTo>
                    <a:cubicBezTo>
                      <a:pt x="9967" y="563003"/>
                      <a:pt x="-31727" y="279769"/>
                      <a:pt x="38722" y="164750"/>
                    </a:cubicBezTo>
                    <a:cubicBezTo>
                      <a:pt x="109171" y="49731"/>
                      <a:pt x="355024" y="-27906"/>
                      <a:pt x="461416" y="9475"/>
                    </a:cubicBezTo>
                    <a:cubicBezTo>
                      <a:pt x="567809" y="46856"/>
                      <a:pt x="679952" y="274018"/>
                      <a:pt x="677077" y="389037"/>
                    </a:cubicBezTo>
                    <a:cubicBezTo>
                      <a:pt x="674202" y="504056"/>
                      <a:pt x="526114" y="655018"/>
                      <a:pt x="444163" y="699588"/>
                    </a:cubicBezTo>
                    <a:cubicBezTo>
                      <a:pt x="362212" y="744158"/>
                      <a:pt x="244318" y="713966"/>
                      <a:pt x="185371" y="656456"/>
                    </a:cubicBezTo>
                    <a:cubicBezTo>
                      <a:pt x="126424" y="598946"/>
                      <a:pt x="90480" y="432169"/>
                      <a:pt x="90480" y="354531"/>
                    </a:cubicBezTo>
                    <a:cubicBezTo>
                      <a:pt x="90480" y="276893"/>
                      <a:pt x="130737" y="229448"/>
                      <a:pt x="185371" y="190629"/>
                    </a:cubicBezTo>
                    <a:cubicBezTo>
                      <a:pt x="240005" y="151810"/>
                      <a:pt x="352148" y="107241"/>
                      <a:pt x="418284" y="121618"/>
                    </a:cubicBezTo>
                    <a:cubicBezTo>
                      <a:pt x="484420" y="135995"/>
                      <a:pt x="560620" y="213633"/>
                      <a:pt x="582186" y="276893"/>
                    </a:cubicBezTo>
                    <a:cubicBezTo>
                      <a:pt x="603752" y="340153"/>
                      <a:pt x="595125" y="443670"/>
                      <a:pt x="547680" y="501180"/>
                    </a:cubicBezTo>
                    <a:cubicBezTo>
                      <a:pt x="500235" y="558689"/>
                      <a:pt x="359336" y="639203"/>
                      <a:pt x="297514" y="621950"/>
                    </a:cubicBezTo>
                    <a:cubicBezTo>
                      <a:pt x="235692" y="604697"/>
                      <a:pt x="182496" y="462361"/>
                      <a:pt x="176745" y="397663"/>
                    </a:cubicBezTo>
                    <a:cubicBezTo>
                      <a:pt x="170994" y="332965"/>
                      <a:pt x="225628" y="263953"/>
                      <a:pt x="263009" y="233761"/>
                    </a:cubicBezTo>
                    <a:cubicBezTo>
                      <a:pt x="300390" y="203569"/>
                      <a:pt x="357899" y="206445"/>
                      <a:pt x="401031" y="216509"/>
                    </a:cubicBezTo>
                    <a:cubicBezTo>
                      <a:pt x="444163" y="226573"/>
                      <a:pt x="507424" y="259640"/>
                      <a:pt x="521801" y="294146"/>
                    </a:cubicBezTo>
                    <a:cubicBezTo>
                      <a:pt x="536178" y="328652"/>
                      <a:pt x="521802" y="386162"/>
                      <a:pt x="487296" y="423543"/>
                    </a:cubicBezTo>
                    <a:cubicBezTo>
                      <a:pt x="452790" y="460924"/>
                      <a:pt x="352148" y="531373"/>
                      <a:pt x="314767" y="518433"/>
                    </a:cubicBezTo>
                    <a:cubicBezTo>
                      <a:pt x="277386" y="505493"/>
                      <a:pt x="247194" y="381848"/>
                      <a:pt x="263009" y="345905"/>
                    </a:cubicBezTo>
                    <a:cubicBezTo>
                      <a:pt x="278824" y="309962"/>
                      <a:pt x="375152" y="304211"/>
                      <a:pt x="409658" y="302773"/>
                    </a:cubicBezTo>
                    <a:cubicBezTo>
                      <a:pt x="444164" y="301335"/>
                      <a:pt x="439851" y="308523"/>
                      <a:pt x="470043" y="337278"/>
                    </a:cubicBezTo>
                    <a:cubicBezTo>
                      <a:pt x="500235" y="366033"/>
                      <a:pt x="579310" y="381848"/>
                      <a:pt x="590812" y="475301"/>
                    </a:cubicBezTo>
                    <a:cubicBezTo>
                      <a:pt x="602314" y="568754"/>
                      <a:pt x="590812" y="795916"/>
                      <a:pt x="539054" y="897995"/>
                    </a:cubicBezTo>
                    <a:cubicBezTo>
                      <a:pt x="487296" y="1000074"/>
                      <a:pt x="355024" y="1054709"/>
                      <a:pt x="280262" y="1087777"/>
                    </a:cubicBezTo>
                    <a:cubicBezTo>
                      <a:pt x="205500" y="1120845"/>
                      <a:pt x="117797" y="1116531"/>
                      <a:pt x="90480" y="1096403"/>
                    </a:cubicBezTo>
                    <a:cubicBezTo>
                      <a:pt x="63163" y="1076275"/>
                      <a:pt x="86168" y="1005826"/>
                      <a:pt x="116360" y="967007"/>
                    </a:cubicBezTo>
                    <a:cubicBezTo>
                      <a:pt x="146552" y="928188"/>
                      <a:pt x="214126" y="885056"/>
                      <a:pt x="271635" y="863490"/>
                    </a:cubicBezTo>
                    <a:cubicBezTo>
                      <a:pt x="329144" y="841924"/>
                      <a:pt x="438412" y="820357"/>
                      <a:pt x="461416" y="837610"/>
                    </a:cubicBezTo>
                    <a:cubicBezTo>
                      <a:pt x="484420" y="854863"/>
                      <a:pt x="451352" y="932501"/>
                      <a:pt x="409658" y="967007"/>
                    </a:cubicBezTo>
                    <a:cubicBezTo>
                      <a:pt x="367964" y="1001513"/>
                      <a:pt x="255820" y="1028829"/>
                      <a:pt x="211250" y="1044644"/>
                    </a:cubicBezTo>
                    <a:cubicBezTo>
                      <a:pt x="166680" y="1060459"/>
                      <a:pt x="142239" y="1080587"/>
                      <a:pt x="142239" y="1061897"/>
                    </a:cubicBezTo>
                    <a:cubicBezTo>
                      <a:pt x="142239" y="1043207"/>
                      <a:pt x="169556" y="961256"/>
                      <a:pt x="211250" y="932501"/>
                    </a:cubicBezTo>
                    <a:cubicBezTo>
                      <a:pt x="252944" y="903746"/>
                      <a:pt x="376590" y="879305"/>
                      <a:pt x="392405" y="889369"/>
                    </a:cubicBezTo>
                    <a:cubicBezTo>
                      <a:pt x="408220" y="899433"/>
                      <a:pt x="336334" y="977071"/>
                      <a:pt x="306141" y="992886"/>
                    </a:cubicBezTo>
                    <a:cubicBezTo>
                      <a:pt x="275948" y="1008701"/>
                      <a:pt x="254382" y="1030267"/>
                      <a:pt x="211250" y="984260"/>
                    </a:cubicBezTo>
                    <a:cubicBezTo>
                      <a:pt x="168118" y="938253"/>
                      <a:pt x="67477" y="836173"/>
                      <a:pt x="38722" y="699588"/>
                    </a:cubicBezTo>
                    <a:close/>
                  </a:path>
                </a:pathLst>
              </a:custGeom>
              <a:noFill/>
              <a:ln w="19050" cap="flat" cmpd="sng" algn="ctr">
                <a:solidFill>
                  <a:srgbClr val="000000"/>
                </a:solidFill>
                <a:prstDash val="solid"/>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rgbClr val="000000"/>
                  </a:solidFill>
                  <a:effectLst/>
                  <a:uLnTx/>
                  <a:uFillTx/>
                  <a:latin typeface="Arial"/>
                  <a:ea typeface="ＭＳ Ｐゴシック"/>
                  <a:cs typeface="+mn-cs"/>
                </a:endParaRPr>
              </a:p>
            </p:txBody>
          </p:sp>
          <p:grpSp>
            <p:nvGrpSpPr>
              <p:cNvPr id="193" name="グループ化 192"/>
              <p:cNvGrpSpPr/>
              <p:nvPr/>
            </p:nvGrpSpPr>
            <p:grpSpPr>
              <a:xfrm>
                <a:off x="2865304" y="706330"/>
                <a:ext cx="1362514" cy="1789524"/>
                <a:chOff x="104587" y="2795665"/>
                <a:chExt cx="3168352" cy="4161315"/>
              </a:xfrm>
            </p:grpSpPr>
            <p:sp>
              <p:nvSpPr>
                <p:cNvPr id="194" name="下矢印 193"/>
                <p:cNvSpPr/>
                <p:nvPr/>
              </p:nvSpPr>
              <p:spPr>
                <a:xfrm rot="2100000">
                  <a:off x="2488047" y="3528455"/>
                  <a:ext cx="360040" cy="1224136"/>
                </a:xfrm>
                <a:prstGeom prst="downArrow">
                  <a:avLst/>
                </a:prstGeom>
                <a:solidFill>
                  <a:srgbClr val="00B0F0"/>
                </a:solidFill>
                <a:ln w="19050" cap="flat" cmpd="sng" algn="ctr">
                  <a:noFill/>
                  <a:prstDash val="solid"/>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rgbClr val="000000"/>
                    </a:solidFill>
                    <a:effectLst/>
                    <a:uLnTx/>
                    <a:uFillTx/>
                    <a:latin typeface="Arial"/>
                    <a:ea typeface="ＭＳ Ｐゴシック"/>
                    <a:cs typeface="+mn-cs"/>
                  </a:endParaRPr>
                </a:p>
              </p:txBody>
            </p:sp>
            <p:sp>
              <p:nvSpPr>
                <p:cNvPr id="195" name="テキスト ボックス 194"/>
                <p:cNvSpPr txBox="1"/>
                <p:nvPr/>
              </p:nvSpPr>
              <p:spPr>
                <a:xfrm>
                  <a:off x="104587" y="4630968"/>
                  <a:ext cx="3168352" cy="23260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rgbClr val="000000"/>
                      </a:solidFill>
                      <a:effectLst/>
                      <a:uLnTx/>
                      <a:uFillTx/>
                      <a:latin typeface="Arial"/>
                      <a:ea typeface="ＭＳ Ｐゴシック"/>
                      <a:cs typeface="+mn-cs"/>
                    </a:rPr>
                    <a:t>Deterministic chaos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srgbClr val="000000"/>
                    </a:solidFill>
                    <a:effectLst/>
                    <a:uLnTx/>
                    <a:uFillTx/>
                    <a:latin typeface="Arial"/>
                    <a:ea typeface="ＭＳ Ｐ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srgbClr val="000000"/>
                    </a:solidFill>
                    <a:effectLst/>
                    <a:uLnTx/>
                    <a:uFillTx/>
                    <a:latin typeface="Arial"/>
                    <a:ea typeface="ＭＳ Ｐ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0" cap="none" spc="0" normalizeH="0" baseline="0" noProof="0" dirty="0">
                    <a:ln>
                      <a:noFill/>
                    </a:ln>
                    <a:solidFill>
                      <a:srgbClr val="000000"/>
                    </a:solidFill>
                    <a:effectLst/>
                    <a:uLnTx/>
                    <a:uFillTx/>
                    <a:latin typeface="Arial"/>
                    <a:ea typeface="ＭＳ Ｐゴシック"/>
                    <a:cs typeface="+mn-cs"/>
                  </a:endParaRPr>
                </a:p>
              </p:txBody>
            </p:sp>
            <p:sp>
              <p:nvSpPr>
                <p:cNvPr id="196" name="テキスト ボックス 195"/>
                <p:cNvSpPr txBox="1"/>
                <p:nvPr/>
              </p:nvSpPr>
              <p:spPr>
                <a:xfrm rot="18480000">
                  <a:off x="1231110" y="3580322"/>
                  <a:ext cx="2177655" cy="6083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srgbClr val="000000"/>
                      </a:solidFill>
                      <a:effectLst/>
                      <a:uLnTx/>
                      <a:uFillTx/>
                      <a:latin typeface="Arial"/>
                      <a:ea typeface="ＭＳ Ｐゴシック"/>
                      <a:cs typeface="+mn-cs"/>
                    </a:rPr>
                    <a:t>Reconstruct</a:t>
                  </a:r>
                  <a:endParaRPr kumimoji="0" lang="ja-JP" altLang="en-US" sz="1100" b="0" i="0" u="none" strike="noStrike" kern="0" cap="none" spc="0" normalizeH="0" baseline="0" noProof="0" dirty="0">
                    <a:ln>
                      <a:noFill/>
                    </a:ln>
                    <a:solidFill>
                      <a:srgbClr val="000000"/>
                    </a:solidFill>
                    <a:effectLst/>
                    <a:uLnTx/>
                    <a:uFillTx/>
                    <a:latin typeface="Arial"/>
                    <a:ea typeface="ＭＳ Ｐゴシック"/>
                    <a:cs typeface="+mn-cs"/>
                  </a:endParaRPr>
                </a:p>
              </p:txBody>
            </p:sp>
          </p:grpSp>
          <p:grpSp>
            <p:nvGrpSpPr>
              <p:cNvPr id="200" name="グループ化 199"/>
              <p:cNvGrpSpPr/>
              <p:nvPr/>
            </p:nvGrpSpPr>
            <p:grpSpPr>
              <a:xfrm>
                <a:off x="3187049" y="2649933"/>
                <a:ext cx="2960729" cy="369408"/>
                <a:chOff x="2317813" y="4716811"/>
                <a:chExt cx="3579456" cy="446607"/>
              </a:xfrm>
            </p:grpSpPr>
            <p:grpSp>
              <p:nvGrpSpPr>
                <p:cNvPr id="201" name="グループ化 200"/>
                <p:cNvGrpSpPr/>
                <p:nvPr/>
              </p:nvGrpSpPr>
              <p:grpSpPr>
                <a:xfrm>
                  <a:off x="2437957" y="4716811"/>
                  <a:ext cx="3128237" cy="402668"/>
                  <a:chOff x="2636294" y="4726212"/>
                  <a:chExt cx="2722297" cy="402668"/>
                </a:xfrm>
              </p:grpSpPr>
              <p:cxnSp>
                <p:nvCxnSpPr>
                  <p:cNvPr id="204" name="直線コネクタ 203"/>
                  <p:cNvCxnSpPr/>
                  <p:nvPr/>
                </p:nvCxnSpPr>
                <p:spPr>
                  <a:xfrm flipH="1">
                    <a:off x="2636294" y="5128880"/>
                    <a:ext cx="2722297" cy="0"/>
                  </a:xfrm>
                  <a:prstGeom prst="line">
                    <a:avLst/>
                  </a:prstGeom>
                  <a:noFill/>
                  <a:ln w="38100" cap="flat" cmpd="sng" algn="ctr">
                    <a:solidFill>
                      <a:srgbClr val="000000"/>
                    </a:solidFill>
                    <a:prstDash val="solid"/>
                    <a:headEnd type="triangle" w="med" len="med"/>
                    <a:tailEnd type="triangle" w="med" len="med"/>
                  </a:ln>
                  <a:effectLst/>
                </p:spPr>
              </p:cxnSp>
              <mc:AlternateContent xmlns:mc="http://schemas.openxmlformats.org/markup-compatibility/2006" xmlns:a14="http://schemas.microsoft.com/office/drawing/2010/main">
                <mc:Choice Requires="a14">
                  <p:sp>
                    <p:nvSpPr>
                      <p:cNvPr id="205" name="テキスト ボックス 204"/>
                      <p:cNvSpPr txBox="1"/>
                      <p:nvPr/>
                    </p:nvSpPr>
                    <p:spPr>
                      <a:xfrm>
                        <a:off x="3874304" y="4726212"/>
                        <a:ext cx="281108" cy="37209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ja-JP" sz="2000" b="0" i="1" u="none" strike="noStrike" kern="0" cap="none" spc="0" normalizeH="0" baseline="0" noProof="0">
                                  <a:ln>
                                    <a:noFill/>
                                  </a:ln>
                                  <a:solidFill>
                                    <a:srgbClr val="FF0000"/>
                                  </a:solidFill>
                                  <a:effectLst/>
                                  <a:uLnTx/>
                                  <a:uFillTx/>
                                  <a:latin typeface="Cambria Math" panose="02040503050406030204" pitchFamily="18" charset="0"/>
                                  <a:cs typeface="+mn-cs"/>
                                </a:rPr>
                                <m:t>𝑤</m:t>
                              </m:r>
                            </m:oMath>
                          </m:oMathPara>
                        </a14:m>
                        <a:endParaRPr kumimoji="0" lang="ja-JP" altLang="en-US" sz="2000" b="0" i="0" u="none" strike="noStrike" kern="0" cap="none" spc="0" normalizeH="0" baseline="0" noProof="0" dirty="0" err="1">
                          <a:ln>
                            <a:noFill/>
                          </a:ln>
                          <a:solidFill>
                            <a:srgbClr val="FF0000"/>
                          </a:solidFill>
                          <a:effectLst/>
                          <a:uLnTx/>
                          <a:uFillTx/>
                          <a:latin typeface="Arial"/>
                          <a:ea typeface="ＭＳ Ｐゴシック"/>
                          <a:cs typeface="+mn-cs"/>
                        </a:endParaRPr>
                      </a:p>
                    </p:txBody>
                  </p:sp>
                </mc:Choice>
                <mc:Fallback xmlns="">
                  <p:sp>
                    <p:nvSpPr>
                      <p:cNvPr id="205" name="テキスト ボックス 204"/>
                      <p:cNvSpPr txBox="1">
                        <a:spLocks noRot="1" noChangeAspect="1" noMove="1" noResize="1" noEditPoints="1" noAdjustHandles="1" noChangeArrowheads="1" noChangeShapeType="1" noTextEdit="1"/>
                      </p:cNvSpPr>
                      <p:nvPr/>
                    </p:nvSpPr>
                    <p:spPr>
                      <a:xfrm>
                        <a:off x="3874304" y="4726212"/>
                        <a:ext cx="281108" cy="372097"/>
                      </a:xfrm>
                      <a:prstGeom prst="rect">
                        <a:avLst/>
                      </a:prstGeom>
                      <a:blipFill>
                        <a:blip r:embed="rId41"/>
                        <a:stretch>
                          <a:fillRect l="-11628" r="-9302" b="-1961"/>
                        </a:stretch>
                      </a:blipFill>
                    </p:spPr>
                    <p:txBody>
                      <a:bodyPr/>
                      <a:lstStyle/>
                      <a:p>
                        <a:r>
                          <a:rPr lang="ja-JP" altLang="en-US">
                            <a:noFill/>
                          </a:rPr>
                          <a:t> </a:t>
                        </a:r>
                      </a:p>
                    </p:txBody>
                  </p:sp>
                </mc:Fallback>
              </mc:AlternateContent>
            </p:grpSp>
            <p:sp>
              <p:nvSpPr>
                <p:cNvPr id="202" name="テキスト ボックス 201"/>
                <p:cNvSpPr txBox="1"/>
                <p:nvPr/>
              </p:nvSpPr>
              <p:spPr>
                <a:xfrm>
                  <a:off x="2317813" y="4772262"/>
                  <a:ext cx="775586" cy="3720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rgbClr val="000000"/>
                      </a:solidFill>
                      <a:effectLst/>
                      <a:uLnTx/>
                      <a:uFillTx/>
                      <a:latin typeface="Arial"/>
                      <a:ea typeface="ＭＳ Ｐゴシック"/>
                      <a:cs typeface="+mn-cs"/>
                    </a:rPr>
                    <a:t>Large</a:t>
                  </a:r>
                  <a:endParaRPr kumimoji="0" lang="ja-JP" altLang="en-US" sz="1400" b="0" i="0" u="none" strike="noStrike" kern="0" cap="none" spc="0" normalizeH="0" baseline="0" noProof="0" dirty="0" err="1">
                    <a:ln>
                      <a:noFill/>
                    </a:ln>
                    <a:solidFill>
                      <a:srgbClr val="000000"/>
                    </a:solidFill>
                    <a:effectLst/>
                    <a:uLnTx/>
                    <a:uFillTx/>
                    <a:latin typeface="Arial"/>
                    <a:ea typeface="ＭＳ Ｐゴシック"/>
                    <a:cs typeface="+mn-cs"/>
                  </a:endParaRPr>
                </a:p>
              </p:txBody>
            </p:sp>
            <p:sp>
              <p:nvSpPr>
                <p:cNvPr id="203" name="テキスト ボックス 202"/>
                <p:cNvSpPr txBox="1"/>
                <p:nvPr/>
              </p:nvSpPr>
              <p:spPr>
                <a:xfrm>
                  <a:off x="5131373" y="4791321"/>
                  <a:ext cx="765896" cy="3720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rgbClr val="000000"/>
                      </a:solidFill>
                      <a:effectLst/>
                      <a:uLnTx/>
                      <a:uFillTx/>
                      <a:latin typeface="Arial"/>
                      <a:ea typeface="ＭＳ Ｐゴシック"/>
                      <a:cs typeface="+mn-cs"/>
                    </a:rPr>
                    <a:t>Small</a:t>
                  </a:r>
                  <a:endParaRPr kumimoji="0" lang="ja-JP" altLang="en-US" sz="1400" b="0" i="0" u="none" strike="noStrike" kern="0" cap="none" spc="0" normalizeH="0" baseline="0" noProof="0" dirty="0" err="1">
                    <a:ln>
                      <a:noFill/>
                    </a:ln>
                    <a:solidFill>
                      <a:srgbClr val="000000"/>
                    </a:solidFill>
                    <a:effectLst/>
                    <a:uLnTx/>
                    <a:uFillTx/>
                    <a:latin typeface="Arial"/>
                    <a:ea typeface="ＭＳ Ｐゴシック"/>
                    <a:cs typeface="+mn-cs"/>
                  </a:endParaRPr>
                </a:p>
              </p:txBody>
            </p:sp>
          </p:grpSp>
        </p:grpSp>
        <p:sp>
          <p:nvSpPr>
            <p:cNvPr id="182" name="テキスト ボックス 181"/>
            <p:cNvSpPr txBox="1"/>
            <p:nvPr/>
          </p:nvSpPr>
          <p:spPr>
            <a:xfrm>
              <a:off x="4092596" y="363370"/>
              <a:ext cx="1176676"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Arial"/>
                  <a:ea typeface="ＭＳ Ｐゴシック"/>
                  <a:cs typeface="+mn-cs"/>
                </a:rPr>
                <a:t>Fluctuated spatio-temporal patterns</a:t>
              </a:r>
              <a:endParaRPr kumimoji="1" lang="ja-JP" altLang="en-US" sz="11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grpSp>
        <p:nvGrpSpPr>
          <p:cNvPr id="147" name="グループ化 146">
            <a:extLst>
              <a:ext uri="{FF2B5EF4-FFF2-40B4-BE49-F238E27FC236}">
                <a16:creationId xmlns:a16="http://schemas.microsoft.com/office/drawing/2014/main" id="{86404385-88DD-4CF4-A005-BDBB39D946A2}"/>
              </a:ext>
            </a:extLst>
          </p:cNvPr>
          <p:cNvGrpSpPr/>
          <p:nvPr/>
        </p:nvGrpSpPr>
        <p:grpSpPr>
          <a:xfrm>
            <a:off x="7896199" y="246016"/>
            <a:ext cx="2512260" cy="1888155"/>
            <a:chOff x="6372199" y="246015"/>
            <a:chExt cx="2512260" cy="1888155"/>
          </a:xfrm>
        </p:grpSpPr>
        <p:sp>
          <p:nvSpPr>
            <p:cNvPr id="199" name="テキスト ボックス 198"/>
            <p:cNvSpPr txBox="1"/>
            <p:nvPr/>
          </p:nvSpPr>
          <p:spPr>
            <a:xfrm>
              <a:off x="6372199" y="246015"/>
              <a:ext cx="235101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srgbClr val="000000"/>
                  </a:solidFill>
                  <a:effectLst/>
                  <a:uLnTx/>
                  <a:uFillTx/>
                  <a:latin typeface="Arial"/>
                  <a:ea typeface="ＭＳ Ｐゴシック"/>
                  <a:cs typeface="+mn-cs"/>
                </a:rPr>
                <a:t>Weak Prior w=0.005</a:t>
              </a:r>
              <a:endParaRPr kumimoji="0" lang="en-US" altLang="ja-JP" sz="1800" b="1" i="1" u="none" strike="noStrike" kern="0" cap="none" spc="0" normalizeH="0" baseline="0" noProof="0" dirty="0">
                <a:ln>
                  <a:noFill/>
                </a:ln>
                <a:solidFill>
                  <a:srgbClr val="000000"/>
                </a:solidFill>
                <a:effectLst/>
                <a:uLnTx/>
                <a:uFillTx/>
                <a:latin typeface="Arial"/>
                <a:ea typeface="ＭＳ Ｐゴシック"/>
                <a:cs typeface="+mn-cs"/>
              </a:endParaRPr>
            </a:p>
          </p:txBody>
        </p:sp>
        <p:grpSp>
          <p:nvGrpSpPr>
            <p:cNvPr id="145" name="グループ化 144">
              <a:extLst>
                <a:ext uri="{FF2B5EF4-FFF2-40B4-BE49-F238E27FC236}">
                  <a16:creationId xmlns:a16="http://schemas.microsoft.com/office/drawing/2014/main" id="{E958EE6B-B8B0-4E35-A62B-BF3FD666FD50}"/>
                </a:ext>
              </a:extLst>
            </p:cNvPr>
            <p:cNvGrpSpPr/>
            <p:nvPr/>
          </p:nvGrpSpPr>
          <p:grpSpPr>
            <a:xfrm>
              <a:off x="6562563" y="1020899"/>
              <a:ext cx="2321896" cy="1113271"/>
              <a:chOff x="6562563" y="1020899"/>
              <a:chExt cx="2321896" cy="1113271"/>
            </a:xfrm>
          </p:grpSpPr>
          <p:grpSp>
            <p:nvGrpSpPr>
              <p:cNvPr id="139" name="グループ化 138">
                <a:extLst>
                  <a:ext uri="{FF2B5EF4-FFF2-40B4-BE49-F238E27FC236}">
                    <a16:creationId xmlns:a16="http://schemas.microsoft.com/office/drawing/2014/main" id="{164C8A17-E3A9-473A-8AFB-A47AE6463508}"/>
                  </a:ext>
                </a:extLst>
              </p:cNvPr>
              <p:cNvGrpSpPr/>
              <p:nvPr/>
            </p:nvGrpSpPr>
            <p:grpSpPr>
              <a:xfrm>
                <a:off x="6562563" y="1020899"/>
                <a:ext cx="2321896" cy="1113271"/>
                <a:chOff x="6562563" y="1020899"/>
                <a:chExt cx="2321896" cy="1113271"/>
              </a:xfrm>
            </p:grpSpPr>
            <p:sp>
              <p:nvSpPr>
                <p:cNvPr id="230" name="フリーフォーム 219">
                  <a:extLst>
                    <a:ext uri="{FF2B5EF4-FFF2-40B4-BE49-F238E27FC236}">
                      <a16:creationId xmlns:a16="http://schemas.microsoft.com/office/drawing/2014/main" id="{3EC39B2D-4848-465A-97F4-046E0EF69751}"/>
                    </a:ext>
                  </a:extLst>
                </p:cNvPr>
                <p:cNvSpPr/>
                <p:nvPr/>
              </p:nvSpPr>
              <p:spPr>
                <a:xfrm>
                  <a:off x="7791296" y="1172412"/>
                  <a:ext cx="397275" cy="957941"/>
                </a:xfrm>
                <a:custGeom>
                  <a:avLst/>
                  <a:gdLst>
                    <a:gd name="connsiteX0" fmla="*/ 0 w 919655"/>
                    <a:gd name="connsiteY0" fmla="*/ 924911 h 924911"/>
                    <a:gd name="connsiteX1" fmla="*/ 294289 w 919655"/>
                    <a:gd name="connsiteY1" fmla="*/ 609601 h 924911"/>
                    <a:gd name="connsiteX2" fmla="*/ 467710 w 919655"/>
                    <a:gd name="connsiteY2" fmla="*/ 1 h 924911"/>
                    <a:gd name="connsiteX3" fmla="*/ 614855 w 919655"/>
                    <a:gd name="connsiteY3" fmla="*/ 614856 h 924911"/>
                    <a:gd name="connsiteX4" fmla="*/ 919655 w 919655"/>
                    <a:gd name="connsiteY4" fmla="*/ 919656 h 92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655" h="924911">
                      <a:moveTo>
                        <a:pt x="0" y="924911"/>
                      </a:moveTo>
                      <a:cubicBezTo>
                        <a:pt x="108168" y="844332"/>
                        <a:pt x="216337" y="763753"/>
                        <a:pt x="294289" y="609601"/>
                      </a:cubicBezTo>
                      <a:cubicBezTo>
                        <a:pt x="372241" y="455449"/>
                        <a:pt x="414282" y="-875"/>
                        <a:pt x="467710" y="1"/>
                      </a:cubicBezTo>
                      <a:cubicBezTo>
                        <a:pt x="521138" y="877"/>
                        <a:pt x="539531" y="461580"/>
                        <a:pt x="614855" y="614856"/>
                      </a:cubicBezTo>
                      <a:cubicBezTo>
                        <a:pt x="690179" y="768132"/>
                        <a:pt x="804917" y="843894"/>
                        <a:pt x="919655" y="919656"/>
                      </a:cubicBezTo>
                    </a:path>
                  </a:pathLst>
                </a:custGeom>
                <a:no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panose="020B0604020202020204"/>
                    <a:ea typeface="ＭＳ Ｐゴシック"/>
                    <a:cs typeface="+mn-cs"/>
                  </a:endParaRPr>
                </a:p>
              </p:txBody>
            </p:sp>
            <p:cxnSp>
              <p:nvCxnSpPr>
                <p:cNvPr id="233" name="直線コネクタ 232">
                  <a:extLst>
                    <a:ext uri="{FF2B5EF4-FFF2-40B4-BE49-F238E27FC236}">
                      <a16:creationId xmlns:a16="http://schemas.microsoft.com/office/drawing/2014/main" id="{4296DB15-11CF-4253-8E44-DE9B8969BA21}"/>
                    </a:ext>
                  </a:extLst>
                </p:cNvPr>
                <p:cNvCxnSpPr/>
                <p:nvPr/>
              </p:nvCxnSpPr>
              <p:spPr>
                <a:xfrm flipV="1">
                  <a:off x="6562563" y="2132408"/>
                  <a:ext cx="1994355" cy="1762"/>
                </a:xfrm>
                <a:prstGeom prst="line">
                  <a:avLst/>
                </a:prstGeom>
                <a:noFill/>
                <a:ln w="12700" cap="flat" cmpd="sng" algn="ctr">
                  <a:solidFill>
                    <a:srgbClr val="000000"/>
                  </a:solidFill>
                  <a:prstDash val="solid"/>
                  <a:headEnd type="none" w="med" len="med"/>
                  <a:tailEnd type="triangle" w="med" len="med"/>
                </a:ln>
                <a:effectLst/>
              </p:spPr>
            </p:cxnSp>
            <p:sp>
              <p:nvSpPr>
                <p:cNvPr id="237" name="テキスト ボックス 236">
                  <a:extLst>
                    <a:ext uri="{FF2B5EF4-FFF2-40B4-BE49-F238E27FC236}">
                      <a16:creationId xmlns:a16="http://schemas.microsoft.com/office/drawing/2014/main" id="{DBAB2FDD-0C83-43CB-ACC7-C7A6D470DE42}"/>
                    </a:ext>
                  </a:extLst>
                </p:cNvPr>
                <p:cNvSpPr txBox="1"/>
                <p:nvPr/>
              </p:nvSpPr>
              <p:spPr>
                <a:xfrm>
                  <a:off x="8084240" y="1235047"/>
                  <a:ext cx="8002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FF0000"/>
                      </a:solidFill>
                      <a:effectLst/>
                      <a:uLnTx/>
                      <a:uFillTx/>
                      <a:latin typeface="Arial"/>
                      <a:ea typeface="ＭＳ Ｐゴシック"/>
                      <a:cs typeface="+mn-cs"/>
                    </a:rPr>
                    <a:t>sense</a:t>
                  </a:r>
                  <a:endParaRPr kumimoji="0" lang="ja-JP" altLang="en-US" sz="1800" b="0" i="0" u="none" strike="noStrike" kern="0" cap="none" spc="0" normalizeH="0" baseline="0" noProof="0" dirty="0">
                    <a:ln>
                      <a:noFill/>
                    </a:ln>
                    <a:solidFill>
                      <a:srgbClr val="FF0000"/>
                    </a:solidFill>
                    <a:effectLst/>
                    <a:uLnTx/>
                    <a:uFillTx/>
                    <a:latin typeface="Arial"/>
                    <a:ea typeface="ＭＳ Ｐゴシック"/>
                    <a:cs typeface="+mn-cs"/>
                  </a:endParaRPr>
                </a:p>
              </p:txBody>
            </p:sp>
            <p:sp>
              <p:nvSpPr>
                <p:cNvPr id="67" name="フリーフォーム 217">
                  <a:extLst>
                    <a:ext uri="{FF2B5EF4-FFF2-40B4-BE49-F238E27FC236}">
                      <a16:creationId xmlns:a16="http://schemas.microsoft.com/office/drawing/2014/main" id="{88F5D11C-065E-4DFC-A04F-0BBAC4BC8394}"/>
                    </a:ext>
                  </a:extLst>
                </p:cNvPr>
                <p:cNvSpPr/>
                <p:nvPr/>
              </p:nvSpPr>
              <p:spPr>
                <a:xfrm>
                  <a:off x="6639916" y="1744213"/>
                  <a:ext cx="1073716" cy="372019"/>
                </a:xfrm>
                <a:custGeom>
                  <a:avLst/>
                  <a:gdLst>
                    <a:gd name="connsiteX0" fmla="*/ 0 w 919655"/>
                    <a:gd name="connsiteY0" fmla="*/ 924911 h 924911"/>
                    <a:gd name="connsiteX1" fmla="*/ 294289 w 919655"/>
                    <a:gd name="connsiteY1" fmla="*/ 609601 h 924911"/>
                    <a:gd name="connsiteX2" fmla="*/ 467710 w 919655"/>
                    <a:gd name="connsiteY2" fmla="*/ 1 h 924911"/>
                    <a:gd name="connsiteX3" fmla="*/ 614855 w 919655"/>
                    <a:gd name="connsiteY3" fmla="*/ 614856 h 924911"/>
                    <a:gd name="connsiteX4" fmla="*/ 919655 w 919655"/>
                    <a:gd name="connsiteY4" fmla="*/ 919656 h 92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655" h="924911">
                      <a:moveTo>
                        <a:pt x="0" y="924911"/>
                      </a:moveTo>
                      <a:cubicBezTo>
                        <a:pt x="108168" y="844332"/>
                        <a:pt x="216337" y="763753"/>
                        <a:pt x="294289" y="609601"/>
                      </a:cubicBezTo>
                      <a:cubicBezTo>
                        <a:pt x="372241" y="455449"/>
                        <a:pt x="414282" y="-875"/>
                        <a:pt x="467710" y="1"/>
                      </a:cubicBezTo>
                      <a:cubicBezTo>
                        <a:pt x="521138" y="877"/>
                        <a:pt x="539531" y="461580"/>
                        <a:pt x="614855" y="614856"/>
                      </a:cubicBezTo>
                      <a:cubicBezTo>
                        <a:pt x="690179" y="768132"/>
                        <a:pt x="804917" y="843894"/>
                        <a:pt x="919655" y="919656"/>
                      </a:cubicBezTo>
                    </a:path>
                  </a:pathLst>
                </a:custGeom>
                <a:noFill/>
                <a:ln w="12700"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panose="020B0604020202020204"/>
                    <a:ea typeface="ＭＳ Ｐゴシック"/>
                    <a:cs typeface="+mn-cs"/>
                  </a:endParaRPr>
                </a:p>
              </p:txBody>
            </p:sp>
            <p:cxnSp>
              <p:nvCxnSpPr>
                <p:cNvPr id="240" name="直線コネクタ 239">
                  <a:extLst>
                    <a:ext uri="{FF2B5EF4-FFF2-40B4-BE49-F238E27FC236}">
                      <a16:creationId xmlns:a16="http://schemas.microsoft.com/office/drawing/2014/main" id="{99DF4B9A-7818-4733-9489-AD944E553FAF}"/>
                    </a:ext>
                  </a:extLst>
                </p:cNvPr>
                <p:cNvCxnSpPr/>
                <p:nvPr/>
              </p:nvCxnSpPr>
              <p:spPr>
                <a:xfrm flipH="1" flipV="1">
                  <a:off x="6591386" y="1020899"/>
                  <a:ext cx="7923" cy="1113271"/>
                </a:xfrm>
                <a:prstGeom prst="line">
                  <a:avLst/>
                </a:prstGeom>
                <a:noFill/>
                <a:ln w="12700" cap="flat" cmpd="sng" algn="ctr">
                  <a:solidFill>
                    <a:srgbClr val="000000"/>
                  </a:solidFill>
                  <a:prstDash val="solid"/>
                  <a:headEnd type="none" w="med" len="med"/>
                  <a:tailEnd type="triangle" w="med" len="med"/>
                </a:ln>
                <a:effectLst/>
              </p:spPr>
            </p:cxnSp>
          </p:grpSp>
          <p:sp>
            <p:nvSpPr>
              <p:cNvPr id="144" name="テキスト ボックス 143">
                <a:extLst>
                  <a:ext uri="{FF2B5EF4-FFF2-40B4-BE49-F238E27FC236}">
                    <a16:creationId xmlns:a16="http://schemas.microsoft.com/office/drawing/2014/main" id="{DDC4CF9E-7C31-4415-AC07-A8F1A0553FC0}"/>
                  </a:ext>
                </a:extLst>
              </p:cNvPr>
              <p:cNvSpPr txBox="1"/>
              <p:nvPr/>
            </p:nvSpPr>
            <p:spPr>
              <a:xfrm>
                <a:off x="6853998" y="1427366"/>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0070C0"/>
                    </a:solidFill>
                    <a:effectLst/>
                    <a:uLnTx/>
                    <a:uFillTx/>
                    <a:latin typeface="Arial"/>
                    <a:ea typeface="ＭＳ Ｐゴシック"/>
                    <a:cs typeface="+mn-cs"/>
                  </a:rPr>
                  <a:t>prior</a:t>
                </a:r>
                <a:endParaRPr kumimoji="0" lang="ja-JP" altLang="en-US" sz="1800" b="0" i="0" u="none" strike="noStrike" kern="0" cap="none" spc="0" normalizeH="0" baseline="0" noProof="0" dirty="0">
                  <a:ln>
                    <a:noFill/>
                  </a:ln>
                  <a:solidFill>
                    <a:srgbClr val="0070C0"/>
                  </a:solidFill>
                  <a:effectLst/>
                  <a:uLnTx/>
                  <a:uFillTx/>
                  <a:latin typeface="Arial"/>
                  <a:ea typeface="ＭＳ Ｐゴシック"/>
                  <a:cs typeface="+mn-cs"/>
                </a:endParaRPr>
              </a:p>
            </p:txBody>
          </p:sp>
        </p:grpSp>
      </p:grpSp>
      <p:sp>
        <p:nvSpPr>
          <p:cNvPr id="177" name="テキスト ボックス 176">
            <a:extLst>
              <a:ext uri="{FF2B5EF4-FFF2-40B4-BE49-F238E27FC236}">
                <a16:creationId xmlns:a16="http://schemas.microsoft.com/office/drawing/2014/main" id="{26DB91A6-27BF-430C-A25A-14734ACB2784}"/>
              </a:ext>
            </a:extLst>
          </p:cNvPr>
          <p:cNvSpPr txBox="1"/>
          <p:nvPr/>
        </p:nvSpPr>
        <p:spPr>
          <a:xfrm>
            <a:off x="2227740" y="2103732"/>
            <a:ext cx="131959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4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a:cs typeface="Arial" panose="020B0604020202020204" pitchFamily="34" charset="0"/>
              </a:rPr>
              <a:t>High precision</a:t>
            </a:r>
          </a:p>
        </p:txBody>
      </p:sp>
      <p:sp>
        <p:nvSpPr>
          <p:cNvPr id="178" name="テキスト ボックス 177">
            <a:extLst>
              <a:ext uri="{FF2B5EF4-FFF2-40B4-BE49-F238E27FC236}">
                <a16:creationId xmlns:a16="http://schemas.microsoft.com/office/drawing/2014/main" id="{B1085069-F195-4BFC-AEEB-4323434C4678}"/>
              </a:ext>
            </a:extLst>
          </p:cNvPr>
          <p:cNvSpPr txBox="1"/>
          <p:nvPr/>
        </p:nvSpPr>
        <p:spPr>
          <a:xfrm>
            <a:off x="8059908" y="2081028"/>
            <a:ext cx="12795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4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a:cs typeface="Arial" panose="020B0604020202020204" pitchFamily="34" charset="0"/>
              </a:rPr>
              <a:t>Low precision</a:t>
            </a:r>
          </a:p>
        </p:txBody>
      </p:sp>
    </p:spTree>
    <p:extLst>
      <p:ext uri="{BB962C8B-B14F-4D97-AF65-F5344CB8AC3E}">
        <p14:creationId xmlns:p14="http://schemas.microsoft.com/office/powerpoint/2010/main" val="11934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P spid="241" grpId="0"/>
      <p:bldP spid="177" grpId="0"/>
      <p:bldP spid="17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8713" y="1488290"/>
            <a:ext cx="9508377" cy="1143000"/>
          </a:xfrm>
        </p:spPr>
        <p:txBody>
          <a:bodyPr>
            <a:noAutofit/>
          </a:bodyPr>
          <a:lstStyle/>
          <a:p>
            <a:r>
              <a:rPr lang="en-US" altLang="ja-JP" sz="2800" dirty="0"/>
              <a:t>In our study, </a:t>
            </a:r>
            <a:r>
              <a:rPr lang="en-US" altLang="ja-JP" sz="2800" i="1" dirty="0">
                <a:solidFill>
                  <a:srgbClr val="FF0000"/>
                </a:solidFill>
              </a:rPr>
              <a:t>w</a:t>
            </a:r>
            <a:r>
              <a:rPr lang="en-US" altLang="ja-JP" sz="2800" dirty="0"/>
              <a:t> was set in the training phase.</a:t>
            </a:r>
          </a:p>
          <a:p>
            <a:r>
              <a:rPr lang="en-US" altLang="ja-JP" sz="2800" dirty="0"/>
              <a:t>Can we arbitrate the top-down and bottom-up processes of an agent by shifting </a:t>
            </a:r>
            <a:r>
              <a:rPr lang="en-US" altLang="ja-JP" sz="2800" i="1" dirty="0">
                <a:solidFill>
                  <a:srgbClr val="FF0000"/>
                </a:solidFill>
              </a:rPr>
              <a:t>w</a:t>
            </a:r>
            <a:r>
              <a:rPr lang="en-US" altLang="ja-JP" sz="2800" dirty="0"/>
              <a:t> during interaction?</a:t>
            </a:r>
          </a:p>
          <a:p>
            <a:pPr lvl="1"/>
            <a:r>
              <a:rPr lang="en-US" altLang="ja-JP" sz="2400" dirty="0"/>
              <a:t>Can the same individual become active or passive by changing </a:t>
            </a:r>
            <a:r>
              <a:rPr lang="en-US" altLang="ja-JP" sz="2400" i="1" dirty="0">
                <a:solidFill>
                  <a:srgbClr val="FF0000"/>
                </a:solidFill>
              </a:rPr>
              <a:t>w</a:t>
            </a:r>
            <a:r>
              <a:rPr lang="en-US" altLang="ja-JP" sz="2400" dirty="0"/>
              <a:t> depending on situations?</a:t>
            </a:r>
          </a:p>
          <a:p>
            <a:r>
              <a:rPr lang="en-US" altLang="ja-JP" sz="2800" dirty="0"/>
              <a:t>Ohata &amp; Tani (2020) showed that we can.</a:t>
            </a:r>
          </a:p>
          <a:p>
            <a:pPr marL="457200" lvl="1" indent="0">
              <a:buNone/>
            </a:pPr>
            <a:endParaRPr lang="ja-JP" altLang="en-US" sz="3200" dirty="0"/>
          </a:p>
        </p:txBody>
      </p:sp>
      <p:grpSp>
        <p:nvGrpSpPr>
          <p:cNvPr id="7" name="グループ化 6">
            <a:extLst>
              <a:ext uri="{FF2B5EF4-FFF2-40B4-BE49-F238E27FC236}">
                <a16:creationId xmlns:a16="http://schemas.microsoft.com/office/drawing/2014/main" id="{BE3C3201-5A17-033F-DBC3-7251B4002ABC}"/>
              </a:ext>
            </a:extLst>
          </p:cNvPr>
          <p:cNvGrpSpPr/>
          <p:nvPr/>
        </p:nvGrpSpPr>
        <p:grpSpPr>
          <a:xfrm>
            <a:off x="8373758" y="4263895"/>
            <a:ext cx="1943100" cy="2374166"/>
            <a:chOff x="4754880" y="318134"/>
            <a:chExt cx="1943100" cy="2374166"/>
          </a:xfrm>
        </p:grpSpPr>
        <p:pic>
          <p:nvPicPr>
            <p:cNvPr id="5" name="図 4">
              <a:extLst>
                <a:ext uri="{FF2B5EF4-FFF2-40B4-BE49-F238E27FC236}">
                  <a16:creationId xmlns:a16="http://schemas.microsoft.com/office/drawing/2014/main" id="{ABB14131-298A-6C92-77F5-310DB98B13D2}"/>
                </a:ext>
              </a:extLst>
            </p:cNvPr>
            <p:cNvPicPr>
              <a:picLocks noChangeAspect="1"/>
            </p:cNvPicPr>
            <p:nvPr/>
          </p:nvPicPr>
          <p:blipFill>
            <a:blip r:embed="rId3"/>
            <a:stretch>
              <a:fillRect/>
            </a:stretch>
          </p:blipFill>
          <p:spPr>
            <a:xfrm>
              <a:off x="4754880" y="318134"/>
              <a:ext cx="1943100" cy="1963341"/>
            </a:xfrm>
            <a:prstGeom prst="rect">
              <a:avLst/>
            </a:prstGeom>
          </p:spPr>
        </p:pic>
        <p:sp>
          <p:nvSpPr>
            <p:cNvPr id="6" name="テキスト ボックス 5">
              <a:extLst>
                <a:ext uri="{FF2B5EF4-FFF2-40B4-BE49-F238E27FC236}">
                  <a16:creationId xmlns:a16="http://schemas.microsoft.com/office/drawing/2014/main" id="{ED63B758-5C48-DA69-C479-A1954EC03EA4}"/>
                </a:ext>
              </a:extLst>
            </p:cNvPr>
            <p:cNvSpPr txBox="1"/>
            <p:nvPr/>
          </p:nvSpPr>
          <p:spPr>
            <a:xfrm>
              <a:off x="4929419" y="2292190"/>
              <a:ext cx="176856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Wataru Ohata</a:t>
              </a:r>
              <a:endParaRPr kumimoji="1" lang="ja-JP" altLang="en-US"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grpSp>
      <p:sp>
        <p:nvSpPr>
          <p:cNvPr id="2" name="タイトル 1">
            <a:extLst>
              <a:ext uri="{FF2B5EF4-FFF2-40B4-BE49-F238E27FC236}">
                <a16:creationId xmlns:a16="http://schemas.microsoft.com/office/drawing/2014/main" id="{9ECCA85C-C3E5-DE49-0612-F69075FA94DA}"/>
              </a:ext>
            </a:extLst>
          </p:cNvPr>
          <p:cNvSpPr txBox="1">
            <a:spLocks/>
          </p:cNvSpPr>
          <p:nvPr/>
        </p:nvSpPr>
        <p:spPr>
          <a:xfrm>
            <a:off x="1986141" y="345290"/>
            <a:ext cx="7772400" cy="1143000"/>
          </a:xfrm>
          <a:prstGeom prst="rect">
            <a:avLst/>
          </a:prstGeom>
        </p:spPr>
        <p:txBody>
          <a:bodyPr/>
          <a:lst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2pPr>
            <a:lvl3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3pPr>
            <a:lvl4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4pPr>
            <a:lvl5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3600" b="0" i="0" u="none" strike="noStrike" kern="1200" cap="none" spc="0" normalizeH="0" baseline="0" noProof="0" dirty="0">
                <a:ln>
                  <a:noFill/>
                </a:ln>
                <a:solidFill>
                  <a:srgbClr val="000000"/>
                </a:solidFill>
                <a:effectLst/>
                <a:uLnTx/>
                <a:uFillTx/>
                <a:latin typeface="Arial" panose="020B0604020202020204"/>
                <a:ea typeface="ＭＳ Ｐゴシック"/>
                <a:cs typeface="Arial" panose="020B0604020202020204" pitchFamily="34" charset="0"/>
              </a:rPr>
              <a:t>Shifting w during interactions</a:t>
            </a:r>
          </a:p>
        </p:txBody>
      </p:sp>
    </p:spTree>
    <p:extLst>
      <p:ext uri="{BB962C8B-B14F-4D97-AF65-F5344CB8AC3E}">
        <p14:creationId xmlns:p14="http://schemas.microsoft.com/office/powerpoint/2010/main" val="288218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タイトル 1">
            <a:extLst>
              <a:ext uri="{FF2B5EF4-FFF2-40B4-BE49-F238E27FC236}">
                <a16:creationId xmlns:a16="http://schemas.microsoft.com/office/drawing/2014/main" id="{816E1B9B-E90A-4CA7-ABDA-64820BE8B0FE}"/>
              </a:ext>
            </a:extLst>
          </p:cNvPr>
          <p:cNvSpPr txBox="1">
            <a:spLocks/>
          </p:cNvSpPr>
          <p:nvPr/>
        </p:nvSpPr>
        <p:spPr>
          <a:xfrm>
            <a:off x="2129210" y="121355"/>
            <a:ext cx="7772400" cy="1143000"/>
          </a:xfrm>
          <a:prstGeom prst="rect">
            <a:avLst/>
          </a:prstGeom>
        </p:spPr>
        <p:txBody>
          <a:bodyPr/>
          <a:lst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2pPr>
            <a:lvl3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3pPr>
            <a:lvl4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4pPr>
            <a:lvl5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3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Human-Robot Interaction through Kinaesthesis/force</a:t>
            </a:r>
          </a:p>
        </p:txBody>
      </p:sp>
      <p:sp>
        <p:nvSpPr>
          <p:cNvPr id="4" name="TextBox 3">
            <a:extLst>
              <a:ext uri="{FF2B5EF4-FFF2-40B4-BE49-F238E27FC236}">
                <a16:creationId xmlns:a16="http://schemas.microsoft.com/office/drawing/2014/main" id="{B42F14AD-CD55-E348-12D8-4DA0EF1296F1}"/>
              </a:ext>
            </a:extLst>
          </p:cNvPr>
          <p:cNvSpPr txBox="1"/>
          <p:nvPr/>
        </p:nvSpPr>
        <p:spPr>
          <a:xfrm>
            <a:off x="135049" y="1466208"/>
            <a:ext cx="27855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(Sawada et al., 2023)</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0" name="Picture 9">
            <a:extLst>
              <a:ext uri="{FF2B5EF4-FFF2-40B4-BE49-F238E27FC236}">
                <a16:creationId xmlns:a16="http://schemas.microsoft.com/office/drawing/2014/main" id="{B973B07D-87B8-899C-4910-61654CBB9B89}"/>
              </a:ext>
            </a:extLst>
          </p:cNvPr>
          <p:cNvPicPr>
            <a:picLocks noChangeAspect="1"/>
          </p:cNvPicPr>
          <p:nvPr/>
        </p:nvPicPr>
        <p:blipFill>
          <a:blip r:embed="rId5"/>
          <a:stretch>
            <a:fillRect/>
          </a:stretch>
        </p:blipFill>
        <p:spPr>
          <a:xfrm>
            <a:off x="582160" y="71836"/>
            <a:ext cx="1393049" cy="1385717"/>
          </a:xfrm>
          <a:prstGeom prst="rect">
            <a:avLst/>
          </a:prstGeom>
        </p:spPr>
      </p:pic>
      <p:grpSp>
        <p:nvGrpSpPr>
          <p:cNvPr id="3" name="Group 2">
            <a:extLst>
              <a:ext uri="{FF2B5EF4-FFF2-40B4-BE49-F238E27FC236}">
                <a16:creationId xmlns:a16="http://schemas.microsoft.com/office/drawing/2014/main" id="{894F3DC8-310D-C323-F112-4562DE6D177B}"/>
              </a:ext>
            </a:extLst>
          </p:cNvPr>
          <p:cNvGrpSpPr/>
          <p:nvPr/>
        </p:nvGrpSpPr>
        <p:grpSpPr>
          <a:xfrm>
            <a:off x="295275" y="2416898"/>
            <a:ext cx="4769728" cy="3505509"/>
            <a:chOff x="514350" y="1140548"/>
            <a:chExt cx="4769728" cy="3505509"/>
          </a:xfrm>
        </p:grpSpPr>
        <p:pic>
          <p:nvPicPr>
            <p:cNvPr id="6" name="Picture 5">
              <a:extLst>
                <a:ext uri="{FF2B5EF4-FFF2-40B4-BE49-F238E27FC236}">
                  <a16:creationId xmlns:a16="http://schemas.microsoft.com/office/drawing/2014/main" id="{EF2E12B4-7664-904B-EEBA-86D5A473614C}"/>
                </a:ext>
              </a:extLst>
            </p:cNvPr>
            <p:cNvPicPr>
              <a:picLocks noChangeAspect="1"/>
            </p:cNvPicPr>
            <p:nvPr/>
          </p:nvPicPr>
          <p:blipFill>
            <a:blip r:embed="rId6"/>
            <a:stretch>
              <a:fillRect/>
            </a:stretch>
          </p:blipFill>
          <p:spPr>
            <a:xfrm>
              <a:off x="609600" y="1867323"/>
              <a:ext cx="4005262" cy="2314151"/>
            </a:xfrm>
            <a:prstGeom prst="rect">
              <a:avLst/>
            </a:prstGeom>
          </p:spPr>
        </p:pic>
        <p:sp>
          <p:nvSpPr>
            <p:cNvPr id="8" name="TextBox 7">
              <a:extLst>
                <a:ext uri="{FF2B5EF4-FFF2-40B4-BE49-F238E27FC236}">
                  <a16:creationId xmlns:a16="http://schemas.microsoft.com/office/drawing/2014/main" id="{8321DF26-1E2A-350F-FA01-B4B96769DCA0}"/>
                </a:ext>
              </a:extLst>
            </p:cNvPr>
            <p:cNvSpPr txBox="1"/>
            <p:nvPr/>
          </p:nvSpPr>
          <p:spPr>
            <a:xfrm>
              <a:off x="514350" y="4276725"/>
              <a:ext cx="44296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 B, C, D: different cyclic movement patterns</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TextBox 10">
              <a:extLst>
                <a:ext uri="{FF2B5EF4-FFF2-40B4-BE49-F238E27FC236}">
                  <a16:creationId xmlns:a16="http://schemas.microsoft.com/office/drawing/2014/main" id="{3A9742D9-3009-076E-53B0-B468D1007466}"/>
                </a:ext>
              </a:extLst>
            </p:cNvPr>
            <p:cNvSpPr txBox="1"/>
            <p:nvPr/>
          </p:nvSpPr>
          <p:spPr>
            <a:xfrm>
              <a:off x="609600" y="1140548"/>
              <a:ext cx="46744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Probabilistic FSM representing the target movement probabilistic transition to be trained.</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nvGrpSpPr>
          <p:cNvPr id="13" name="Group 12">
            <a:extLst>
              <a:ext uri="{FF2B5EF4-FFF2-40B4-BE49-F238E27FC236}">
                <a16:creationId xmlns:a16="http://schemas.microsoft.com/office/drawing/2014/main" id="{7EF86A3C-2512-01BC-C95D-2CCE4C4A15F5}"/>
              </a:ext>
            </a:extLst>
          </p:cNvPr>
          <p:cNvGrpSpPr/>
          <p:nvPr/>
        </p:nvGrpSpPr>
        <p:grpSpPr>
          <a:xfrm>
            <a:off x="5245165" y="1585038"/>
            <a:ext cx="6884954" cy="3872786"/>
            <a:chOff x="5245165" y="1585038"/>
            <a:chExt cx="6884954" cy="3872786"/>
          </a:xfrm>
        </p:grpSpPr>
        <p:pic>
          <p:nvPicPr>
            <p:cNvPr id="7" name="W0.01_trained short">
              <a:hlinkClick r:id="" action="ppaction://media"/>
              <a:extLst>
                <a:ext uri="{FF2B5EF4-FFF2-40B4-BE49-F238E27FC236}">
                  <a16:creationId xmlns:a16="http://schemas.microsoft.com/office/drawing/2014/main" id="{2A15752A-D068-B28E-C393-1D52DE9B43E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245165" y="1585038"/>
              <a:ext cx="6884954" cy="3872786"/>
            </a:xfrm>
            <a:prstGeom prst="rect">
              <a:avLst/>
            </a:prstGeom>
          </p:spPr>
        </p:pic>
        <p:sp>
          <p:nvSpPr>
            <p:cNvPr id="2" name="TextBox 1">
              <a:extLst>
                <a:ext uri="{FF2B5EF4-FFF2-40B4-BE49-F238E27FC236}">
                  <a16:creationId xmlns:a16="http://schemas.microsoft.com/office/drawing/2014/main" id="{0D62B386-C1A8-6216-F09D-7613EC989B3E}"/>
                </a:ext>
              </a:extLst>
            </p:cNvPr>
            <p:cNvSpPr txBox="1"/>
            <p:nvPr/>
          </p:nvSpPr>
          <p:spPr>
            <a:xfrm>
              <a:off x="6407020" y="4651453"/>
              <a:ext cx="17658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Small </a:t>
              </a:r>
              <a:r>
                <a:rPr kumimoji="1" lang="en-US" altLang="ja-JP" sz="2400" b="0" i="1"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w</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case</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 name="TextBox 4">
              <a:extLst>
                <a:ext uri="{FF2B5EF4-FFF2-40B4-BE49-F238E27FC236}">
                  <a16:creationId xmlns:a16="http://schemas.microsoft.com/office/drawing/2014/main" id="{32F6731B-745F-DB4E-19C5-4C844743A5FF}"/>
                </a:ext>
              </a:extLst>
            </p:cNvPr>
            <p:cNvSpPr txBox="1"/>
            <p:nvPr/>
          </p:nvSpPr>
          <p:spPr>
            <a:xfrm rot="16200000">
              <a:off x="8405553" y="4538306"/>
              <a:ext cx="64370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Force</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TextBox 8">
              <a:extLst>
                <a:ext uri="{FF2B5EF4-FFF2-40B4-BE49-F238E27FC236}">
                  <a16:creationId xmlns:a16="http://schemas.microsoft.com/office/drawing/2014/main" id="{E20EA0FB-9027-0B9F-EF2E-78327A1665AE}"/>
                </a:ext>
              </a:extLst>
            </p:cNvPr>
            <p:cNvSpPr txBox="1"/>
            <p:nvPr/>
          </p:nvSpPr>
          <p:spPr>
            <a:xfrm rot="16200000">
              <a:off x="8388578" y="3782527"/>
              <a:ext cx="607730"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Error</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 name="TextBox 11">
              <a:extLst>
                <a:ext uri="{FF2B5EF4-FFF2-40B4-BE49-F238E27FC236}">
                  <a16:creationId xmlns:a16="http://schemas.microsoft.com/office/drawing/2014/main" id="{5F67DDDC-73BB-F3B1-CACC-531DEFB4488F}"/>
                </a:ext>
              </a:extLst>
            </p:cNvPr>
            <p:cNvSpPr txBox="1"/>
            <p:nvPr/>
          </p:nvSpPr>
          <p:spPr>
            <a:xfrm rot="16200000">
              <a:off x="8474771" y="3065686"/>
              <a:ext cx="505267"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KLD</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1180980687"/>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1">
            <a:extLst>
              <a:ext uri="{FF2B5EF4-FFF2-40B4-BE49-F238E27FC236}">
                <a16:creationId xmlns:a16="http://schemas.microsoft.com/office/drawing/2014/main" id="{E964970B-3442-CCD2-5EC1-1F3782E9B6EE}"/>
              </a:ext>
            </a:extLst>
          </p:cNvPr>
          <p:cNvSpPr txBox="1"/>
          <p:nvPr/>
        </p:nvSpPr>
        <p:spPr>
          <a:xfrm>
            <a:off x="6601095" y="2076400"/>
            <a:ext cx="5523515"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1" u="sng"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Small w</a:t>
            </a:r>
            <a:endParaRPr kumimoji="1" lang="en-US" altLang="ja-JP" sz="2400" b="0" i="0" u="sng"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Easy to change the patterns  encountering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only with small reaction force with its weak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intention.</a:t>
            </a:r>
          </a:p>
        </p:txBody>
      </p:sp>
      <p:sp>
        <p:nvSpPr>
          <p:cNvPr id="8" name="テキスト ボックス 6">
            <a:extLst>
              <a:ext uri="{FF2B5EF4-FFF2-40B4-BE49-F238E27FC236}">
                <a16:creationId xmlns:a16="http://schemas.microsoft.com/office/drawing/2014/main" id="{8B5DAF89-5685-9820-D6F0-FEF22CCC70DC}"/>
              </a:ext>
            </a:extLst>
          </p:cNvPr>
          <p:cNvSpPr txBox="1"/>
          <p:nvPr/>
        </p:nvSpPr>
        <p:spPr>
          <a:xfrm>
            <a:off x="6511557" y="684923"/>
            <a:ext cx="5523515"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1" u="sng"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Large w</a:t>
            </a:r>
            <a:endParaRPr kumimoji="1" lang="en-US" altLang="ja-JP" sz="2000" b="0" i="0" u="sng"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Hard to change Torobo movement</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patterns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encountering with large reaction force with its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strong intention.  </a:t>
            </a:r>
          </a:p>
        </p:txBody>
      </p:sp>
      <p:sp>
        <p:nvSpPr>
          <p:cNvPr id="9" name="テキスト ボックス 8">
            <a:extLst>
              <a:ext uri="{FF2B5EF4-FFF2-40B4-BE49-F238E27FC236}">
                <a16:creationId xmlns:a16="http://schemas.microsoft.com/office/drawing/2014/main" id="{07260589-E993-2EB5-ADB5-264ED109CBD2}"/>
              </a:ext>
            </a:extLst>
          </p:cNvPr>
          <p:cNvSpPr txBox="1"/>
          <p:nvPr/>
        </p:nvSpPr>
        <p:spPr>
          <a:xfrm>
            <a:off x="6317318" y="3736676"/>
            <a:ext cx="5717754"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Human can feel intention of Torobo through kinaesthesis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Top-down prior </a:t>
            </a: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Reaction </a:t>
            </a:r>
            <a:r>
              <a:rPr kumimoji="1" lang="en-US" altLang="ja-JP" sz="2000" b="1" i="1"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force</a:t>
            </a:r>
          </a:p>
        </p:txBody>
      </p:sp>
      <p:pic>
        <p:nvPicPr>
          <p:cNvPr id="11" name="Picture 10">
            <a:extLst>
              <a:ext uri="{FF2B5EF4-FFF2-40B4-BE49-F238E27FC236}">
                <a16:creationId xmlns:a16="http://schemas.microsoft.com/office/drawing/2014/main" id="{8D20651F-3E76-1231-035C-0BEAAA6F2663}"/>
              </a:ext>
            </a:extLst>
          </p:cNvPr>
          <p:cNvPicPr>
            <a:picLocks noChangeAspect="1"/>
          </p:cNvPicPr>
          <p:nvPr/>
        </p:nvPicPr>
        <p:blipFill>
          <a:blip r:embed="rId3"/>
          <a:stretch>
            <a:fillRect/>
          </a:stretch>
        </p:blipFill>
        <p:spPr>
          <a:xfrm>
            <a:off x="390525" y="1377421"/>
            <a:ext cx="6086240" cy="4103157"/>
          </a:xfrm>
          <a:prstGeom prst="rect">
            <a:avLst/>
          </a:prstGeom>
        </p:spPr>
      </p:pic>
      <mc:AlternateContent xmlns:mc="http://schemas.openxmlformats.org/markup-compatibility/2006" xmlns:a14="http://schemas.microsoft.com/office/drawing/2010/main">
        <mc:Choice Requires="a14">
          <p:sp>
            <p:nvSpPr>
              <p:cNvPr id="2" name="テキスト ボックス 209">
                <a:extLst>
                  <a:ext uri="{FF2B5EF4-FFF2-40B4-BE49-F238E27FC236}">
                    <a16:creationId xmlns:a16="http://schemas.microsoft.com/office/drawing/2014/main" id="{C5137EEB-A210-7BEA-9640-7020344FFB53}"/>
                  </a:ext>
                </a:extLst>
              </p:cNvPr>
              <p:cNvSpPr txBox="1"/>
              <p:nvPr/>
            </p:nvSpPr>
            <p:spPr>
              <a:xfrm>
                <a:off x="682643" y="5891345"/>
                <a:ext cx="6605591" cy="692369"/>
              </a:xfrm>
              <a:prstGeom prst="rect">
                <a:avLst/>
              </a:prstGeom>
              <a:noFill/>
            </p:spPr>
            <p:txBody>
              <a:bodyPr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ja-JP" sz="1600" b="0" i="1" u="none" strike="noStrike" kern="0" cap="none" spc="0" normalizeH="0" baseline="0" noProof="0" smtClean="0">
                          <a:ln>
                            <a:noFill/>
                          </a:ln>
                          <a:solidFill>
                            <a:prstClr val="black"/>
                          </a:solidFill>
                          <a:effectLst/>
                          <a:uLnTx/>
                          <a:uFillTx/>
                          <a:latin typeface="Cambria Math" panose="02040503050406030204" pitchFamily="18" charset="0"/>
                          <a:cs typeface="+mn-cs"/>
                        </a:rPr>
                        <m:t>𝐹</m:t>
                      </m:r>
                      <m:r>
                        <a:rPr kumimoji="0" lang="en-US" altLang="ja-JP" sz="1600" b="0" i="1" u="none" strike="noStrike" kern="0" cap="none" spc="0" normalizeH="0" baseline="0" noProof="0" smtClean="0">
                          <a:ln>
                            <a:noFill/>
                          </a:ln>
                          <a:solidFill>
                            <a:prstClr val="black"/>
                          </a:solidFill>
                          <a:effectLst/>
                          <a:uLnTx/>
                          <a:uFillTx/>
                          <a:latin typeface="Cambria Math" panose="02040503050406030204" pitchFamily="18" charset="0"/>
                          <a:cs typeface="+mn-cs"/>
                        </a:rPr>
                        <m:t>=</m:t>
                      </m:r>
                      <m:nary>
                        <m:naryPr>
                          <m:chr m:val="∑"/>
                          <m:ctrlPr>
                            <a:rPr kumimoji="0" lang="en-US" altLang="ja-JP" sz="1600" b="0" i="1" u="none" strike="noStrike" kern="0" cap="none" spc="0" normalizeH="0" baseline="0" noProof="0" smtClean="0">
                              <a:ln>
                                <a:noFill/>
                              </a:ln>
                              <a:solidFill>
                                <a:prstClr val="black"/>
                              </a:solidFill>
                              <a:effectLst/>
                              <a:uLnTx/>
                              <a:uFillTx/>
                              <a:latin typeface="Cambria Math" panose="02040503050406030204" pitchFamily="18" charset="0"/>
                              <a:cs typeface="+mn-cs"/>
                            </a:rPr>
                          </m:ctrlPr>
                        </m:naryPr>
                        <m:sub>
                          <m:r>
                            <m:rPr>
                              <m:brk m:alnAt="23"/>
                            </m:rPr>
                            <a:rPr kumimoji="0" lang="en-US" altLang="ja-JP" sz="1600" b="0" i="1" u="none" strike="noStrike" kern="0" cap="none" spc="0" normalizeH="0" baseline="0" noProof="0" smtClean="0">
                              <a:ln>
                                <a:noFill/>
                              </a:ln>
                              <a:solidFill>
                                <a:prstClr val="black"/>
                              </a:solidFill>
                              <a:effectLst/>
                              <a:uLnTx/>
                              <a:uFillTx/>
                              <a:latin typeface="Cambria Math" panose="02040503050406030204" pitchFamily="18" charset="0"/>
                              <a:cs typeface="+mn-cs"/>
                            </a:rPr>
                            <m:t>𝑡</m:t>
                          </m:r>
                          <m:r>
                            <a:rPr kumimoji="0" lang="en-US" altLang="ja-JP" sz="1600" b="0" i="1" u="none" strike="noStrike" kern="0" cap="none" spc="0" normalizeH="0" baseline="0" noProof="0" smtClean="0">
                              <a:ln>
                                <a:noFill/>
                              </a:ln>
                              <a:solidFill>
                                <a:prstClr val="black"/>
                              </a:solidFill>
                              <a:effectLst/>
                              <a:uLnTx/>
                              <a:uFillTx/>
                              <a:latin typeface="Cambria Math" panose="02040503050406030204" pitchFamily="18" charset="0"/>
                              <a:cs typeface="+mn-cs"/>
                            </a:rPr>
                            <m:t>=1</m:t>
                          </m:r>
                        </m:sub>
                        <m:sup>
                          <m:r>
                            <a:rPr kumimoji="0" lang="en-US" altLang="ja-JP" sz="1600" b="0" i="1" u="none" strike="noStrike" kern="0" cap="none" spc="0" normalizeH="0" baseline="0" noProof="0" smtClean="0">
                              <a:ln>
                                <a:noFill/>
                              </a:ln>
                              <a:solidFill>
                                <a:prstClr val="black"/>
                              </a:solidFill>
                              <a:effectLst/>
                              <a:uLnTx/>
                              <a:uFillTx/>
                              <a:latin typeface="Cambria Math" panose="02040503050406030204" pitchFamily="18" charset="0"/>
                              <a:cs typeface="+mn-cs"/>
                            </a:rPr>
                            <m:t>𝑇</m:t>
                          </m:r>
                        </m:sup>
                        <m:e>
                          <m:sSub>
                            <m:sSubPr>
                              <m:ctrlP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𝐸</m:t>
                              </m:r>
                            </m:e>
                            <m:sub>
                              <m:sSub>
                                <m:sSubPr>
                                  <m:ctrlP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𝑞</m:t>
                                  </m:r>
                                </m:e>
                                <m:sub>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𝑍</m:t>
                                  </m:r>
                                </m:e>
                                <m:sub>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sub>
                              </m:sSub>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b>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𝑇</m:t>
                                  </m:r>
                                </m:sub>
                              </m:sSub>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d>
                            <m:dPr>
                              <m:begChr m:val="["/>
                              <m:endChr m:val="]"/>
                              <m:ctrlPr>
                                <a:rPr kumimoji="0" lang="en-US" altLang="ja-JP" sz="16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begChr m:val="["/>
                                  <m:endChr m:val="]"/>
                                  <m:ctrlP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𝑙𝑛</m:t>
                                  </m:r>
                                  <m:sSub>
                                    <m:sSubPr>
                                      <m:ctrlP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𝑃</m:t>
                                      </m:r>
                                    </m:e>
                                    <m:sub>
                                      <m:r>
                                        <a:rPr kumimoji="0" lang="ja-JP" altLang="en-US"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𝜃</m:t>
                                      </m:r>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sub>
                                  </m:sSub>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b>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sub>
                                  </m:sSub>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𝑑</m:t>
                                      </m:r>
                                    </m:e>
                                    <m:sub>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sub>
                                  </m:sSub>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e>
                              </m:d>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ja-JP" sz="1600" b="0" i="1" u="none" strike="noStrike" kern="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𝑤</m:t>
                              </m:r>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𝐾𝐿</m:t>
                              </m:r>
                              <m:d>
                                <m:dPr>
                                  <m:begChr m:val="["/>
                                  <m:endChr m:val="]"/>
                                  <m:ctrlP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𝑞</m:t>
                                      </m:r>
                                    </m:e>
                                    <m:sub>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d>
                                    <m:dPr>
                                      <m:ctrlP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𝑍</m:t>
                                          </m:r>
                                        </m:e>
                                        <m:sub>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sub>
                                      </m:sSub>
                                    </m:e>
                                    <m:e>
                                      <m:sSub>
                                        <m:sSubPr>
                                          <m:ctrlP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sub>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𝑇</m:t>
                                          </m:r>
                                        </m:sub>
                                      </m:sSub>
                                    </m:e>
                                  </m:d>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𝑃</m:t>
                                      </m:r>
                                    </m:e>
                                    <m:sub>
                                      <m:r>
                                        <a:rPr kumimoji="0" lang="ja-JP" altLang="en-US"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𝜃</m:t>
                                      </m:r>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𝑧</m:t>
                                      </m:r>
                                    </m:sub>
                                  </m:sSub>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𝑍</m:t>
                                      </m:r>
                                    </m:e>
                                    <m:sub>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sub>
                                  </m:sSub>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𝑑</m:t>
                                      </m:r>
                                    </m:e>
                                    <m:sub>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b>
                                  </m:sSub>
                                  <m:r>
                                    <a:rPr kumimoji="0" lang="en-US" altLang="ja-JP" sz="16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e>
                              </m:d>
                            </m:e>
                          </m:d>
                        </m:e>
                      </m:nary>
                    </m:oMath>
                  </m:oMathPara>
                </a14:m>
                <a:endParaRPr kumimoji="0" lang="ja-JP" altLang="en-US" sz="14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mc:Choice>
        <mc:Fallback xmlns="">
          <p:sp>
            <p:nvSpPr>
              <p:cNvPr id="2" name="テキスト ボックス 209">
                <a:extLst>
                  <a:ext uri="{FF2B5EF4-FFF2-40B4-BE49-F238E27FC236}">
                    <a16:creationId xmlns:a16="http://schemas.microsoft.com/office/drawing/2014/main" id="{C5137EEB-A210-7BEA-9640-7020344FFB53}"/>
                  </a:ext>
                </a:extLst>
              </p:cNvPr>
              <p:cNvSpPr txBox="1">
                <a:spLocks noRot="1" noChangeAspect="1" noMove="1" noResize="1" noEditPoints="1" noAdjustHandles="1" noChangeArrowheads="1" noChangeShapeType="1" noTextEdit="1"/>
              </p:cNvSpPr>
              <p:nvPr/>
            </p:nvSpPr>
            <p:spPr>
              <a:xfrm>
                <a:off x="682643" y="5891345"/>
                <a:ext cx="6605591" cy="692369"/>
              </a:xfrm>
              <a:prstGeom prst="rect">
                <a:avLst/>
              </a:prstGeom>
              <a:blipFill>
                <a:blip r:embed="rId4"/>
                <a:stretch>
                  <a:fillRect/>
                </a:stretch>
              </a:blipFill>
            </p:spPr>
            <p:txBody>
              <a:bodyPr/>
              <a:lstStyle/>
              <a:p>
                <a:r>
                  <a:rPr lang="ja-JP" altLang="en-US">
                    <a:noFill/>
                  </a:rPr>
                  <a:t> </a:t>
                </a:r>
              </a:p>
            </p:txBody>
          </p:sp>
        </mc:Fallback>
      </mc:AlternateContent>
      <p:grpSp>
        <p:nvGrpSpPr>
          <p:cNvPr id="3" name="グループ化 14">
            <a:extLst>
              <a:ext uri="{FF2B5EF4-FFF2-40B4-BE49-F238E27FC236}">
                <a16:creationId xmlns:a16="http://schemas.microsoft.com/office/drawing/2014/main" id="{4AAF73DD-C8BA-7F48-C4AA-F5A1BFDA0135}"/>
              </a:ext>
            </a:extLst>
          </p:cNvPr>
          <p:cNvGrpSpPr/>
          <p:nvPr/>
        </p:nvGrpSpPr>
        <p:grpSpPr>
          <a:xfrm>
            <a:off x="2022832" y="5755859"/>
            <a:ext cx="4832205" cy="393326"/>
            <a:chOff x="1802132" y="968789"/>
            <a:chExt cx="4832205" cy="393326"/>
          </a:xfrm>
        </p:grpSpPr>
        <p:sp>
          <p:nvSpPr>
            <p:cNvPr id="4" name="テキスト ボックス 2">
              <a:extLst>
                <a:ext uri="{FF2B5EF4-FFF2-40B4-BE49-F238E27FC236}">
                  <a16:creationId xmlns:a16="http://schemas.microsoft.com/office/drawing/2014/main" id="{B0F1B1D7-45A1-91C0-1611-4439E22E0EA5}"/>
                </a:ext>
              </a:extLst>
            </p:cNvPr>
            <p:cNvSpPr txBox="1"/>
            <p:nvPr/>
          </p:nvSpPr>
          <p:spPr>
            <a:xfrm>
              <a:off x="1802132" y="992783"/>
              <a:ext cx="22109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70C0"/>
                  </a:solidFill>
                  <a:effectLst/>
                  <a:uLnTx/>
                  <a:uFillTx/>
                  <a:latin typeface="Arial"/>
                  <a:ea typeface="ＭＳ Ｐゴシック"/>
                  <a:cs typeface="+mn-cs"/>
                </a:rPr>
                <a:t>Max. Accuracy term</a:t>
              </a:r>
              <a:endParaRPr kumimoji="1" lang="ja-JP" altLang="en-US" sz="1800" b="0" i="0" u="none" strike="noStrike" kern="1200" cap="none" spc="0" normalizeH="0" baseline="0" noProof="0" dirty="0" err="1">
                <a:ln>
                  <a:noFill/>
                </a:ln>
                <a:solidFill>
                  <a:srgbClr val="0070C0"/>
                </a:solidFill>
                <a:effectLst/>
                <a:uLnTx/>
                <a:uFillTx/>
                <a:latin typeface="Arial"/>
                <a:ea typeface="ＭＳ Ｐゴシック"/>
                <a:cs typeface="+mn-cs"/>
              </a:endParaRPr>
            </a:p>
          </p:txBody>
        </p:sp>
        <p:sp>
          <p:nvSpPr>
            <p:cNvPr id="5" name="テキスト ボックス 96">
              <a:extLst>
                <a:ext uri="{FF2B5EF4-FFF2-40B4-BE49-F238E27FC236}">
                  <a16:creationId xmlns:a16="http://schemas.microsoft.com/office/drawing/2014/main" id="{583A2B4A-A070-28DE-2BAB-5A2251B0DEE7}"/>
                </a:ext>
              </a:extLst>
            </p:cNvPr>
            <p:cNvSpPr txBox="1"/>
            <p:nvPr/>
          </p:nvSpPr>
          <p:spPr>
            <a:xfrm>
              <a:off x="4782548" y="968789"/>
              <a:ext cx="18517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70C0"/>
                  </a:solidFill>
                  <a:effectLst/>
                  <a:uLnTx/>
                  <a:uFillTx/>
                  <a:latin typeface="Arial"/>
                  <a:ea typeface="ＭＳ Ｐゴシック"/>
                  <a:cs typeface="+mn-cs"/>
                </a:rPr>
                <a:t>Complexity term</a:t>
              </a:r>
              <a:endParaRPr kumimoji="1" lang="ja-JP" altLang="en-US" sz="1800" b="0" i="0" u="none" strike="noStrike" kern="1200" cap="none" spc="0" normalizeH="0" baseline="0" noProof="0" dirty="0" err="1">
                <a:ln>
                  <a:noFill/>
                </a:ln>
                <a:solidFill>
                  <a:srgbClr val="0070C0"/>
                </a:solidFill>
                <a:effectLst/>
                <a:uLnTx/>
                <a:uFillTx/>
                <a:latin typeface="Arial"/>
                <a:ea typeface="ＭＳ Ｐゴシック"/>
                <a:cs typeface="+mn-cs"/>
              </a:endParaRPr>
            </a:p>
          </p:txBody>
        </p:sp>
      </p:grpSp>
    </p:spTree>
    <p:extLst>
      <p:ext uri="{BB962C8B-B14F-4D97-AF65-F5344CB8AC3E}">
        <p14:creationId xmlns:p14="http://schemas.microsoft.com/office/powerpoint/2010/main" val="71820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4261C-BCA8-07E7-96F7-0B61952E0924}"/>
              </a:ext>
            </a:extLst>
          </p:cNvPr>
          <p:cNvSpPr>
            <a:spLocks noGrp="1"/>
          </p:cNvSpPr>
          <p:nvPr>
            <p:ph type="title"/>
          </p:nvPr>
        </p:nvSpPr>
        <p:spPr>
          <a:xfrm>
            <a:off x="838200" y="772749"/>
            <a:ext cx="10515600" cy="1325563"/>
          </a:xfrm>
        </p:spPr>
        <p:txBody>
          <a:bodyPr>
            <a:normAutofit/>
          </a:bodyPr>
          <a:lstStyle/>
          <a:p>
            <a:pPr algn="ctr"/>
            <a:r>
              <a:rPr kumimoji="1" lang="en-US" altLang="ja-JP" sz="4000" dirty="0">
                <a:latin typeface="Arial" panose="020B0604020202020204" pitchFamily="34" charset="0"/>
                <a:cs typeface="Arial" panose="020B0604020202020204" pitchFamily="34" charset="0"/>
              </a:rPr>
              <a:t>Development of the higher-order cognition</a:t>
            </a:r>
            <a:endParaRPr kumimoji="1" lang="ja-JP" alt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5204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人, 立つ, 屋内, 部屋 が含まれている画像&#10;&#10;自動的に生成された説明">
            <a:extLst>
              <a:ext uri="{FF2B5EF4-FFF2-40B4-BE49-F238E27FC236}">
                <a16:creationId xmlns:a16="http://schemas.microsoft.com/office/drawing/2014/main" id="{EC6665E7-D372-4A93-8B73-8DF1E9073FC5}"/>
              </a:ext>
            </a:extLst>
          </p:cNvPr>
          <p:cNvPicPr>
            <a:picLocks noChangeAspect="1"/>
          </p:cNvPicPr>
          <p:nvPr/>
        </p:nvPicPr>
        <p:blipFill>
          <a:blip r:embed="rId2"/>
          <a:stretch>
            <a:fillRect/>
          </a:stretch>
        </p:blipFill>
        <p:spPr>
          <a:xfrm>
            <a:off x="5024578" y="3039595"/>
            <a:ext cx="1405567" cy="2781101"/>
          </a:xfrm>
          <a:prstGeom prst="rect">
            <a:avLst/>
          </a:prstGeom>
        </p:spPr>
      </p:pic>
      <p:sp>
        <p:nvSpPr>
          <p:cNvPr id="8" name="テキスト ボックス 7">
            <a:extLst>
              <a:ext uri="{FF2B5EF4-FFF2-40B4-BE49-F238E27FC236}">
                <a16:creationId xmlns:a16="http://schemas.microsoft.com/office/drawing/2014/main" id="{CE795092-2625-4032-9DD4-4D562158E9C9}"/>
              </a:ext>
            </a:extLst>
          </p:cNvPr>
          <p:cNvSpPr txBox="1"/>
          <p:nvPr/>
        </p:nvSpPr>
        <p:spPr>
          <a:xfrm>
            <a:off x="3666950" y="6104394"/>
            <a:ext cx="382297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Minju</a:t>
            </a:r>
            <a:r>
              <a:rPr kumimoji="1" lang="en-US" altLang="ja-JP"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Jung (left) and Jeff Queißer (right)</a:t>
            </a:r>
            <a:endParaRPr kumimoji="1" lang="ja-JP" alt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 name="テキスト ボックス 8">
            <a:extLst>
              <a:ext uri="{FF2B5EF4-FFF2-40B4-BE49-F238E27FC236}">
                <a16:creationId xmlns:a16="http://schemas.microsoft.com/office/drawing/2014/main" id="{E3B2FA70-85A7-4F8E-8F8F-7EF2317C38F3}"/>
              </a:ext>
            </a:extLst>
          </p:cNvPr>
          <p:cNvSpPr txBox="1"/>
          <p:nvPr/>
        </p:nvSpPr>
        <p:spPr>
          <a:xfrm>
            <a:off x="1601256" y="723145"/>
            <a:ext cx="795435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Queißer, J. F., Jung, M., Matsumoto, T., &amp; Tani, J.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“Emergence of Content-Agnostic Information Processing by a Robot Using Active Inference, Visual Attention, Working Memory, and Planning.”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Neural Computation</a:t>
            </a:r>
            <a:r>
              <a:rPr kumimoji="1" lang="en-US" altLang="ja-JP"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2021</a:t>
            </a:r>
            <a:endParaRPr kumimoji="1" lang="ja-JP"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348691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75520" y="404664"/>
            <a:ext cx="8640960" cy="1143000"/>
          </a:xfrm>
        </p:spPr>
        <p:txBody>
          <a:bodyPr/>
          <a:lstStyle/>
          <a:p>
            <a:r>
              <a:rPr lang="en-US" altLang="ja-JP" sz="3600" dirty="0"/>
              <a:t>This study investigates:</a:t>
            </a:r>
            <a:endParaRPr lang="ja-JP" altLang="en-US" sz="3600" dirty="0"/>
          </a:p>
        </p:txBody>
      </p:sp>
      <p:sp>
        <p:nvSpPr>
          <p:cNvPr id="3" name="コンテンツ プレースホルダー 2"/>
          <p:cNvSpPr>
            <a:spLocks noGrp="1"/>
          </p:cNvSpPr>
          <p:nvPr>
            <p:ph idx="1"/>
          </p:nvPr>
        </p:nvSpPr>
        <p:spPr>
          <a:xfrm>
            <a:off x="1775519" y="1578105"/>
            <a:ext cx="9480310" cy="3424325"/>
          </a:xfrm>
        </p:spPr>
        <p:txBody>
          <a:bodyPr/>
          <a:lstStyle/>
          <a:p>
            <a:r>
              <a:rPr lang="en-US" altLang="ja-JP" sz="2400" dirty="0"/>
              <a:t>Goal-directed action plan generation of robot object manipulation with vision by extending active inference (AIF) </a:t>
            </a:r>
            <a:r>
              <a:rPr lang="en-US" altLang="ja-JP" sz="2000" dirty="0"/>
              <a:t>(Friston et al.,2011, 2012)</a:t>
            </a:r>
          </a:p>
          <a:p>
            <a:r>
              <a:rPr lang="en-US" altLang="ja-JP" sz="2400" dirty="0"/>
              <a:t>Development of skills for visual attention &amp; visual working memory through the end-to-end learning </a:t>
            </a:r>
            <a:r>
              <a:rPr lang="en-US" altLang="ja-JP" sz="1800" dirty="0"/>
              <a:t>(Inspired from DRAW by Gregor et al., 2015; Rao &amp; Ballard, 2005)</a:t>
            </a:r>
            <a:r>
              <a:rPr lang="en-US" altLang="ja-JP" sz="2800" dirty="0"/>
              <a:t>.</a:t>
            </a:r>
          </a:p>
          <a:p>
            <a:r>
              <a:rPr lang="en-US" altLang="ja-JP" sz="2400" dirty="0"/>
              <a:t>Development of Prefrontal-Cortex-like executive control.</a:t>
            </a:r>
            <a:endParaRPr lang="en-US" altLang="ja-JP" sz="2000" dirty="0"/>
          </a:p>
          <a:p>
            <a:pPr marL="0" indent="0">
              <a:buNone/>
            </a:pPr>
            <a:endParaRPr lang="en-US" altLang="ja-JP" sz="2800" dirty="0"/>
          </a:p>
        </p:txBody>
      </p:sp>
      <p:grpSp>
        <p:nvGrpSpPr>
          <p:cNvPr id="7" name="Group 6">
            <a:extLst>
              <a:ext uri="{FF2B5EF4-FFF2-40B4-BE49-F238E27FC236}">
                <a16:creationId xmlns:a16="http://schemas.microsoft.com/office/drawing/2014/main" id="{269AF7CE-93E7-277D-E6B6-C1B6A3C30161}"/>
              </a:ext>
            </a:extLst>
          </p:cNvPr>
          <p:cNvGrpSpPr/>
          <p:nvPr/>
        </p:nvGrpSpPr>
        <p:grpSpPr>
          <a:xfrm>
            <a:off x="3723385" y="4515627"/>
            <a:ext cx="4602542" cy="764268"/>
            <a:chOff x="3723385" y="4515627"/>
            <a:chExt cx="4602542" cy="764268"/>
          </a:xfrm>
        </p:grpSpPr>
        <p:sp>
          <p:nvSpPr>
            <p:cNvPr id="5" name="Arrow: Down 4">
              <a:extLst>
                <a:ext uri="{FF2B5EF4-FFF2-40B4-BE49-F238E27FC236}">
                  <a16:creationId xmlns:a16="http://schemas.microsoft.com/office/drawing/2014/main" id="{CAFE9698-14C1-6AAE-2E2C-DCAC9917FD7A}"/>
                </a:ext>
              </a:extLst>
            </p:cNvPr>
            <p:cNvSpPr/>
            <p:nvPr/>
          </p:nvSpPr>
          <p:spPr>
            <a:xfrm>
              <a:off x="5664017" y="4515627"/>
              <a:ext cx="210510" cy="282872"/>
            </a:xfrm>
            <a:prstGeom prst="downArrow">
              <a:avLst/>
            </a:prstGeom>
            <a:noFill/>
            <a:ln w="2857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 name="TextBox 5">
              <a:extLst>
                <a:ext uri="{FF2B5EF4-FFF2-40B4-BE49-F238E27FC236}">
                  <a16:creationId xmlns:a16="http://schemas.microsoft.com/office/drawing/2014/main" id="{8E3F9010-473B-1607-EABC-2F663A9E56BC}"/>
                </a:ext>
              </a:extLst>
            </p:cNvPr>
            <p:cNvSpPr txBox="1"/>
            <p:nvPr/>
          </p:nvSpPr>
          <p:spPr>
            <a:xfrm>
              <a:off x="3723385" y="4818230"/>
              <a:ext cx="46025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Arial"/>
                  <a:ea typeface="ＭＳ Ｐゴシック"/>
                  <a:cs typeface="+mn-cs"/>
                </a:rPr>
                <a:t>Out of distribution generalization</a:t>
              </a:r>
              <a:endParaRPr kumimoji="1" lang="ja-JP" altLang="en-US" sz="24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spTree>
    <p:extLst>
      <p:ext uri="{BB962C8B-B14F-4D97-AF65-F5344CB8AC3E}">
        <p14:creationId xmlns:p14="http://schemas.microsoft.com/office/powerpoint/2010/main" val="82363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88781" y="110768"/>
            <a:ext cx="6414438" cy="1143000"/>
          </a:xfrm>
        </p:spPr>
        <p:txBody>
          <a:bodyPr/>
          <a:lstStyle/>
          <a:p>
            <a:r>
              <a:rPr lang="en-US" altLang="ja-JP" sz="3200" dirty="0"/>
              <a:t>Goal-Directed Plan Generation in a Multiple Block Stacking Task</a:t>
            </a:r>
            <a:endParaRPr lang="ja-JP" altLang="en-US" sz="3200" dirty="0"/>
          </a:p>
        </p:txBody>
      </p:sp>
      <p:pic>
        <p:nvPicPr>
          <p:cNvPr id="3" name="Picture 3"/>
          <p:cNvPicPr>
            <a:picLocks noChangeAspect="1"/>
          </p:cNvPicPr>
          <p:nvPr/>
        </p:nvPicPr>
        <p:blipFill>
          <a:blip r:embed="rId2"/>
          <a:stretch>
            <a:fillRect/>
          </a:stretch>
        </p:blipFill>
        <p:spPr>
          <a:xfrm>
            <a:off x="8515235" y="4000167"/>
            <a:ext cx="1314632" cy="1314632"/>
          </a:xfrm>
          <a:prstGeom prst="rect">
            <a:avLst/>
          </a:prstGeom>
          <a:ln w="12700">
            <a:solidFill>
              <a:sysClr val="windowText" lastClr="000000"/>
            </a:solidFill>
          </a:ln>
        </p:spPr>
      </p:pic>
      <p:pic>
        <p:nvPicPr>
          <p:cNvPr id="4" name="Picture 4"/>
          <p:cNvPicPr>
            <a:picLocks noChangeAspect="1"/>
          </p:cNvPicPr>
          <p:nvPr/>
        </p:nvPicPr>
        <p:blipFill>
          <a:blip r:embed="rId3"/>
          <a:stretch>
            <a:fillRect/>
          </a:stretch>
        </p:blipFill>
        <p:spPr>
          <a:xfrm>
            <a:off x="6286134" y="4040938"/>
            <a:ext cx="1314633" cy="1314633"/>
          </a:xfrm>
          <a:prstGeom prst="rect">
            <a:avLst/>
          </a:prstGeom>
          <a:ln w="12700">
            <a:solidFill>
              <a:sysClr val="windowText" lastClr="000000"/>
            </a:solidFill>
          </a:ln>
        </p:spPr>
      </p:pic>
      <p:pic>
        <p:nvPicPr>
          <p:cNvPr id="5" name="Picture 5"/>
          <p:cNvPicPr>
            <a:picLocks noChangeAspect="1"/>
          </p:cNvPicPr>
          <p:nvPr/>
        </p:nvPicPr>
        <p:blipFill>
          <a:blip r:embed="rId4"/>
          <a:stretch>
            <a:fillRect/>
          </a:stretch>
        </p:blipFill>
        <p:spPr>
          <a:xfrm>
            <a:off x="4191317" y="4019695"/>
            <a:ext cx="1318599" cy="1318599"/>
          </a:xfrm>
          <a:prstGeom prst="rect">
            <a:avLst/>
          </a:prstGeom>
          <a:ln w="12700">
            <a:solidFill>
              <a:sysClr val="windowText" lastClr="000000"/>
            </a:solidFill>
          </a:ln>
        </p:spPr>
      </p:pic>
      <p:pic>
        <p:nvPicPr>
          <p:cNvPr id="6" name="Picture 6"/>
          <p:cNvPicPr>
            <a:picLocks noChangeAspect="1"/>
          </p:cNvPicPr>
          <p:nvPr/>
        </p:nvPicPr>
        <p:blipFill>
          <a:blip r:embed="rId5"/>
          <a:stretch>
            <a:fillRect/>
          </a:stretch>
        </p:blipFill>
        <p:spPr>
          <a:xfrm>
            <a:off x="6267545" y="1501291"/>
            <a:ext cx="1275607" cy="1275607"/>
          </a:xfrm>
          <a:prstGeom prst="rect">
            <a:avLst/>
          </a:prstGeom>
          <a:noFill/>
          <a:ln w="12700">
            <a:solidFill>
              <a:sysClr val="windowText" lastClr="000000"/>
            </a:solidFill>
          </a:ln>
        </p:spPr>
      </p:pic>
      <p:sp>
        <p:nvSpPr>
          <p:cNvPr id="7" name="TextBox 15"/>
          <p:cNvSpPr txBox="1"/>
          <p:nvPr/>
        </p:nvSpPr>
        <p:spPr>
          <a:xfrm>
            <a:off x="4191317" y="1496409"/>
            <a:ext cx="2071963" cy="1477328"/>
          </a:xfrm>
          <a:prstGeom prst="rect">
            <a:avLst/>
          </a:prstGeom>
          <a:noFill/>
        </p:spPr>
        <p:txBody>
          <a:bodyPr wrap="square" rtlCol="0">
            <a:spAutoFit/>
          </a:bodyPr>
          <a:lstStyle/>
          <a:p>
            <a:pPr marL="285750" marR="0" lvl="0" indent="-285750" algn="ctr"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en-US" altLang="ko-KR"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Initial block configuration visual images</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(every trial different)</a:t>
            </a:r>
            <a:endParaRPr kumimoji="0" lang="ko-KR" altLang="en-US" sz="1800" b="1" i="0" u="none" strike="noStrike" kern="1200" cap="none" spc="0" normalizeH="0" baseline="0" noProof="0" dirty="0">
              <a:ln>
                <a:noFill/>
              </a:ln>
              <a:solidFill>
                <a:prstClr val="black"/>
              </a:solidFill>
              <a:effectLst/>
              <a:uLnTx/>
              <a:uFillTx/>
              <a:latin typeface="Tahoma" panose="020B0604030504040204" pitchFamily="34" charset="0"/>
              <a:ea typeface="맑은 고딕" panose="020B0503020000020004" pitchFamily="34" charset="-127"/>
              <a:cs typeface="Tahoma" panose="020B0604030504040204" pitchFamily="34" charset="0"/>
            </a:endParaRPr>
          </a:p>
        </p:txBody>
      </p:sp>
      <p:sp>
        <p:nvSpPr>
          <p:cNvPr id="8" name="TextBox 16"/>
          <p:cNvSpPr txBox="1"/>
          <p:nvPr/>
        </p:nvSpPr>
        <p:spPr>
          <a:xfrm>
            <a:off x="1924770" y="4114471"/>
            <a:ext cx="2203485" cy="1200329"/>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Goal block configurations specified by visual images</a:t>
            </a:r>
            <a:endParaRPr kumimoji="0" lang="ko-KR" altLang="en-US" sz="1800" b="1" i="0" u="none" strike="noStrike" kern="1200" cap="none" spc="0" normalizeH="0" baseline="0" noProof="0" dirty="0">
              <a:ln>
                <a:noFill/>
              </a:ln>
              <a:solidFill>
                <a:prstClr val="black"/>
              </a:solidFill>
              <a:effectLst/>
              <a:uLnTx/>
              <a:uFillTx/>
              <a:latin typeface="Tahoma" panose="020B0604030504040204" pitchFamily="34" charset="0"/>
              <a:ea typeface="맑은 고딕" panose="020B0503020000020004" pitchFamily="34" charset="-127"/>
              <a:cs typeface="Tahoma" panose="020B0604030504040204" pitchFamily="34" charset="0"/>
            </a:endParaRPr>
          </a:p>
        </p:txBody>
      </p:sp>
      <p:grpSp>
        <p:nvGrpSpPr>
          <p:cNvPr id="18" name="グループ化 17"/>
          <p:cNvGrpSpPr/>
          <p:nvPr/>
        </p:nvGrpSpPr>
        <p:grpSpPr>
          <a:xfrm>
            <a:off x="4058621" y="2879148"/>
            <a:ext cx="2324951" cy="763731"/>
            <a:chOff x="2966628" y="3203651"/>
            <a:chExt cx="2743030" cy="901067"/>
          </a:xfrm>
        </p:grpSpPr>
        <p:cxnSp>
          <p:nvCxnSpPr>
            <p:cNvPr id="10" name="直線コネクタ 9"/>
            <p:cNvCxnSpPr>
              <a:cxnSpLocks/>
            </p:cNvCxnSpPr>
            <p:nvPr/>
          </p:nvCxnSpPr>
          <p:spPr>
            <a:xfrm flipH="1">
              <a:off x="4252729" y="3203651"/>
              <a:ext cx="1456929" cy="901067"/>
            </a:xfrm>
            <a:prstGeom prst="line">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966628" y="3635793"/>
              <a:ext cx="1210785" cy="39943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Arial"/>
                  <a:ea typeface="ＭＳ Ｐゴシック"/>
                  <a:cs typeface="+mn-cs"/>
                </a:rPr>
                <a:t>VP-plan1</a:t>
              </a:r>
              <a:endParaRPr kumimoji="1" lang="ja-JP" altLang="en-US" sz="16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grpSp>
        <p:nvGrpSpPr>
          <p:cNvPr id="19" name="グループ化 18"/>
          <p:cNvGrpSpPr/>
          <p:nvPr/>
        </p:nvGrpSpPr>
        <p:grpSpPr>
          <a:xfrm>
            <a:off x="5655064" y="2834129"/>
            <a:ext cx="1288385" cy="855494"/>
            <a:chOff x="4126711" y="3129597"/>
            <a:chExt cx="1520065" cy="1009329"/>
          </a:xfrm>
        </p:grpSpPr>
        <p:cxnSp>
          <p:nvCxnSpPr>
            <p:cNvPr id="12" name="直線コネクタ 11"/>
            <p:cNvCxnSpPr>
              <a:cxnSpLocks/>
            </p:cNvCxnSpPr>
            <p:nvPr/>
          </p:nvCxnSpPr>
          <p:spPr>
            <a:xfrm flipH="1">
              <a:off x="5646775" y="3129597"/>
              <a:ext cx="1" cy="1009329"/>
            </a:xfrm>
            <a:prstGeom prst="line">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4126711" y="3681275"/>
              <a:ext cx="1210784" cy="3994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Arial"/>
                  <a:ea typeface="ＭＳ Ｐゴシック"/>
                  <a:cs typeface="+mn-cs"/>
                </a:rPr>
                <a:t>VP-plan2</a:t>
              </a:r>
              <a:endParaRPr kumimoji="1" lang="ja-JP" altLang="en-US" sz="16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grpSp>
        <p:nvGrpSpPr>
          <p:cNvPr id="20" name="グループ化 19"/>
          <p:cNvGrpSpPr/>
          <p:nvPr/>
        </p:nvGrpSpPr>
        <p:grpSpPr>
          <a:xfrm>
            <a:off x="7039540" y="2873434"/>
            <a:ext cx="1663271" cy="802907"/>
            <a:chOff x="5588212" y="3225913"/>
            <a:chExt cx="1962365" cy="947288"/>
          </a:xfrm>
        </p:grpSpPr>
        <p:cxnSp>
          <p:nvCxnSpPr>
            <p:cNvPr id="15" name="直線コネクタ 14"/>
            <p:cNvCxnSpPr>
              <a:cxnSpLocks/>
            </p:cNvCxnSpPr>
            <p:nvPr/>
          </p:nvCxnSpPr>
          <p:spPr>
            <a:xfrm>
              <a:off x="6106305" y="3225913"/>
              <a:ext cx="1444272" cy="929069"/>
            </a:xfrm>
            <a:prstGeom prst="line">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5588212" y="3773767"/>
              <a:ext cx="1210785" cy="39943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Arial"/>
                  <a:ea typeface="ＭＳ Ｐゴシック"/>
                  <a:cs typeface="+mn-cs"/>
                </a:rPr>
                <a:t>VP-plan3</a:t>
              </a:r>
              <a:endParaRPr kumimoji="1" lang="ja-JP" altLang="en-US" sz="16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sp>
        <p:nvSpPr>
          <p:cNvPr id="14" name="テキスト ボックス 13">
            <a:extLst>
              <a:ext uri="{FF2B5EF4-FFF2-40B4-BE49-F238E27FC236}">
                <a16:creationId xmlns:a16="http://schemas.microsoft.com/office/drawing/2014/main" id="{19F75257-BD01-E40B-A82A-C346309CE193}"/>
              </a:ext>
            </a:extLst>
          </p:cNvPr>
          <p:cNvSpPr txBox="1"/>
          <p:nvPr/>
        </p:nvSpPr>
        <p:spPr>
          <a:xfrm>
            <a:off x="7760492" y="1781812"/>
            <a:ext cx="33139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Red</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i="0" u="none" strike="noStrike" kern="1200" cap="none" spc="0" normalizeH="0" baseline="0" noProof="0" dirty="0">
                <a:ln>
                  <a:noFill/>
                </a:ln>
                <a:solidFill>
                  <a:srgbClr val="00B050"/>
                </a:solidFill>
                <a:effectLst/>
                <a:uLnTx/>
                <a:uFillTx/>
                <a:latin typeface="Arial"/>
                <a:ea typeface="ＭＳ Ｐゴシック"/>
                <a:cs typeface="+mn-cs"/>
              </a:rPr>
              <a:t>green</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and </a:t>
            </a:r>
            <a:r>
              <a:rPr kumimoji="1" lang="en-US" altLang="ja-JP" sz="1800" b="0" i="0" u="none" strike="noStrike" kern="1200" cap="none" spc="0" normalizeH="0" baseline="0" noProof="0" dirty="0">
                <a:ln>
                  <a:noFill/>
                </a:ln>
                <a:solidFill>
                  <a:srgbClr val="0070C0"/>
                </a:solidFill>
                <a:effectLst/>
                <a:uLnTx/>
                <a:uFillTx/>
                <a:latin typeface="Arial"/>
                <a:ea typeface="ＭＳ Ｐゴシック"/>
                <a:cs typeface="+mn-cs"/>
              </a:rPr>
              <a:t>blue </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objects are used for the task training.</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7" name="テキスト ボックス 16">
            <a:extLst>
              <a:ext uri="{FF2B5EF4-FFF2-40B4-BE49-F238E27FC236}">
                <a16:creationId xmlns:a16="http://schemas.microsoft.com/office/drawing/2014/main" id="{B98D8503-1C86-77B9-1F53-A80BFDCC3F0A}"/>
              </a:ext>
            </a:extLst>
          </p:cNvPr>
          <p:cNvSpPr txBox="1"/>
          <p:nvPr/>
        </p:nvSpPr>
        <p:spPr>
          <a:xfrm>
            <a:off x="505334" y="5774010"/>
            <a:ext cx="11181331" cy="64633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Learning: 300 visuo-proprioceptive trajectories in achieving different goals using </a:t>
            </a: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R</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i="0" u="none" strike="noStrike" kern="1200" cap="none" spc="0" normalizeH="0" baseline="0" noProof="0" dirty="0">
                <a:ln>
                  <a:noFill/>
                </a:ln>
                <a:solidFill>
                  <a:srgbClr val="00B050"/>
                </a:solidFill>
                <a:effectLst/>
                <a:uLnTx/>
                <a:uFillTx/>
                <a:latin typeface="Arial"/>
                <a:ea typeface="ＭＳ Ｐゴシック"/>
                <a:cs typeface="+mn-cs"/>
              </a:rPr>
              <a:t>G</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i="0" u="none" strike="noStrike" kern="1200" cap="none" spc="0" normalizeH="0" baseline="0" noProof="0" dirty="0">
                <a:ln>
                  <a:noFill/>
                </a:ln>
                <a:solidFill>
                  <a:srgbClr val="0070C0"/>
                </a:solidFill>
                <a:effectLst/>
                <a:uLnTx/>
                <a:uFillTx/>
                <a:latin typeface="Arial"/>
                <a:ea typeface="ＭＳ Ｐゴシック"/>
                <a:cs typeface="+mn-cs"/>
              </a:rPr>
              <a:t>B</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objects.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Test: Plan generation for unlearned object configuration using both learned and unlearned color objects.  </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nvGrpSpPr>
          <p:cNvPr id="26" name="Group 25">
            <a:extLst>
              <a:ext uri="{FF2B5EF4-FFF2-40B4-BE49-F238E27FC236}">
                <a16:creationId xmlns:a16="http://schemas.microsoft.com/office/drawing/2014/main" id="{CC3074F8-0653-6937-4FBC-A0F566A452FC}"/>
              </a:ext>
            </a:extLst>
          </p:cNvPr>
          <p:cNvGrpSpPr/>
          <p:nvPr/>
        </p:nvGrpSpPr>
        <p:grpSpPr>
          <a:xfrm>
            <a:off x="8766177" y="4575186"/>
            <a:ext cx="2730088" cy="1097542"/>
            <a:chOff x="8756846" y="4556525"/>
            <a:chExt cx="2730088" cy="1097542"/>
          </a:xfrm>
        </p:grpSpPr>
        <p:sp>
          <p:nvSpPr>
            <p:cNvPr id="9" name="Rectangle 8">
              <a:extLst>
                <a:ext uri="{FF2B5EF4-FFF2-40B4-BE49-F238E27FC236}">
                  <a16:creationId xmlns:a16="http://schemas.microsoft.com/office/drawing/2014/main" id="{8BF0EED3-E24F-61AF-A6C7-2FA920CF798D}"/>
                </a:ext>
              </a:extLst>
            </p:cNvPr>
            <p:cNvSpPr/>
            <p:nvPr/>
          </p:nvSpPr>
          <p:spPr>
            <a:xfrm>
              <a:off x="8756846" y="4556525"/>
              <a:ext cx="203111" cy="203111"/>
            </a:xfrm>
            <a:prstGeom prst="rect">
              <a:avLst/>
            </a:prstGeom>
            <a:solidFill>
              <a:srgbClr val="CC00FF"/>
            </a:solidFill>
            <a:ln w="19050">
              <a:no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grpSp>
          <p:nvGrpSpPr>
            <p:cNvPr id="25" name="Group 24">
              <a:extLst>
                <a:ext uri="{FF2B5EF4-FFF2-40B4-BE49-F238E27FC236}">
                  <a16:creationId xmlns:a16="http://schemas.microsoft.com/office/drawing/2014/main" id="{4DB40B1D-CF66-52AC-64C9-A27E1D19D5F9}"/>
                </a:ext>
              </a:extLst>
            </p:cNvPr>
            <p:cNvGrpSpPr/>
            <p:nvPr/>
          </p:nvGrpSpPr>
          <p:grpSpPr>
            <a:xfrm>
              <a:off x="8879122" y="4666108"/>
              <a:ext cx="2607812" cy="987959"/>
              <a:chOff x="8733030" y="4464015"/>
              <a:chExt cx="2607812" cy="987959"/>
            </a:xfrm>
          </p:grpSpPr>
          <p:sp>
            <p:nvSpPr>
              <p:cNvPr id="21" name="TextBox 20">
                <a:extLst>
                  <a:ext uri="{FF2B5EF4-FFF2-40B4-BE49-F238E27FC236}">
                    <a16:creationId xmlns:a16="http://schemas.microsoft.com/office/drawing/2014/main" id="{985A426A-86D3-29D1-9ACF-A6D949F309FE}"/>
                  </a:ext>
                </a:extLst>
              </p:cNvPr>
              <p:cNvSpPr txBox="1"/>
              <p:nvPr/>
            </p:nvSpPr>
            <p:spPr>
              <a:xfrm>
                <a:off x="9563426" y="4805643"/>
                <a:ext cx="17774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Novel color object</a:t>
                </a:r>
                <a:endParaRPr kumimoji="1" lang="ja-JP" altLang="en-US" sz="1800" b="0" i="0" u="none" strike="noStrike" kern="1200" cap="none" spc="0" normalizeH="0" baseline="0" noProof="0" dirty="0">
                  <a:ln>
                    <a:noFill/>
                  </a:ln>
                  <a:solidFill>
                    <a:srgbClr val="FF0000"/>
                  </a:solidFill>
                  <a:effectLst/>
                  <a:uLnTx/>
                  <a:uFillTx/>
                  <a:latin typeface="Arial"/>
                  <a:ea typeface="ＭＳ Ｐゴシック"/>
                  <a:cs typeface="+mn-cs"/>
                </a:endParaRPr>
              </a:p>
            </p:txBody>
          </p:sp>
          <p:cxnSp>
            <p:nvCxnSpPr>
              <p:cNvPr id="23" name="Straight Arrow Connector 22">
                <a:extLst>
                  <a:ext uri="{FF2B5EF4-FFF2-40B4-BE49-F238E27FC236}">
                    <a16:creationId xmlns:a16="http://schemas.microsoft.com/office/drawing/2014/main" id="{BDEEA7B3-3C99-7672-123C-10800A246DE8}"/>
                  </a:ext>
                </a:extLst>
              </p:cNvPr>
              <p:cNvCxnSpPr>
                <a:cxnSpLocks/>
              </p:cNvCxnSpPr>
              <p:nvPr/>
            </p:nvCxnSpPr>
            <p:spPr>
              <a:xfrm flipH="1" flipV="1">
                <a:off x="8733030" y="4464015"/>
                <a:ext cx="995303" cy="432796"/>
              </a:xfrm>
              <a:prstGeom prst="straightConnector1">
                <a:avLst/>
              </a:prstGeom>
              <a:ln w="254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sp>
        <p:nvSpPr>
          <p:cNvPr id="22" name="TextBox 21">
            <a:extLst>
              <a:ext uri="{FF2B5EF4-FFF2-40B4-BE49-F238E27FC236}">
                <a16:creationId xmlns:a16="http://schemas.microsoft.com/office/drawing/2014/main" id="{146BD054-34B5-7039-AB4B-C289CE80E84F}"/>
              </a:ext>
            </a:extLst>
          </p:cNvPr>
          <p:cNvSpPr txBox="1"/>
          <p:nvPr/>
        </p:nvSpPr>
        <p:spPr>
          <a:xfrm>
            <a:off x="9829867" y="4191970"/>
            <a:ext cx="21426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OOD generalization!!</a:t>
            </a:r>
            <a:endParaRPr kumimoji="1" lang="ja-JP" altLang="en-US" sz="1800" b="0" i="0" u="none" strike="noStrike" kern="1200" cap="none" spc="0" normalizeH="0" baseline="0" noProof="0" dirty="0">
              <a:ln>
                <a:noFill/>
              </a:ln>
              <a:solidFill>
                <a:srgbClr val="FF0000"/>
              </a:solidFill>
              <a:effectLst/>
              <a:uLnTx/>
              <a:uFillTx/>
              <a:latin typeface="Arial"/>
              <a:ea typeface="ＭＳ Ｐゴシック"/>
              <a:cs typeface="+mn-cs"/>
            </a:endParaRPr>
          </a:p>
        </p:txBody>
      </p:sp>
    </p:spTree>
    <p:extLst>
      <p:ext uri="{BB962C8B-B14F-4D97-AF65-F5344CB8AC3E}">
        <p14:creationId xmlns:p14="http://schemas.microsoft.com/office/powerpoint/2010/main" val="367044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7" grpId="0" build="p"/>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F39DAC5E-57D1-4C26-B56B-769576FCB7DB}"/>
              </a:ext>
            </a:extLst>
          </p:cNvPr>
          <p:cNvGrpSpPr/>
          <p:nvPr/>
        </p:nvGrpSpPr>
        <p:grpSpPr>
          <a:xfrm>
            <a:off x="2083612" y="1179746"/>
            <a:ext cx="6404877" cy="3312130"/>
            <a:chOff x="565481" y="1184837"/>
            <a:chExt cx="6404877" cy="3312130"/>
          </a:xfrm>
        </p:grpSpPr>
        <p:grpSp>
          <p:nvGrpSpPr>
            <p:cNvPr id="42" name="Graphic 2535">
              <a:extLst>
                <a:ext uri="{FF2B5EF4-FFF2-40B4-BE49-F238E27FC236}">
                  <a16:creationId xmlns:a16="http://schemas.microsoft.com/office/drawing/2014/main" id="{B240C9F5-441F-4C39-846C-CD48D437F1F4}"/>
                </a:ext>
              </a:extLst>
            </p:cNvPr>
            <p:cNvGrpSpPr/>
            <p:nvPr/>
          </p:nvGrpSpPr>
          <p:grpSpPr>
            <a:xfrm>
              <a:off x="3085884" y="1184837"/>
              <a:ext cx="1449741" cy="275231"/>
              <a:chOff x="4282967" y="508916"/>
              <a:chExt cx="2171957" cy="412342"/>
            </a:xfrm>
          </p:grpSpPr>
          <p:sp>
            <p:nvSpPr>
              <p:cNvPr id="43" name="Freeform 2708">
                <a:extLst>
                  <a:ext uri="{FF2B5EF4-FFF2-40B4-BE49-F238E27FC236}">
                    <a16:creationId xmlns:a16="http://schemas.microsoft.com/office/drawing/2014/main" id="{959FB7F7-CD40-4866-B645-886F6F8DB57B}"/>
                  </a:ext>
                </a:extLst>
              </p:cNvPr>
              <p:cNvSpPr/>
              <p:nvPr/>
            </p:nvSpPr>
            <p:spPr>
              <a:xfrm flipV="1">
                <a:off x="4289505" y="508917"/>
                <a:ext cx="2165419" cy="403474"/>
              </a:xfrm>
              <a:custGeom>
                <a:avLst/>
                <a:gdLst>
                  <a:gd name="connsiteX0" fmla="*/ 1014489 w 2165419"/>
                  <a:gd name="connsiteY0" fmla="*/ -484 h 403474"/>
                  <a:gd name="connsiteX1" fmla="*/ 43 w 2165419"/>
                  <a:gd name="connsiteY1" fmla="*/ -484 h 403474"/>
                  <a:gd name="connsiteX2" fmla="*/ 43 w 2165419"/>
                  <a:gd name="connsiteY2" fmla="*/ 402990 h 403474"/>
                  <a:gd name="connsiteX3" fmla="*/ 2165462 w 2165419"/>
                  <a:gd name="connsiteY3" fmla="*/ 402990 h 403474"/>
                  <a:gd name="connsiteX4" fmla="*/ 2165462 w 2165419"/>
                  <a:gd name="connsiteY4" fmla="*/ -484 h 40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419" h="403474">
                    <a:moveTo>
                      <a:pt x="1014489" y="-484"/>
                    </a:moveTo>
                    <a:lnTo>
                      <a:pt x="43" y="-484"/>
                    </a:lnTo>
                    <a:lnTo>
                      <a:pt x="43" y="402990"/>
                    </a:lnTo>
                    <a:lnTo>
                      <a:pt x="2165462" y="402990"/>
                    </a:lnTo>
                    <a:lnTo>
                      <a:pt x="2165462" y="-484"/>
                    </a:lnTo>
                    <a:close/>
                  </a:path>
                </a:pathLst>
              </a:custGeom>
              <a:solidFill>
                <a:srgbClr val="FFFFFF"/>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2709">
                <a:extLst>
                  <a:ext uri="{FF2B5EF4-FFF2-40B4-BE49-F238E27FC236}">
                    <a16:creationId xmlns:a16="http://schemas.microsoft.com/office/drawing/2014/main" id="{B62CC43B-29AD-47AC-8614-2A8A6C0C0C4E}"/>
                  </a:ext>
                </a:extLst>
              </p:cNvPr>
              <p:cNvSpPr/>
              <p:nvPr/>
            </p:nvSpPr>
            <p:spPr>
              <a:xfrm flipV="1">
                <a:off x="4289505" y="508916"/>
                <a:ext cx="2165418" cy="403475"/>
              </a:xfrm>
              <a:custGeom>
                <a:avLst/>
                <a:gdLst>
                  <a:gd name="connsiteX0" fmla="*/ 1014502 w 2165418"/>
                  <a:gd name="connsiteY0" fmla="*/ -667 h 403475"/>
                  <a:gd name="connsiteX1" fmla="*/ 56 w 2165418"/>
                  <a:gd name="connsiteY1" fmla="*/ -667 h 403475"/>
                  <a:gd name="connsiteX2" fmla="*/ 56 w 2165418"/>
                  <a:gd name="connsiteY2" fmla="*/ 402808 h 403475"/>
                  <a:gd name="connsiteX3" fmla="*/ 2165475 w 2165418"/>
                  <a:gd name="connsiteY3" fmla="*/ 402808 h 403475"/>
                  <a:gd name="connsiteX4" fmla="*/ 2165475 w 2165418"/>
                  <a:gd name="connsiteY4" fmla="*/ -667 h 40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418" h="403475">
                    <a:moveTo>
                      <a:pt x="1014502" y="-667"/>
                    </a:moveTo>
                    <a:lnTo>
                      <a:pt x="56" y="-667"/>
                    </a:lnTo>
                    <a:lnTo>
                      <a:pt x="56" y="402808"/>
                    </a:lnTo>
                    <a:lnTo>
                      <a:pt x="2165475" y="402808"/>
                    </a:lnTo>
                    <a:lnTo>
                      <a:pt x="2165475" y="-667"/>
                    </a:lnTo>
                    <a:close/>
                  </a:path>
                </a:pathLst>
              </a:custGeom>
              <a:noFill/>
              <a:ln w="22736"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TextBox 2710">
                <a:extLst>
                  <a:ext uri="{FF2B5EF4-FFF2-40B4-BE49-F238E27FC236}">
                    <a16:creationId xmlns:a16="http://schemas.microsoft.com/office/drawing/2014/main" id="{A12CE793-BE8B-49F2-BC0E-F175616E5864}"/>
                  </a:ext>
                </a:extLst>
              </p:cNvPr>
              <p:cNvSpPr txBox="1"/>
              <p:nvPr/>
            </p:nvSpPr>
            <p:spPr>
              <a:xfrm>
                <a:off x="4282967" y="540849"/>
                <a:ext cx="1746422" cy="38040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Executive</a:t>
                </a:r>
                <a:r>
                  <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rPr>
                  <a:t> LSTM</a:t>
                </a:r>
              </a:p>
            </p:txBody>
          </p:sp>
        </p:grpSp>
        <p:sp>
          <p:nvSpPr>
            <p:cNvPr id="47" name="Freeform 2714">
              <a:extLst>
                <a:ext uri="{FF2B5EF4-FFF2-40B4-BE49-F238E27FC236}">
                  <a16:creationId xmlns:a16="http://schemas.microsoft.com/office/drawing/2014/main" id="{D2CB0AA7-75F1-49D1-8950-DC7378211896}"/>
                </a:ext>
              </a:extLst>
            </p:cNvPr>
            <p:cNvSpPr/>
            <p:nvPr/>
          </p:nvSpPr>
          <p:spPr>
            <a:xfrm flipV="1">
              <a:off x="2284842" y="1851267"/>
              <a:ext cx="1313520" cy="459504"/>
            </a:xfrm>
            <a:custGeom>
              <a:avLst/>
              <a:gdLst>
                <a:gd name="connsiteX0" fmla="*/ 858027 w 1715995"/>
                <a:gd name="connsiteY0" fmla="*/ -582 h 688415"/>
                <a:gd name="connsiteX1" fmla="*/ 42 w 1715995"/>
                <a:gd name="connsiteY1" fmla="*/ -582 h 688415"/>
                <a:gd name="connsiteX2" fmla="*/ 42 w 1715995"/>
                <a:gd name="connsiteY2" fmla="*/ 687834 h 688415"/>
                <a:gd name="connsiteX3" fmla="*/ 1716037 w 1715995"/>
                <a:gd name="connsiteY3" fmla="*/ 687834 h 688415"/>
                <a:gd name="connsiteX4" fmla="*/ 1716037 w 1715995"/>
                <a:gd name="connsiteY4" fmla="*/ -582 h 68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995" h="688415">
                  <a:moveTo>
                    <a:pt x="858027" y="-582"/>
                  </a:moveTo>
                  <a:lnTo>
                    <a:pt x="42" y="-582"/>
                  </a:lnTo>
                  <a:lnTo>
                    <a:pt x="42" y="687834"/>
                  </a:lnTo>
                  <a:lnTo>
                    <a:pt x="1716037" y="687834"/>
                  </a:lnTo>
                  <a:lnTo>
                    <a:pt x="1716037" y="-582"/>
                  </a:lnTo>
                  <a:close/>
                </a:path>
              </a:pathLst>
            </a:custGeom>
            <a:solidFill>
              <a:schemeClr val="bg1"/>
            </a:solidFill>
            <a:ln w="22737"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TextBox 2716">
              <a:extLst>
                <a:ext uri="{FF2B5EF4-FFF2-40B4-BE49-F238E27FC236}">
                  <a16:creationId xmlns:a16="http://schemas.microsoft.com/office/drawing/2014/main" id="{27BC514D-03DF-42B8-BD2A-37D083CC8F17}"/>
                </a:ext>
              </a:extLst>
            </p:cNvPr>
            <p:cNvSpPr txBox="1"/>
            <p:nvPr/>
          </p:nvSpPr>
          <p:spPr>
            <a:xfrm>
              <a:off x="2320198" y="1887581"/>
              <a:ext cx="1249060"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rPr>
                <a:t>Multi-Layer</a:t>
              </a: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 LSTM</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for Motor</a:t>
              </a: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49" name="TextBox 2717">
              <a:extLst>
                <a:ext uri="{FF2B5EF4-FFF2-40B4-BE49-F238E27FC236}">
                  <a16:creationId xmlns:a16="http://schemas.microsoft.com/office/drawing/2014/main" id="{9919B1B3-04A6-4567-9397-CD49B72AC586}"/>
                </a:ext>
              </a:extLst>
            </p:cNvPr>
            <p:cNvSpPr txBox="1"/>
            <p:nvPr/>
          </p:nvSpPr>
          <p:spPr>
            <a:xfrm>
              <a:off x="2584150" y="2053553"/>
              <a:ext cx="184731"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51" name="TextBox 2719">
              <a:extLst>
                <a:ext uri="{FF2B5EF4-FFF2-40B4-BE49-F238E27FC236}">
                  <a16:creationId xmlns:a16="http://schemas.microsoft.com/office/drawing/2014/main" id="{C2706DD8-8BDF-4145-B3E0-335B047D1774}"/>
                </a:ext>
              </a:extLst>
            </p:cNvPr>
            <p:cNvSpPr txBox="1"/>
            <p:nvPr/>
          </p:nvSpPr>
          <p:spPr>
            <a:xfrm>
              <a:off x="2768037" y="2053553"/>
              <a:ext cx="184731"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cxnSp>
          <p:nvCxnSpPr>
            <p:cNvPr id="250" name="直線コネクタ 249">
              <a:extLst>
                <a:ext uri="{FF2B5EF4-FFF2-40B4-BE49-F238E27FC236}">
                  <a16:creationId xmlns:a16="http://schemas.microsoft.com/office/drawing/2014/main" id="{804F656B-5C6E-4C50-B8FD-1ACA3A6D9A7F}"/>
                </a:ext>
              </a:extLst>
            </p:cNvPr>
            <p:cNvCxnSpPr/>
            <p:nvPr/>
          </p:nvCxnSpPr>
          <p:spPr>
            <a:xfrm flipH="1">
              <a:off x="3126758" y="1454148"/>
              <a:ext cx="655804" cy="36882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1" name="直線コネクタ 250">
              <a:extLst>
                <a:ext uri="{FF2B5EF4-FFF2-40B4-BE49-F238E27FC236}">
                  <a16:creationId xmlns:a16="http://schemas.microsoft.com/office/drawing/2014/main" id="{3D5B6E40-22C1-491F-A52C-6BD15B455CFA}"/>
                </a:ext>
              </a:extLst>
            </p:cNvPr>
            <p:cNvCxnSpPr>
              <a:cxnSpLocks/>
            </p:cNvCxnSpPr>
            <p:nvPr/>
          </p:nvCxnSpPr>
          <p:spPr>
            <a:xfrm>
              <a:off x="3796229" y="1461146"/>
              <a:ext cx="655804" cy="36882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1" name="テキスト ボックス 270">
              <a:extLst>
                <a:ext uri="{FF2B5EF4-FFF2-40B4-BE49-F238E27FC236}">
                  <a16:creationId xmlns:a16="http://schemas.microsoft.com/office/drawing/2014/main" id="{3343B09D-BDCD-4740-9432-1235DE1F7BCC}"/>
                </a:ext>
              </a:extLst>
            </p:cNvPr>
            <p:cNvSpPr txBox="1"/>
            <p:nvPr/>
          </p:nvSpPr>
          <p:spPr>
            <a:xfrm rot="16200000">
              <a:off x="341830" y="3615676"/>
              <a:ext cx="1300917"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Proprioception prediction</a:t>
              </a:r>
              <a:endParaRPr kumimoji="1" lang="ja-JP" altLang="en-US"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285" name="テキスト ボックス 284">
              <a:extLst>
                <a:ext uri="{FF2B5EF4-FFF2-40B4-BE49-F238E27FC236}">
                  <a16:creationId xmlns:a16="http://schemas.microsoft.com/office/drawing/2014/main" id="{52A47842-E834-40EB-9A07-7F0E2E5E3E9D}"/>
                </a:ext>
              </a:extLst>
            </p:cNvPr>
            <p:cNvSpPr txBox="1"/>
            <p:nvPr/>
          </p:nvSpPr>
          <p:spPr>
            <a:xfrm>
              <a:off x="1352908" y="1200381"/>
              <a:ext cx="1340432" cy="346249"/>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825"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Probabilistic Latent state</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825"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286" name="テキスト ボックス 285">
              <a:extLst>
                <a:ext uri="{FF2B5EF4-FFF2-40B4-BE49-F238E27FC236}">
                  <a16:creationId xmlns:a16="http://schemas.microsoft.com/office/drawing/2014/main" id="{05E34356-326C-4A28-97DC-6961F99DD711}"/>
                </a:ext>
              </a:extLst>
            </p:cNvPr>
            <p:cNvSpPr txBox="1"/>
            <p:nvPr/>
          </p:nvSpPr>
          <p:spPr>
            <a:xfrm>
              <a:off x="565481" y="1841345"/>
              <a:ext cx="1340432" cy="346249"/>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825"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Probabilistic Latent state</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825"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cxnSp>
          <p:nvCxnSpPr>
            <p:cNvPr id="288" name="直線コネクタ 287">
              <a:extLst>
                <a:ext uri="{FF2B5EF4-FFF2-40B4-BE49-F238E27FC236}">
                  <a16:creationId xmlns:a16="http://schemas.microsoft.com/office/drawing/2014/main" id="{287DE926-0BA2-4985-A982-48E6F3D70B44}"/>
                </a:ext>
              </a:extLst>
            </p:cNvPr>
            <p:cNvCxnSpPr>
              <a:cxnSpLocks/>
            </p:cNvCxnSpPr>
            <p:nvPr/>
          </p:nvCxnSpPr>
          <p:spPr>
            <a:xfrm>
              <a:off x="2657658" y="1300829"/>
              <a:ext cx="403796"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0" name="直線コネクタ 289">
              <a:extLst>
                <a:ext uri="{FF2B5EF4-FFF2-40B4-BE49-F238E27FC236}">
                  <a16:creationId xmlns:a16="http://schemas.microsoft.com/office/drawing/2014/main" id="{50E77D9D-2473-4786-82D7-7A30DEE0F12B}"/>
                </a:ext>
              </a:extLst>
            </p:cNvPr>
            <p:cNvCxnSpPr>
              <a:cxnSpLocks/>
            </p:cNvCxnSpPr>
            <p:nvPr/>
          </p:nvCxnSpPr>
          <p:spPr>
            <a:xfrm>
              <a:off x="1867133" y="1961189"/>
              <a:ext cx="403796"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6A23BAA7-22E5-4276-B755-18AC326C4305}"/>
                </a:ext>
              </a:extLst>
            </p:cNvPr>
            <p:cNvSpPr txBox="1"/>
            <p:nvPr/>
          </p:nvSpPr>
          <p:spPr>
            <a:xfrm>
              <a:off x="5389476" y="1935032"/>
              <a:ext cx="158088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Pixel image </a:t>
              </a:r>
              <a:r>
                <a:rPr kumimoji="1" lang="en-US" altLang="ja-JP" sz="10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(40x40x3)</a:t>
              </a:r>
              <a:endParaRPr kumimoji="1" lang="ja-JP" altLang="en-US" sz="11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8" name="テキスト ボックス 7">
              <a:extLst>
                <a:ext uri="{FF2B5EF4-FFF2-40B4-BE49-F238E27FC236}">
                  <a16:creationId xmlns:a16="http://schemas.microsoft.com/office/drawing/2014/main" id="{80E4B7ED-5A3B-440B-8591-C193B3AD1A78}"/>
                </a:ext>
              </a:extLst>
            </p:cNvPr>
            <p:cNvSpPr txBox="1"/>
            <p:nvPr/>
          </p:nvSpPr>
          <p:spPr>
            <a:xfrm>
              <a:off x="1260741" y="2157595"/>
              <a:ext cx="1016625"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8 joint angles</a:t>
              </a:r>
              <a:endParaRPr kumimoji="1" lang="ja-JP" altLang="en-US" sz="11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grpSp>
          <p:nvGrpSpPr>
            <p:cNvPr id="12" name="グループ化 11">
              <a:extLst>
                <a:ext uri="{FF2B5EF4-FFF2-40B4-BE49-F238E27FC236}">
                  <a16:creationId xmlns:a16="http://schemas.microsoft.com/office/drawing/2014/main" id="{A402937C-9D96-4472-9B52-ED25974DB90F}"/>
                </a:ext>
              </a:extLst>
            </p:cNvPr>
            <p:cNvGrpSpPr/>
            <p:nvPr/>
          </p:nvGrpSpPr>
          <p:grpSpPr>
            <a:xfrm>
              <a:off x="5291460" y="2188770"/>
              <a:ext cx="1387879" cy="809855"/>
              <a:chOff x="5584372" y="2188770"/>
              <a:chExt cx="1387879" cy="809855"/>
            </a:xfrm>
          </p:grpSpPr>
          <p:sp>
            <p:nvSpPr>
              <p:cNvPr id="252" name="フリーフォーム: 図形 251">
                <a:extLst>
                  <a:ext uri="{FF2B5EF4-FFF2-40B4-BE49-F238E27FC236}">
                    <a16:creationId xmlns:a16="http://schemas.microsoft.com/office/drawing/2014/main" id="{483895AA-42B4-4FC6-B0BA-45EA1339B0CC}"/>
                  </a:ext>
                </a:extLst>
              </p:cNvPr>
              <p:cNvSpPr/>
              <p:nvPr/>
            </p:nvSpPr>
            <p:spPr>
              <a:xfrm>
                <a:off x="5584372" y="2188770"/>
                <a:ext cx="1364930" cy="809855"/>
              </a:xfrm>
              <a:custGeom>
                <a:avLst/>
                <a:gdLst>
                  <a:gd name="connsiteX0" fmla="*/ 0 w 1847461"/>
                  <a:gd name="connsiteY0" fmla="*/ 0 h 1250302"/>
                  <a:gd name="connsiteX1" fmla="*/ 1847461 w 1847461"/>
                  <a:gd name="connsiteY1" fmla="*/ 0 h 1250302"/>
                  <a:gd name="connsiteX2" fmla="*/ 1847461 w 1847461"/>
                  <a:gd name="connsiteY2" fmla="*/ 1250302 h 1250302"/>
                </a:gdLst>
                <a:ahLst/>
                <a:cxnLst>
                  <a:cxn ang="0">
                    <a:pos x="connsiteX0" y="connsiteY0"/>
                  </a:cxn>
                  <a:cxn ang="0">
                    <a:pos x="connsiteX1" y="connsiteY1"/>
                  </a:cxn>
                  <a:cxn ang="0">
                    <a:pos x="connsiteX2" y="connsiteY2"/>
                  </a:cxn>
                </a:cxnLst>
                <a:rect l="l" t="t" r="r" b="b"/>
                <a:pathLst>
                  <a:path w="1847461" h="1250302">
                    <a:moveTo>
                      <a:pt x="0" y="0"/>
                    </a:moveTo>
                    <a:lnTo>
                      <a:pt x="1847461" y="0"/>
                    </a:lnTo>
                    <a:lnTo>
                      <a:pt x="1847461" y="1250302"/>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0" name="直線コネクタ 9">
                <a:extLst>
                  <a:ext uri="{FF2B5EF4-FFF2-40B4-BE49-F238E27FC236}">
                    <a16:creationId xmlns:a16="http://schemas.microsoft.com/office/drawing/2014/main" id="{F2F84439-517B-468A-AF92-E01A40566D21}"/>
                  </a:ext>
                </a:extLst>
              </p:cNvPr>
              <p:cNvCxnSpPr/>
              <p:nvPr/>
            </p:nvCxnSpPr>
            <p:spPr>
              <a:xfrm>
                <a:off x="6778312" y="2188770"/>
                <a:ext cx="193939"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1" name="グループ化 10">
              <a:extLst>
                <a:ext uri="{FF2B5EF4-FFF2-40B4-BE49-F238E27FC236}">
                  <a16:creationId xmlns:a16="http://schemas.microsoft.com/office/drawing/2014/main" id="{5D5237AD-13B8-450D-ABCB-5ACABAA678BC}"/>
                </a:ext>
              </a:extLst>
            </p:cNvPr>
            <p:cNvGrpSpPr/>
            <p:nvPr/>
          </p:nvGrpSpPr>
          <p:grpSpPr>
            <a:xfrm>
              <a:off x="747225" y="2191528"/>
              <a:ext cx="1525781" cy="2293839"/>
              <a:chOff x="1040137" y="2191528"/>
              <a:chExt cx="1525781" cy="2293839"/>
            </a:xfrm>
          </p:grpSpPr>
          <p:sp>
            <p:nvSpPr>
              <p:cNvPr id="269" name="フリーフォーム: 図形 268">
                <a:extLst>
                  <a:ext uri="{FF2B5EF4-FFF2-40B4-BE49-F238E27FC236}">
                    <a16:creationId xmlns:a16="http://schemas.microsoft.com/office/drawing/2014/main" id="{879B55F2-6085-4049-A89D-79B49F88A348}"/>
                  </a:ext>
                </a:extLst>
              </p:cNvPr>
              <p:cNvSpPr/>
              <p:nvPr/>
            </p:nvSpPr>
            <p:spPr>
              <a:xfrm>
                <a:off x="1058531" y="2191528"/>
                <a:ext cx="1507387" cy="2293839"/>
              </a:xfrm>
              <a:custGeom>
                <a:avLst/>
                <a:gdLst>
                  <a:gd name="connsiteX0" fmla="*/ 2139820 w 2139820"/>
                  <a:gd name="connsiteY0" fmla="*/ 0 h 3657600"/>
                  <a:gd name="connsiteX1" fmla="*/ 0 w 2139820"/>
                  <a:gd name="connsiteY1" fmla="*/ 0 h 3657600"/>
                  <a:gd name="connsiteX2" fmla="*/ 0 w 2139820"/>
                  <a:gd name="connsiteY2" fmla="*/ 3657600 h 3657600"/>
                </a:gdLst>
                <a:ahLst/>
                <a:cxnLst>
                  <a:cxn ang="0">
                    <a:pos x="connsiteX0" y="connsiteY0"/>
                  </a:cxn>
                  <a:cxn ang="0">
                    <a:pos x="connsiteX1" y="connsiteY1"/>
                  </a:cxn>
                  <a:cxn ang="0">
                    <a:pos x="connsiteX2" y="connsiteY2"/>
                  </a:cxn>
                </a:cxnLst>
                <a:rect l="l" t="t" r="r" b="b"/>
                <a:pathLst>
                  <a:path w="2139820" h="3657600">
                    <a:moveTo>
                      <a:pt x="2139820" y="0"/>
                    </a:moveTo>
                    <a:lnTo>
                      <a:pt x="0" y="0"/>
                    </a:lnTo>
                    <a:lnTo>
                      <a:pt x="0" y="3657600"/>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49" name="直線コネクタ 148">
                <a:extLst>
                  <a:ext uri="{FF2B5EF4-FFF2-40B4-BE49-F238E27FC236}">
                    <a16:creationId xmlns:a16="http://schemas.microsoft.com/office/drawing/2014/main" id="{418097CC-7473-46C0-BC38-2B58E7D24F67}"/>
                  </a:ext>
                </a:extLst>
              </p:cNvPr>
              <p:cNvCxnSpPr>
                <a:cxnSpLocks/>
              </p:cNvCxnSpPr>
              <p:nvPr/>
            </p:nvCxnSpPr>
            <p:spPr>
              <a:xfrm flipH="1">
                <a:off x="1040137" y="2193627"/>
                <a:ext cx="193939"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0" name="Freeform 2704">
              <a:extLst>
                <a:ext uri="{FF2B5EF4-FFF2-40B4-BE49-F238E27FC236}">
                  <a16:creationId xmlns:a16="http://schemas.microsoft.com/office/drawing/2014/main" id="{2C05F410-F08E-447B-8167-BBBB990569C6}"/>
                </a:ext>
              </a:extLst>
            </p:cNvPr>
            <p:cNvSpPr/>
            <p:nvPr/>
          </p:nvSpPr>
          <p:spPr>
            <a:xfrm flipV="1">
              <a:off x="3964027" y="1851674"/>
              <a:ext cx="1444253" cy="459504"/>
            </a:xfrm>
            <a:custGeom>
              <a:avLst/>
              <a:gdLst>
                <a:gd name="connsiteX0" fmla="*/ 858151 w 1715995"/>
                <a:gd name="connsiteY0" fmla="*/ -582 h 688415"/>
                <a:gd name="connsiteX1" fmla="*/ 165 w 1715995"/>
                <a:gd name="connsiteY1" fmla="*/ -582 h 688415"/>
                <a:gd name="connsiteX2" fmla="*/ 165 w 1715995"/>
                <a:gd name="connsiteY2" fmla="*/ 687834 h 688415"/>
                <a:gd name="connsiteX3" fmla="*/ 1716161 w 1715995"/>
                <a:gd name="connsiteY3" fmla="*/ 687834 h 688415"/>
                <a:gd name="connsiteX4" fmla="*/ 1716161 w 1715995"/>
                <a:gd name="connsiteY4" fmla="*/ -582 h 68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995" h="688415">
                  <a:moveTo>
                    <a:pt x="858151" y="-582"/>
                  </a:moveTo>
                  <a:lnTo>
                    <a:pt x="165" y="-582"/>
                  </a:lnTo>
                  <a:lnTo>
                    <a:pt x="165" y="687834"/>
                  </a:lnTo>
                  <a:lnTo>
                    <a:pt x="1716161" y="687834"/>
                  </a:lnTo>
                  <a:lnTo>
                    <a:pt x="1716161" y="-582"/>
                  </a:lnTo>
                  <a:close/>
                </a:path>
              </a:pathLst>
            </a:custGeom>
            <a:solidFill>
              <a:schemeClr val="bg1"/>
            </a:solidFill>
            <a:ln w="22737"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TextBox 2724">
              <a:extLst>
                <a:ext uri="{FF2B5EF4-FFF2-40B4-BE49-F238E27FC236}">
                  <a16:creationId xmlns:a16="http://schemas.microsoft.com/office/drawing/2014/main" id="{7357B461-32E8-495A-95D0-2B4CE9EB0D73}"/>
                </a:ext>
              </a:extLst>
            </p:cNvPr>
            <p:cNvSpPr txBox="1"/>
            <p:nvPr/>
          </p:nvSpPr>
          <p:spPr>
            <a:xfrm>
              <a:off x="3897670" y="1847641"/>
              <a:ext cx="1596900"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rPr>
                <a:t>Multi-Layer</a:t>
              </a: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 </a:t>
              </a:r>
              <a:r>
                <a:rPr kumimoji="0" lang="en-US" sz="1050" b="0" i="0" u="none" strike="noStrike" kern="1200" cap="none" spc="0" normalizeH="0" baseline="0" noProof="0" dirty="0" err="1">
                  <a:ln>
                    <a:noFill/>
                  </a:ln>
                  <a:solidFill>
                    <a:srgbClr val="000000"/>
                  </a:solidFill>
                  <a:effectLst/>
                  <a:uLnTx/>
                  <a:uFillTx/>
                  <a:latin typeface="Arial"/>
                  <a:ea typeface="+mn-ea"/>
                  <a:cs typeface="Arial"/>
                  <a:sym typeface="Arial"/>
                  <a:rtl val="0"/>
                </a:rPr>
                <a:t>convLSTM</a:t>
              </a: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for Vision</a:t>
              </a: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grpSp>
      <p:sp>
        <p:nvSpPr>
          <p:cNvPr id="134" name="タイトル 1">
            <a:extLst>
              <a:ext uri="{FF2B5EF4-FFF2-40B4-BE49-F238E27FC236}">
                <a16:creationId xmlns:a16="http://schemas.microsoft.com/office/drawing/2014/main" id="{4E068B6A-D609-413B-A2BC-B4AB681BFDF1}"/>
              </a:ext>
            </a:extLst>
          </p:cNvPr>
          <p:cNvSpPr txBox="1">
            <a:spLocks/>
          </p:cNvSpPr>
          <p:nvPr/>
        </p:nvSpPr>
        <p:spPr bwMode="auto">
          <a:xfrm>
            <a:off x="1817767" y="28413"/>
            <a:ext cx="8640960" cy="8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3600" b="0" i="0" u="none" strike="noStrike" kern="0" cap="none" spc="0" normalizeH="0" baseline="0" noProof="0" dirty="0">
                <a:ln>
                  <a:noFill/>
                </a:ln>
                <a:solidFill>
                  <a:srgbClr val="000000"/>
                </a:solidFill>
                <a:effectLst/>
                <a:uLnTx/>
                <a:uFillTx/>
                <a:latin typeface="Arial"/>
                <a:ea typeface="ＭＳ Ｐゴシック"/>
                <a:cs typeface="+mj-cs"/>
              </a:rPr>
              <a:t>Model Network</a:t>
            </a:r>
            <a:endParaRPr kumimoji="1" lang="ja-JP" altLang="en-US" sz="3600" b="0" i="0" u="none" strike="noStrike" kern="0" cap="none" spc="0" normalizeH="0" baseline="0" noProof="0" dirty="0">
              <a:ln>
                <a:noFill/>
              </a:ln>
              <a:solidFill>
                <a:srgbClr val="000000"/>
              </a:solidFill>
              <a:effectLst/>
              <a:uLnTx/>
              <a:uFillTx/>
              <a:latin typeface="Arial"/>
              <a:ea typeface="ＭＳ Ｐゴシック"/>
              <a:cs typeface="+mj-cs"/>
            </a:endParaRPr>
          </a:p>
        </p:txBody>
      </p:sp>
      <p:grpSp>
        <p:nvGrpSpPr>
          <p:cNvPr id="135" name="グループ化 134">
            <a:extLst>
              <a:ext uri="{FF2B5EF4-FFF2-40B4-BE49-F238E27FC236}">
                <a16:creationId xmlns:a16="http://schemas.microsoft.com/office/drawing/2014/main" id="{8B4C0F67-F2C4-40A3-9F23-843A47B0C7D5}"/>
              </a:ext>
            </a:extLst>
          </p:cNvPr>
          <p:cNvGrpSpPr/>
          <p:nvPr/>
        </p:nvGrpSpPr>
        <p:grpSpPr>
          <a:xfrm>
            <a:off x="6912918" y="1634681"/>
            <a:ext cx="1370775" cy="346249"/>
            <a:chOff x="5388917" y="1634680"/>
            <a:chExt cx="1370775" cy="346249"/>
          </a:xfrm>
        </p:grpSpPr>
        <p:sp>
          <p:nvSpPr>
            <p:cNvPr id="136" name="テキスト ボックス 135">
              <a:extLst>
                <a:ext uri="{FF2B5EF4-FFF2-40B4-BE49-F238E27FC236}">
                  <a16:creationId xmlns:a16="http://schemas.microsoft.com/office/drawing/2014/main" id="{3FDBE3C9-3FC9-40AC-AEFD-0E3593311A99}"/>
                </a:ext>
              </a:extLst>
            </p:cNvPr>
            <p:cNvSpPr txBox="1"/>
            <p:nvPr/>
          </p:nvSpPr>
          <p:spPr>
            <a:xfrm>
              <a:off x="5419260" y="1634680"/>
              <a:ext cx="1340432" cy="346249"/>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825"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Probabilistic Latent state</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825"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cxnSp>
          <p:nvCxnSpPr>
            <p:cNvPr id="137" name="直線コネクタ 136">
              <a:extLst>
                <a:ext uri="{FF2B5EF4-FFF2-40B4-BE49-F238E27FC236}">
                  <a16:creationId xmlns:a16="http://schemas.microsoft.com/office/drawing/2014/main" id="{AE130DE3-A959-42D9-9E84-F327AD348083}"/>
                </a:ext>
              </a:extLst>
            </p:cNvPr>
            <p:cNvCxnSpPr>
              <a:cxnSpLocks/>
            </p:cNvCxnSpPr>
            <p:nvPr/>
          </p:nvCxnSpPr>
          <p:spPr>
            <a:xfrm>
              <a:off x="5388917" y="1902573"/>
              <a:ext cx="403796" cy="0"/>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378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DA0D1B6-C191-CA83-50D4-B2815B77DEFD}"/>
              </a:ext>
            </a:extLst>
          </p:cNvPr>
          <p:cNvSpPr txBox="1"/>
          <p:nvPr/>
        </p:nvSpPr>
        <p:spPr>
          <a:xfrm>
            <a:off x="3381375" y="333821"/>
            <a:ext cx="542925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Yuichi Yamashita, MD, PhD.</a:t>
            </a:r>
          </a:p>
        </p:txBody>
      </p:sp>
      <p:sp>
        <p:nvSpPr>
          <p:cNvPr id="4" name="Content Placeholder 2">
            <a:extLst>
              <a:ext uri="{FF2B5EF4-FFF2-40B4-BE49-F238E27FC236}">
                <a16:creationId xmlns:a16="http://schemas.microsoft.com/office/drawing/2014/main" id="{EB27DE31-3EEB-CD5D-A0A7-6C8828456D5E}"/>
              </a:ext>
            </a:extLst>
          </p:cNvPr>
          <p:cNvSpPr txBox="1">
            <a:spLocks/>
          </p:cNvSpPr>
          <p:nvPr/>
        </p:nvSpPr>
        <p:spPr>
          <a:xfrm>
            <a:off x="1505601" y="1717465"/>
            <a:ext cx="918079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MD, Tohoku University School of Medicine (1998)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PhD, Tohoku University Graduate School of Medicine (2013)</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1" lang="en-US" altLang="ja-JP"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Clinical Psychiatrist in Tohoku Univ. Hospital and Tokyo Metropolitan Matsuzawa Hospital (1998~2005)</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Technical staff/Research associate in RIKEN Brain Science Institute (Tani-team, 2006~2011)</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Researcher in </a:t>
            </a:r>
            <a:r>
              <a:rPr kumimoji="1" lang="pl-PL" altLang="ja-JP"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JST ERATO Okanoya Proj (2011~2013)</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Section Chief in National Center of Neurology and Psychiatry (2013~)</a:t>
            </a:r>
            <a:endParaRPr kumimoji="1" lang="ja-JP" altLang="en-US"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6664785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Freeform 2604">
            <a:extLst>
              <a:ext uri="{FF2B5EF4-FFF2-40B4-BE49-F238E27FC236}">
                <a16:creationId xmlns:a16="http://schemas.microsoft.com/office/drawing/2014/main" id="{C8E94FEA-21DD-4A4B-B6A6-F4319CF5667C}"/>
              </a:ext>
            </a:extLst>
          </p:cNvPr>
          <p:cNvSpPr/>
          <p:nvPr/>
        </p:nvSpPr>
        <p:spPr>
          <a:xfrm rot="5400000" flipV="1">
            <a:off x="7839485" y="2348730"/>
            <a:ext cx="2083059" cy="2616689"/>
          </a:xfrm>
          <a:custGeom>
            <a:avLst/>
            <a:gdLst>
              <a:gd name="connsiteX0" fmla="*/ 1702450 w 3258965"/>
              <a:gd name="connsiteY0" fmla="*/ 2832362 h 2832778"/>
              <a:gd name="connsiteX1" fmla="*/ 82 w 3258965"/>
              <a:gd name="connsiteY1" fmla="*/ 2832362 h 2832778"/>
              <a:gd name="connsiteX2" fmla="*/ 82 w 3258965"/>
              <a:gd name="connsiteY2" fmla="*/ -417 h 2832778"/>
              <a:gd name="connsiteX3" fmla="*/ 3259048 w 3258965"/>
              <a:gd name="connsiteY3" fmla="*/ -417 h 2832778"/>
              <a:gd name="connsiteX4" fmla="*/ 3259048 w 3258965"/>
              <a:gd name="connsiteY4" fmla="*/ 2832362 h 2832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965" h="2832778">
                <a:moveTo>
                  <a:pt x="1702450" y="2832362"/>
                </a:moveTo>
                <a:lnTo>
                  <a:pt x="82" y="2832362"/>
                </a:lnTo>
                <a:lnTo>
                  <a:pt x="82" y="-417"/>
                </a:lnTo>
                <a:lnTo>
                  <a:pt x="3259048" y="-417"/>
                </a:lnTo>
                <a:lnTo>
                  <a:pt x="3259048" y="2832362"/>
                </a:lnTo>
                <a:close/>
              </a:path>
            </a:pathLst>
          </a:custGeom>
          <a:solidFill>
            <a:srgbClr val="EEEEEE"/>
          </a:solidFill>
          <a:ln w="22736" cap="flat">
            <a:solidFill>
              <a:srgbClr val="000000"/>
            </a:solidFill>
            <a:custDash>
              <a:ds d="112870" sp="112870"/>
            </a:custDash>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2608">
            <a:extLst>
              <a:ext uri="{FF2B5EF4-FFF2-40B4-BE49-F238E27FC236}">
                <a16:creationId xmlns:a16="http://schemas.microsoft.com/office/drawing/2014/main" id="{2E8DF9FD-6919-480E-A9A4-DE08595A67BD}"/>
              </a:ext>
            </a:extLst>
          </p:cNvPr>
          <p:cNvSpPr/>
          <p:nvPr/>
        </p:nvSpPr>
        <p:spPr>
          <a:xfrm rot="5400000" flipV="1">
            <a:off x="8638999" y="2936259"/>
            <a:ext cx="14463" cy="415487"/>
          </a:xfrm>
          <a:custGeom>
            <a:avLst/>
            <a:gdLst>
              <a:gd name="connsiteX0" fmla="*/ 72 w 22754"/>
              <a:gd name="connsiteY0" fmla="*/ -401 h 653661"/>
              <a:gd name="connsiteX1" fmla="*/ 72 w 22754"/>
              <a:gd name="connsiteY1" fmla="*/ 653260 h 653661"/>
            </a:gdLst>
            <a:ahLst/>
            <a:cxnLst>
              <a:cxn ang="0">
                <a:pos x="connsiteX0" y="connsiteY0"/>
              </a:cxn>
              <a:cxn ang="0">
                <a:pos x="connsiteX1" y="connsiteY1"/>
              </a:cxn>
            </a:cxnLst>
            <a:rect l="l" t="t" r="r" b="b"/>
            <a:pathLst>
              <a:path w="22754" h="653661">
                <a:moveTo>
                  <a:pt x="72" y="-401"/>
                </a:moveTo>
                <a:lnTo>
                  <a:pt x="72" y="653260"/>
                </a:lnTo>
              </a:path>
            </a:pathLst>
          </a:custGeom>
          <a:noFill/>
          <a:ln w="22736"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2609">
            <a:extLst>
              <a:ext uri="{FF2B5EF4-FFF2-40B4-BE49-F238E27FC236}">
                <a16:creationId xmlns:a16="http://schemas.microsoft.com/office/drawing/2014/main" id="{F99C62D3-1F33-418F-88F7-06732F736324}"/>
              </a:ext>
            </a:extLst>
          </p:cNvPr>
          <p:cNvSpPr/>
          <p:nvPr/>
        </p:nvSpPr>
        <p:spPr>
          <a:xfrm rot="5400000" flipV="1">
            <a:off x="5884608" y="3265595"/>
            <a:ext cx="1835588" cy="1028621"/>
          </a:xfrm>
          <a:custGeom>
            <a:avLst/>
            <a:gdLst>
              <a:gd name="connsiteX0" fmla="*/ 1372399 w 3225686"/>
              <a:gd name="connsiteY0" fmla="*/ -231 h 811845"/>
              <a:gd name="connsiteX1" fmla="*/ 83 w 3225686"/>
              <a:gd name="connsiteY1" fmla="*/ -231 h 811845"/>
              <a:gd name="connsiteX2" fmla="*/ 83 w 3225686"/>
              <a:gd name="connsiteY2" fmla="*/ 811615 h 811845"/>
              <a:gd name="connsiteX3" fmla="*/ 1065641 w 3225686"/>
              <a:gd name="connsiteY3" fmla="*/ 811615 h 811845"/>
              <a:gd name="connsiteX4" fmla="*/ 1156658 w 3225686"/>
              <a:gd name="connsiteY4" fmla="*/ 811615 h 811845"/>
              <a:gd name="connsiteX5" fmla="*/ 1984348 w 3225686"/>
              <a:gd name="connsiteY5" fmla="*/ 811615 h 811845"/>
              <a:gd name="connsiteX6" fmla="*/ 2075366 w 3225686"/>
              <a:gd name="connsiteY6" fmla="*/ 811615 h 811845"/>
              <a:gd name="connsiteX7" fmla="*/ 3225770 w 3225686"/>
              <a:gd name="connsiteY7" fmla="*/ 811615 h 811845"/>
              <a:gd name="connsiteX8" fmla="*/ 3225770 w 3225686"/>
              <a:gd name="connsiteY8" fmla="*/ 608653 h 811845"/>
              <a:gd name="connsiteX9" fmla="*/ 3225770 w 3225686"/>
              <a:gd name="connsiteY9" fmla="*/ 405693 h 811845"/>
              <a:gd name="connsiteX10" fmla="*/ 3225770 w 3225686"/>
              <a:gd name="connsiteY10" fmla="*/ 202731 h 811845"/>
              <a:gd name="connsiteX11" fmla="*/ 3225770 w 3225686"/>
              <a:gd name="connsiteY11" fmla="*/ -231 h 811845"/>
              <a:gd name="connsiteX12" fmla="*/ 2275917 w 3225686"/>
              <a:gd name="connsiteY12" fmla="*/ -231 h 811845"/>
              <a:gd name="connsiteX13" fmla="*/ 2410197 w 3225686"/>
              <a:gd name="connsiteY13" fmla="*/ -231 h 81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25686" h="811845">
                <a:moveTo>
                  <a:pt x="1372399" y="-231"/>
                </a:moveTo>
                <a:lnTo>
                  <a:pt x="83" y="-231"/>
                </a:lnTo>
                <a:lnTo>
                  <a:pt x="83" y="811615"/>
                </a:lnTo>
                <a:lnTo>
                  <a:pt x="1065641" y="811615"/>
                </a:lnTo>
                <a:lnTo>
                  <a:pt x="1156658" y="811615"/>
                </a:lnTo>
                <a:lnTo>
                  <a:pt x="1984348" y="811615"/>
                </a:lnTo>
                <a:lnTo>
                  <a:pt x="2075366" y="811615"/>
                </a:lnTo>
                <a:lnTo>
                  <a:pt x="3225770" y="811615"/>
                </a:lnTo>
                <a:lnTo>
                  <a:pt x="3225770" y="608653"/>
                </a:lnTo>
                <a:lnTo>
                  <a:pt x="3225770" y="405693"/>
                </a:lnTo>
                <a:lnTo>
                  <a:pt x="3225770" y="202731"/>
                </a:lnTo>
                <a:lnTo>
                  <a:pt x="3225770" y="-231"/>
                </a:lnTo>
                <a:lnTo>
                  <a:pt x="2275917" y="-231"/>
                </a:lnTo>
                <a:lnTo>
                  <a:pt x="2410197" y="-231"/>
                </a:lnTo>
                <a:close/>
              </a:path>
            </a:pathLst>
          </a:custGeom>
          <a:solidFill>
            <a:srgbClr val="FFFFFF"/>
          </a:solidFill>
          <a:ln w="34105" cap="flat">
            <a:solidFill>
              <a:schemeClr val="tx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6" name="グループ化 185">
            <a:extLst>
              <a:ext uri="{FF2B5EF4-FFF2-40B4-BE49-F238E27FC236}">
                <a16:creationId xmlns:a16="http://schemas.microsoft.com/office/drawing/2014/main" id="{69EFA13F-13AD-4935-9C3E-DE1470325FF9}"/>
              </a:ext>
            </a:extLst>
          </p:cNvPr>
          <p:cNvGrpSpPr/>
          <p:nvPr/>
        </p:nvGrpSpPr>
        <p:grpSpPr>
          <a:xfrm>
            <a:off x="8351254" y="3678917"/>
            <a:ext cx="785793" cy="432394"/>
            <a:chOff x="8427806" y="4363829"/>
            <a:chExt cx="988137" cy="576525"/>
          </a:xfrm>
        </p:grpSpPr>
        <p:sp>
          <p:nvSpPr>
            <p:cNvPr id="247" name="Freeform 2612">
              <a:extLst>
                <a:ext uri="{FF2B5EF4-FFF2-40B4-BE49-F238E27FC236}">
                  <a16:creationId xmlns:a16="http://schemas.microsoft.com/office/drawing/2014/main" id="{18B2FA67-2BE2-4423-80DA-19BD6F8FBC72}"/>
                </a:ext>
              </a:extLst>
            </p:cNvPr>
            <p:cNvSpPr/>
            <p:nvPr/>
          </p:nvSpPr>
          <p:spPr>
            <a:xfrm flipV="1">
              <a:off x="8427821" y="4363829"/>
              <a:ext cx="916890" cy="539946"/>
            </a:xfrm>
            <a:custGeom>
              <a:avLst/>
              <a:gdLst>
                <a:gd name="connsiteX0" fmla="*/ 518296 w 1081866"/>
                <a:gd name="connsiteY0" fmla="*/ -586 h 637099"/>
                <a:gd name="connsiteX1" fmla="*/ 133 w 1081866"/>
                <a:gd name="connsiteY1" fmla="*/ -586 h 637099"/>
                <a:gd name="connsiteX2" fmla="*/ 133 w 1081866"/>
                <a:gd name="connsiteY2" fmla="*/ 636514 h 637099"/>
                <a:gd name="connsiteX3" fmla="*/ 1082000 w 1081866"/>
                <a:gd name="connsiteY3" fmla="*/ 636514 h 637099"/>
                <a:gd name="connsiteX4" fmla="*/ 1082000 w 1081866"/>
                <a:gd name="connsiteY4" fmla="*/ -586 h 637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866" h="637099">
                  <a:moveTo>
                    <a:pt x="518296" y="-586"/>
                  </a:moveTo>
                  <a:lnTo>
                    <a:pt x="133" y="-586"/>
                  </a:lnTo>
                  <a:lnTo>
                    <a:pt x="133" y="636514"/>
                  </a:lnTo>
                  <a:lnTo>
                    <a:pt x="1082000" y="636514"/>
                  </a:lnTo>
                  <a:lnTo>
                    <a:pt x="1082000" y="-586"/>
                  </a:lnTo>
                  <a:close/>
                </a:path>
              </a:pathLst>
            </a:custGeom>
            <a:solidFill>
              <a:srgbClr val="FFFFFF"/>
            </a:solidFill>
            <a:ln w="22842"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TextBox 2613">
              <a:extLst>
                <a:ext uri="{FF2B5EF4-FFF2-40B4-BE49-F238E27FC236}">
                  <a16:creationId xmlns:a16="http://schemas.microsoft.com/office/drawing/2014/main" id="{633DC5B5-226E-417F-90DD-7147D548D71F}"/>
                </a:ext>
              </a:extLst>
            </p:cNvPr>
            <p:cNvSpPr txBox="1"/>
            <p:nvPr/>
          </p:nvSpPr>
          <p:spPr>
            <a:xfrm>
              <a:off x="8427806" y="4386358"/>
              <a:ext cx="988137" cy="55399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VWM-2</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(40x40x3)</a:t>
              </a: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grpSp>
      <p:sp>
        <p:nvSpPr>
          <p:cNvPr id="187" name="Freeform 2626">
            <a:extLst>
              <a:ext uri="{FF2B5EF4-FFF2-40B4-BE49-F238E27FC236}">
                <a16:creationId xmlns:a16="http://schemas.microsoft.com/office/drawing/2014/main" id="{950750CB-396F-4BD5-901A-C8084E165505}"/>
              </a:ext>
            </a:extLst>
          </p:cNvPr>
          <p:cNvSpPr/>
          <p:nvPr/>
        </p:nvSpPr>
        <p:spPr>
          <a:xfrm rot="5400000" flipV="1">
            <a:off x="8062040" y="3009987"/>
            <a:ext cx="256760" cy="256967"/>
          </a:xfrm>
          <a:custGeom>
            <a:avLst/>
            <a:gdLst>
              <a:gd name="connsiteX0" fmla="*/ 202444 w 403946"/>
              <a:gd name="connsiteY0" fmla="*/ 403927 h 404271"/>
              <a:gd name="connsiteX1" fmla="*/ 303218 w 403946"/>
              <a:gd name="connsiteY1" fmla="*/ 376486 h 404271"/>
              <a:gd name="connsiteX2" fmla="*/ 377397 w 403946"/>
              <a:gd name="connsiteY2" fmla="*/ 302247 h 404271"/>
              <a:gd name="connsiteX3" fmla="*/ 404019 w 403946"/>
              <a:gd name="connsiteY3" fmla="*/ 201393 h 404271"/>
              <a:gd name="connsiteX4" fmla="*/ 377397 w 403946"/>
              <a:gd name="connsiteY4" fmla="*/ 100510 h 404271"/>
              <a:gd name="connsiteX5" fmla="*/ 303218 w 403946"/>
              <a:gd name="connsiteY5" fmla="*/ 26271 h 404271"/>
              <a:gd name="connsiteX6" fmla="*/ 202444 w 403946"/>
              <a:gd name="connsiteY6" fmla="*/ -345 h 404271"/>
              <a:gd name="connsiteX7" fmla="*/ 101671 w 403946"/>
              <a:gd name="connsiteY7" fmla="*/ 26271 h 404271"/>
              <a:gd name="connsiteX8" fmla="*/ 27492 w 403946"/>
              <a:gd name="connsiteY8" fmla="*/ 100510 h 404271"/>
              <a:gd name="connsiteX9" fmla="*/ 72 w 403946"/>
              <a:gd name="connsiteY9" fmla="*/ 201393 h 404271"/>
              <a:gd name="connsiteX10" fmla="*/ 27492 w 403946"/>
              <a:gd name="connsiteY10" fmla="*/ 302247 h 404271"/>
              <a:gd name="connsiteX11" fmla="*/ 101671 w 403946"/>
              <a:gd name="connsiteY11" fmla="*/ 376486 h 404271"/>
              <a:gd name="connsiteX12" fmla="*/ 202444 w 403946"/>
              <a:gd name="connsiteY12" fmla="*/ 403927 h 40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71">
                <a:moveTo>
                  <a:pt x="202444" y="403927"/>
                </a:moveTo>
                <a:cubicBezTo>
                  <a:pt x="239534" y="403927"/>
                  <a:pt x="270991" y="395046"/>
                  <a:pt x="303218" y="376486"/>
                </a:cubicBezTo>
                <a:cubicBezTo>
                  <a:pt x="335471" y="357926"/>
                  <a:pt x="358852" y="334528"/>
                  <a:pt x="377397" y="302247"/>
                </a:cubicBezTo>
                <a:cubicBezTo>
                  <a:pt x="395941" y="269967"/>
                  <a:pt x="404019" y="238513"/>
                  <a:pt x="404019" y="201393"/>
                </a:cubicBezTo>
                <a:cubicBezTo>
                  <a:pt x="404019" y="164274"/>
                  <a:pt x="395941" y="132790"/>
                  <a:pt x="377397" y="100510"/>
                </a:cubicBezTo>
                <a:cubicBezTo>
                  <a:pt x="358852" y="68229"/>
                  <a:pt x="335471" y="44831"/>
                  <a:pt x="303218" y="26271"/>
                </a:cubicBezTo>
                <a:cubicBezTo>
                  <a:pt x="270991" y="7712"/>
                  <a:pt x="239534" y="-345"/>
                  <a:pt x="202444" y="-345"/>
                </a:cubicBezTo>
                <a:cubicBezTo>
                  <a:pt x="165354" y="-345"/>
                  <a:pt x="133925" y="7712"/>
                  <a:pt x="101671" y="26271"/>
                </a:cubicBezTo>
                <a:cubicBezTo>
                  <a:pt x="69417" y="44831"/>
                  <a:pt x="46036" y="68229"/>
                  <a:pt x="27492" y="100510"/>
                </a:cubicBezTo>
                <a:cubicBezTo>
                  <a:pt x="8947" y="132790"/>
                  <a:pt x="72" y="164274"/>
                  <a:pt x="72" y="201393"/>
                </a:cubicBezTo>
                <a:cubicBezTo>
                  <a:pt x="72" y="238513"/>
                  <a:pt x="8947" y="269967"/>
                  <a:pt x="27492" y="302247"/>
                </a:cubicBezTo>
                <a:cubicBezTo>
                  <a:pt x="46036" y="334528"/>
                  <a:pt x="69417" y="357926"/>
                  <a:pt x="101671" y="376486"/>
                </a:cubicBezTo>
                <a:cubicBezTo>
                  <a:pt x="133925" y="395046"/>
                  <a:pt x="165354" y="403927"/>
                  <a:pt x="202444" y="403927"/>
                </a:cubicBezTo>
                <a:close/>
              </a:path>
            </a:pathLst>
          </a:custGeom>
          <a:solidFill>
            <a:srgbClr val="B7B3CA"/>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TextBox 2627">
            <a:extLst>
              <a:ext uri="{FF2B5EF4-FFF2-40B4-BE49-F238E27FC236}">
                <a16:creationId xmlns:a16="http://schemas.microsoft.com/office/drawing/2014/main" id="{C94E6309-2439-421E-9CB8-BD2642D495EB}"/>
              </a:ext>
            </a:extLst>
          </p:cNvPr>
          <p:cNvSpPr txBox="1"/>
          <p:nvPr/>
        </p:nvSpPr>
        <p:spPr>
          <a:xfrm>
            <a:off x="7991669" y="3002527"/>
            <a:ext cx="415498"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tl val="0"/>
              </a:rPr>
              <a:t>PM</a:t>
            </a:r>
            <a:endParaRPr kumimoji="0" lang="en-JP" sz="120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189" name="Freeform 2628">
            <a:extLst>
              <a:ext uri="{FF2B5EF4-FFF2-40B4-BE49-F238E27FC236}">
                <a16:creationId xmlns:a16="http://schemas.microsoft.com/office/drawing/2014/main" id="{AE441B36-110E-467E-82CD-DCC7BE5FBE7E}"/>
              </a:ext>
            </a:extLst>
          </p:cNvPr>
          <p:cNvSpPr/>
          <p:nvPr/>
        </p:nvSpPr>
        <p:spPr>
          <a:xfrm rot="5400000" flipV="1">
            <a:off x="8511705" y="3504171"/>
            <a:ext cx="323907" cy="14474"/>
          </a:xfrm>
          <a:custGeom>
            <a:avLst/>
            <a:gdLst>
              <a:gd name="connsiteX0" fmla="*/ 77 w 509584"/>
              <a:gd name="connsiteY0" fmla="*/ -403 h 22772"/>
              <a:gd name="connsiteX1" fmla="*/ 509662 w 509584"/>
              <a:gd name="connsiteY1" fmla="*/ -403 h 22772"/>
            </a:gdLst>
            <a:ahLst/>
            <a:cxnLst>
              <a:cxn ang="0">
                <a:pos x="connsiteX0" y="connsiteY0"/>
              </a:cxn>
              <a:cxn ang="0">
                <a:pos x="connsiteX1" y="connsiteY1"/>
              </a:cxn>
            </a:cxnLst>
            <a:rect l="l" t="t" r="r" b="b"/>
            <a:pathLst>
              <a:path w="509584" h="22772">
                <a:moveTo>
                  <a:pt x="77" y="-403"/>
                </a:moveTo>
                <a:lnTo>
                  <a:pt x="509662" y="-403"/>
                </a:lnTo>
              </a:path>
            </a:pathLst>
          </a:custGeom>
          <a:noFill/>
          <a:ln w="22736"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2629">
            <a:extLst>
              <a:ext uri="{FF2B5EF4-FFF2-40B4-BE49-F238E27FC236}">
                <a16:creationId xmlns:a16="http://schemas.microsoft.com/office/drawing/2014/main" id="{2281CD15-BC44-4C32-86AD-A68C7A3AD52C}"/>
              </a:ext>
            </a:extLst>
          </p:cNvPr>
          <p:cNvSpPr/>
          <p:nvPr/>
        </p:nvSpPr>
        <p:spPr>
          <a:xfrm rot="5400000" flipV="1">
            <a:off x="8062040" y="3009992"/>
            <a:ext cx="256760" cy="256968"/>
          </a:xfrm>
          <a:custGeom>
            <a:avLst/>
            <a:gdLst>
              <a:gd name="connsiteX0" fmla="*/ 202495 w 403946"/>
              <a:gd name="connsiteY0" fmla="*/ 403749 h 404272"/>
              <a:gd name="connsiteX1" fmla="*/ 303268 w 403946"/>
              <a:gd name="connsiteY1" fmla="*/ 376308 h 404272"/>
              <a:gd name="connsiteX2" fmla="*/ 377447 w 403946"/>
              <a:gd name="connsiteY2" fmla="*/ 302068 h 404272"/>
              <a:gd name="connsiteX3" fmla="*/ 404070 w 403946"/>
              <a:gd name="connsiteY3" fmla="*/ 201214 h 404272"/>
              <a:gd name="connsiteX4" fmla="*/ 377447 w 403946"/>
              <a:gd name="connsiteY4" fmla="*/ 100331 h 404272"/>
              <a:gd name="connsiteX5" fmla="*/ 303268 w 403946"/>
              <a:gd name="connsiteY5" fmla="*/ 26091 h 404272"/>
              <a:gd name="connsiteX6" fmla="*/ 202495 w 403946"/>
              <a:gd name="connsiteY6" fmla="*/ -524 h 404272"/>
              <a:gd name="connsiteX7" fmla="*/ 101721 w 403946"/>
              <a:gd name="connsiteY7" fmla="*/ 26091 h 404272"/>
              <a:gd name="connsiteX8" fmla="*/ 27542 w 403946"/>
              <a:gd name="connsiteY8" fmla="*/ 100331 h 404272"/>
              <a:gd name="connsiteX9" fmla="*/ 123 w 403946"/>
              <a:gd name="connsiteY9" fmla="*/ 201214 h 404272"/>
              <a:gd name="connsiteX10" fmla="*/ 27542 w 403946"/>
              <a:gd name="connsiteY10" fmla="*/ 302068 h 404272"/>
              <a:gd name="connsiteX11" fmla="*/ 101721 w 403946"/>
              <a:gd name="connsiteY11" fmla="*/ 376308 h 404272"/>
              <a:gd name="connsiteX12" fmla="*/ 202495 w 403946"/>
              <a:gd name="connsiteY12" fmla="*/ 403749 h 4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72">
                <a:moveTo>
                  <a:pt x="202495" y="403749"/>
                </a:moveTo>
                <a:cubicBezTo>
                  <a:pt x="239585" y="403749"/>
                  <a:pt x="271042" y="394867"/>
                  <a:pt x="303268" y="376308"/>
                </a:cubicBezTo>
                <a:cubicBezTo>
                  <a:pt x="335523" y="357747"/>
                  <a:pt x="358902" y="334349"/>
                  <a:pt x="377447" y="302068"/>
                </a:cubicBezTo>
                <a:cubicBezTo>
                  <a:pt x="395993" y="269788"/>
                  <a:pt x="404070" y="238333"/>
                  <a:pt x="404070" y="201214"/>
                </a:cubicBezTo>
                <a:cubicBezTo>
                  <a:pt x="404070" y="164094"/>
                  <a:pt x="395993" y="132611"/>
                  <a:pt x="377447" y="100331"/>
                </a:cubicBezTo>
                <a:cubicBezTo>
                  <a:pt x="358902" y="68050"/>
                  <a:pt x="335523" y="44652"/>
                  <a:pt x="303268" y="26091"/>
                </a:cubicBezTo>
                <a:cubicBezTo>
                  <a:pt x="271042" y="7532"/>
                  <a:pt x="239585" y="-524"/>
                  <a:pt x="202495" y="-524"/>
                </a:cubicBezTo>
                <a:cubicBezTo>
                  <a:pt x="165406" y="-524"/>
                  <a:pt x="133976" y="7532"/>
                  <a:pt x="101721" y="26091"/>
                </a:cubicBezTo>
                <a:cubicBezTo>
                  <a:pt x="69467" y="44652"/>
                  <a:pt x="46087" y="68050"/>
                  <a:pt x="27542" y="100331"/>
                </a:cubicBezTo>
                <a:cubicBezTo>
                  <a:pt x="8998" y="132611"/>
                  <a:pt x="123" y="164094"/>
                  <a:pt x="123" y="201214"/>
                </a:cubicBezTo>
                <a:cubicBezTo>
                  <a:pt x="123" y="238333"/>
                  <a:pt x="8998" y="269788"/>
                  <a:pt x="27542" y="302068"/>
                </a:cubicBezTo>
                <a:cubicBezTo>
                  <a:pt x="46087" y="334349"/>
                  <a:pt x="69467" y="357747"/>
                  <a:pt x="101721" y="376308"/>
                </a:cubicBezTo>
                <a:cubicBezTo>
                  <a:pt x="133976" y="394867"/>
                  <a:pt x="165406" y="403749"/>
                  <a:pt x="202495" y="403749"/>
                </a:cubicBezTo>
                <a:close/>
              </a:path>
            </a:pathLst>
          </a:custGeom>
          <a:noFill/>
          <a:ln w="22736"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TextBox 2632">
            <a:extLst>
              <a:ext uri="{FF2B5EF4-FFF2-40B4-BE49-F238E27FC236}">
                <a16:creationId xmlns:a16="http://schemas.microsoft.com/office/drawing/2014/main" id="{A40A5D9E-7502-4B6B-B82C-EC7462CF9DCA}"/>
              </a:ext>
            </a:extLst>
          </p:cNvPr>
          <p:cNvSpPr txBox="1"/>
          <p:nvPr/>
        </p:nvSpPr>
        <p:spPr>
          <a:xfrm>
            <a:off x="6362990" y="3524882"/>
            <a:ext cx="1071924" cy="5078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Arial"/>
                <a:sym typeface="Arial"/>
                <a:rtl val="0"/>
              </a:rPr>
              <a:t>Visual </a:t>
            </a:r>
            <a:r>
              <a:rPr kumimoji="0" lang="en-JP" sz="1350" b="0" i="0" u="none" strike="noStrike" kern="1200" cap="none" spc="0" normalizeH="0" baseline="0" noProof="0" dirty="0">
                <a:ln>
                  <a:noFill/>
                </a:ln>
                <a:solidFill>
                  <a:srgbClr val="000000"/>
                </a:solidFill>
                <a:effectLst/>
                <a:uLnTx/>
                <a:uFillTx/>
                <a:latin typeface="Arial"/>
                <a:ea typeface="+mn-ea"/>
                <a:cs typeface="Arial"/>
                <a:sym typeface="Arial"/>
                <a:rtl val="0"/>
              </a:rPr>
              <a:t>Attention</a:t>
            </a:r>
          </a:p>
        </p:txBody>
      </p:sp>
      <p:grpSp>
        <p:nvGrpSpPr>
          <p:cNvPr id="192" name="グループ化 191">
            <a:extLst>
              <a:ext uri="{FF2B5EF4-FFF2-40B4-BE49-F238E27FC236}">
                <a16:creationId xmlns:a16="http://schemas.microsoft.com/office/drawing/2014/main" id="{A8D8949E-65E6-488F-8A07-01A69E949379}"/>
              </a:ext>
            </a:extLst>
          </p:cNvPr>
          <p:cNvGrpSpPr/>
          <p:nvPr/>
        </p:nvGrpSpPr>
        <p:grpSpPr>
          <a:xfrm>
            <a:off x="7996725" y="4246151"/>
            <a:ext cx="415498" cy="276999"/>
            <a:chOff x="6740104" y="5132564"/>
            <a:chExt cx="553996" cy="369332"/>
          </a:xfrm>
        </p:grpSpPr>
        <p:sp>
          <p:nvSpPr>
            <p:cNvPr id="244" name="Freeform 2635">
              <a:extLst>
                <a:ext uri="{FF2B5EF4-FFF2-40B4-BE49-F238E27FC236}">
                  <a16:creationId xmlns:a16="http://schemas.microsoft.com/office/drawing/2014/main" id="{0697AB87-F6B7-46EF-A994-9E9F38C0701A}"/>
                </a:ext>
              </a:extLst>
            </p:cNvPr>
            <p:cNvSpPr/>
            <p:nvPr/>
          </p:nvSpPr>
          <p:spPr>
            <a:xfrm rot="5400000" flipV="1">
              <a:off x="6833414" y="5142099"/>
              <a:ext cx="342347" cy="342624"/>
            </a:xfrm>
            <a:custGeom>
              <a:avLst/>
              <a:gdLst>
                <a:gd name="connsiteX0" fmla="*/ 202473 w 403946"/>
                <a:gd name="connsiteY0" fmla="*/ 403743 h 404272"/>
                <a:gd name="connsiteX1" fmla="*/ 303247 w 403946"/>
                <a:gd name="connsiteY1" fmla="*/ 376300 h 404272"/>
                <a:gd name="connsiteX2" fmla="*/ 377426 w 403946"/>
                <a:gd name="connsiteY2" fmla="*/ 302062 h 404272"/>
                <a:gd name="connsiteX3" fmla="*/ 404048 w 403946"/>
                <a:gd name="connsiteY3" fmla="*/ 201207 h 404272"/>
                <a:gd name="connsiteX4" fmla="*/ 377426 w 403946"/>
                <a:gd name="connsiteY4" fmla="*/ 100325 h 404272"/>
                <a:gd name="connsiteX5" fmla="*/ 303247 w 403946"/>
                <a:gd name="connsiteY5" fmla="*/ 26085 h 404272"/>
                <a:gd name="connsiteX6" fmla="*/ 202473 w 403946"/>
                <a:gd name="connsiteY6" fmla="*/ -530 h 404272"/>
                <a:gd name="connsiteX7" fmla="*/ 101700 w 403946"/>
                <a:gd name="connsiteY7" fmla="*/ 26085 h 404272"/>
                <a:gd name="connsiteX8" fmla="*/ 27521 w 403946"/>
                <a:gd name="connsiteY8" fmla="*/ 100325 h 404272"/>
                <a:gd name="connsiteX9" fmla="*/ 101 w 403946"/>
                <a:gd name="connsiteY9" fmla="*/ 201207 h 404272"/>
                <a:gd name="connsiteX10" fmla="*/ 27521 w 403946"/>
                <a:gd name="connsiteY10" fmla="*/ 302062 h 404272"/>
                <a:gd name="connsiteX11" fmla="*/ 101700 w 403946"/>
                <a:gd name="connsiteY11" fmla="*/ 376300 h 404272"/>
                <a:gd name="connsiteX12" fmla="*/ 202473 w 403946"/>
                <a:gd name="connsiteY12" fmla="*/ 403743 h 4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72">
                  <a:moveTo>
                    <a:pt x="202473" y="403743"/>
                  </a:moveTo>
                  <a:cubicBezTo>
                    <a:pt x="239563" y="403743"/>
                    <a:pt x="271020" y="394861"/>
                    <a:pt x="303247" y="376300"/>
                  </a:cubicBezTo>
                  <a:cubicBezTo>
                    <a:pt x="335501" y="357741"/>
                    <a:pt x="358881" y="334342"/>
                    <a:pt x="377426" y="302062"/>
                  </a:cubicBezTo>
                  <a:cubicBezTo>
                    <a:pt x="395970" y="269781"/>
                    <a:pt x="404048" y="238327"/>
                    <a:pt x="404048" y="201207"/>
                  </a:cubicBezTo>
                  <a:cubicBezTo>
                    <a:pt x="404048" y="164089"/>
                    <a:pt x="395970" y="132605"/>
                    <a:pt x="377426" y="100325"/>
                  </a:cubicBezTo>
                  <a:cubicBezTo>
                    <a:pt x="358881" y="68044"/>
                    <a:pt x="335501" y="44645"/>
                    <a:pt x="303247" y="26085"/>
                  </a:cubicBezTo>
                  <a:cubicBezTo>
                    <a:pt x="271020" y="7526"/>
                    <a:pt x="239563" y="-530"/>
                    <a:pt x="202473" y="-530"/>
                  </a:cubicBezTo>
                  <a:cubicBezTo>
                    <a:pt x="165383" y="-530"/>
                    <a:pt x="133954" y="7526"/>
                    <a:pt x="101700" y="26085"/>
                  </a:cubicBezTo>
                  <a:cubicBezTo>
                    <a:pt x="69446" y="44645"/>
                    <a:pt x="46065" y="68044"/>
                    <a:pt x="27521" y="100325"/>
                  </a:cubicBezTo>
                  <a:cubicBezTo>
                    <a:pt x="8976" y="132605"/>
                    <a:pt x="101" y="164089"/>
                    <a:pt x="101" y="201207"/>
                  </a:cubicBezTo>
                  <a:cubicBezTo>
                    <a:pt x="101" y="238327"/>
                    <a:pt x="8976" y="269781"/>
                    <a:pt x="27521" y="302062"/>
                  </a:cubicBezTo>
                  <a:cubicBezTo>
                    <a:pt x="46065" y="334342"/>
                    <a:pt x="69446" y="357741"/>
                    <a:pt x="101700" y="376300"/>
                  </a:cubicBezTo>
                  <a:cubicBezTo>
                    <a:pt x="133954" y="394861"/>
                    <a:pt x="165383" y="403743"/>
                    <a:pt x="202473" y="403743"/>
                  </a:cubicBezTo>
                  <a:close/>
                </a:path>
              </a:pathLst>
            </a:custGeom>
            <a:solidFill>
              <a:srgbClr val="B7B3CA"/>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2636">
              <a:extLst>
                <a:ext uri="{FF2B5EF4-FFF2-40B4-BE49-F238E27FC236}">
                  <a16:creationId xmlns:a16="http://schemas.microsoft.com/office/drawing/2014/main" id="{6C4F921F-E746-40B8-AC4F-F3EBDE68E8D8}"/>
                </a:ext>
              </a:extLst>
            </p:cNvPr>
            <p:cNvSpPr/>
            <p:nvPr/>
          </p:nvSpPr>
          <p:spPr>
            <a:xfrm rot="5400000" flipV="1">
              <a:off x="6833425" y="5142100"/>
              <a:ext cx="342347" cy="342624"/>
            </a:xfrm>
            <a:custGeom>
              <a:avLst/>
              <a:gdLst>
                <a:gd name="connsiteX0" fmla="*/ 202599 w 403946"/>
                <a:gd name="connsiteY0" fmla="*/ 403749 h 404272"/>
                <a:gd name="connsiteX1" fmla="*/ 303372 w 403946"/>
                <a:gd name="connsiteY1" fmla="*/ 376308 h 404272"/>
                <a:gd name="connsiteX2" fmla="*/ 377552 w 403946"/>
                <a:gd name="connsiteY2" fmla="*/ 302068 h 404272"/>
                <a:gd name="connsiteX3" fmla="*/ 404174 w 403946"/>
                <a:gd name="connsiteY3" fmla="*/ 201214 h 404272"/>
                <a:gd name="connsiteX4" fmla="*/ 377552 w 403946"/>
                <a:gd name="connsiteY4" fmla="*/ 100331 h 404272"/>
                <a:gd name="connsiteX5" fmla="*/ 303372 w 403946"/>
                <a:gd name="connsiteY5" fmla="*/ 26091 h 404272"/>
                <a:gd name="connsiteX6" fmla="*/ 202599 w 403946"/>
                <a:gd name="connsiteY6" fmla="*/ -524 h 404272"/>
                <a:gd name="connsiteX7" fmla="*/ 101825 w 403946"/>
                <a:gd name="connsiteY7" fmla="*/ 26091 h 404272"/>
                <a:gd name="connsiteX8" fmla="*/ 27646 w 403946"/>
                <a:gd name="connsiteY8" fmla="*/ 100331 h 404272"/>
                <a:gd name="connsiteX9" fmla="*/ 228 w 403946"/>
                <a:gd name="connsiteY9" fmla="*/ 201214 h 404272"/>
                <a:gd name="connsiteX10" fmla="*/ 27646 w 403946"/>
                <a:gd name="connsiteY10" fmla="*/ 302068 h 404272"/>
                <a:gd name="connsiteX11" fmla="*/ 101825 w 403946"/>
                <a:gd name="connsiteY11" fmla="*/ 376308 h 404272"/>
                <a:gd name="connsiteX12" fmla="*/ 202599 w 403946"/>
                <a:gd name="connsiteY12" fmla="*/ 403749 h 4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72">
                  <a:moveTo>
                    <a:pt x="202599" y="403749"/>
                  </a:moveTo>
                  <a:cubicBezTo>
                    <a:pt x="239689" y="403749"/>
                    <a:pt x="271146" y="394867"/>
                    <a:pt x="303372" y="376308"/>
                  </a:cubicBezTo>
                  <a:cubicBezTo>
                    <a:pt x="335627" y="357747"/>
                    <a:pt x="359006" y="334349"/>
                    <a:pt x="377552" y="302068"/>
                  </a:cubicBezTo>
                  <a:cubicBezTo>
                    <a:pt x="396097" y="269788"/>
                    <a:pt x="404174" y="238333"/>
                    <a:pt x="404174" y="201214"/>
                  </a:cubicBezTo>
                  <a:cubicBezTo>
                    <a:pt x="404174" y="164094"/>
                    <a:pt x="396097" y="132611"/>
                    <a:pt x="377552" y="100331"/>
                  </a:cubicBezTo>
                  <a:cubicBezTo>
                    <a:pt x="359006" y="68050"/>
                    <a:pt x="335627" y="44652"/>
                    <a:pt x="303372" y="26091"/>
                  </a:cubicBezTo>
                  <a:cubicBezTo>
                    <a:pt x="271146" y="7532"/>
                    <a:pt x="239689" y="-524"/>
                    <a:pt x="202599" y="-524"/>
                  </a:cubicBezTo>
                  <a:cubicBezTo>
                    <a:pt x="165510" y="-524"/>
                    <a:pt x="134080" y="7532"/>
                    <a:pt x="101825" y="26091"/>
                  </a:cubicBezTo>
                  <a:cubicBezTo>
                    <a:pt x="69571" y="44652"/>
                    <a:pt x="46191" y="68050"/>
                    <a:pt x="27646" y="100331"/>
                  </a:cubicBezTo>
                  <a:cubicBezTo>
                    <a:pt x="9102" y="132611"/>
                    <a:pt x="228" y="164094"/>
                    <a:pt x="228" y="201214"/>
                  </a:cubicBezTo>
                  <a:cubicBezTo>
                    <a:pt x="228" y="238333"/>
                    <a:pt x="9102" y="269788"/>
                    <a:pt x="27646" y="302068"/>
                  </a:cubicBezTo>
                  <a:cubicBezTo>
                    <a:pt x="46191" y="334349"/>
                    <a:pt x="69571" y="357747"/>
                    <a:pt x="101825" y="376308"/>
                  </a:cubicBezTo>
                  <a:cubicBezTo>
                    <a:pt x="134080" y="394867"/>
                    <a:pt x="165510" y="403749"/>
                    <a:pt x="202599" y="403749"/>
                  </a:cubicBezTo>
                  <a:close/>
                </a:path>
              </a:pathLst>
            </a:custGeom>
            <a:noFill/>
            <a:ln w="22736"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TextBox 2637">
              <a:extLst>
                <a:ext uri="{FF2B5EF4-FFF2-40B4-BE49-F238E27FC236}">
                  <a16:creationId xmlns:a16="http://schemas.microsoft.com/office/drawing/2014/main" id="{FFAF4AC5-1C8F-43AD-84BD-C8EE497196D2}"/>
                </a:ext>
              </a:extLst>
            </p:cNvPr>
            <p:cNvSpPr txBox="1"/>
            <p:nvPr/>
          </p:nvSpPr>
          <p:spPr>
            <a:xfrm>
              <a:off x="6740104" y="5132564"/>
              <a:ext cx="553996"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tl val="0"/>
                </a:rPr>
                <a:t>PM</a:t>
              </a:r>
              <a:endParaRPr kumimoji="0" lang="en-JP" sz="120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grpSp>
      <p:sp>
        <p:nvSpPr>
          <p:cNvPr id="193" name="TextBox 4117">
            <a:extLst>
              <a:ext uri="{FF2B5EF4-FFF2-40B4-BE49-F238E27FC236}">
                <a16:creationId xmlns:a16="http://schemas.microsoft.com/office/drawing/2014/main" id="{A944A44B-BEA7-4949-8BF1-62AE2F1B31F7}"/>
              </a:ext>
            </a:extLst>
          </p:cNvPr>
          <p:cNvSpPr txBox="1"/>
          <p:nvPr/>
        </p:nvSpPr>
        <p:spPr>
          <a:xfrm>
            <a:off x="6596987" y="2890266"/>
            <a:ext cx="603050" cy="24622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P" sz="1000" b="0" i="0" u="none" strike="noStrike" kern="1200" cap="none" spc="0" normalizeH="0" baseline="0" noProof="0" dirty="0">
                <a:ln>
                  <a:noFill/>
                </a:ln>
                <a:solidFill>
                  <a:srgbClr val="000000"/>
                </a:solidFill>
                <a:effectLst/>
                <a:uLnTx/>
                <a:uFillTx/>
                <a:latin typeface="Arial"/>
                <a:ea typeface="+mn-ea"/>
                <a:cs typeface="Arial"/>
                <a:sym typeface="Arial"/>
                <a:rtl val="0"/>
              </a:rPr>
              <a:t>Inverse</a:t>
            </a:r>
          </a:p>
        </p:txBody>
      </p:sp>
      <p:sp>
        <p:nvSpPr>
          <p:cNvPr id="194" name="TextBox 4118">
            <a:extLst>
              <a:ext uri="{FF2B5EF4-FFF2-40B4-BE49-F238E27FC236}">
                <a16:creationId xmlns:a16="http://schemas.microsoft.com/office/drawing/2014/main" id="{0050BD28-3387-484D-A4C9-A8A06BFA9850}"/>
              </a:ext>
            </a:extLst>
          </p:cNvPr>
          <p:cNvSpPr txBox="1"/>
          <p:nvPr/>
        </p:nvSpPr>
        <p:spPr>
          <a:xfrm>
            <a:off x="6599258" y="4429630"/>
            <a:ext cx="654346" cy="24622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P" sz="1000" b="0" i="0" u="none" strike="noStrike" kern="1200" cap="none" spc="0" normalizeH="0" baseline="0" noProof="0" dirty="0">
                <a:ln>
                  <a:noFill/>
                </a:ln>
                <a:solidFill>
                  <a:srgbClr val="000000"/>
                </a:solidFill>
                <a:effectLst/>
                <a:uLnTx/>
                <a:uFillTx/>
                <a:latin typeface="Arial"/>
                <a:ea typeface="+mn-ea"/>
                <a:cs typeface="Arial"/>
                <a:sym typeface="Arial"/>
                <a:rtl val="0"/>
              </a:rPr>
              <a:t>Forward</a:t>
            </a:r>
          </a:p>
        </p:txBody>
      </p:sp>
      <p:sp>
        <p:nvSpPr>
          <p:cNvPr id="195" name="TextBox 4964">
            <a:extLst>
              <a:ext uri="{FF2B5EF4-FFF2-40B4-BE49-F238E27FC236}">
                <a16:creationId xmlns:a16="http://schemas.microsoft.com/office/drawing/2014/main" id="{1476204F-CC9E-4E30-8DB7-8060A0DED3EE}"/>
              </a:ext>
            </a:extLst>
          </p:cNvPr>
          <p:cNvSpPr txBox="1"/>
          <p:nvPr/>
        </p:nvSpPr>
        <p:spPr>
          <a:xfrm>
            <a:off x="9033081" y="4406145"/>
            <a:ext cx="1162498"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P" sz="1100" b="0" i="0" u="none" strike="noStrike" kern="1200" cap="none" spc="0" normalizeH="0" baseline="0" noProof="0" dirty="0">
                <a:ln>
                  <a:noFill/>
                </a:ln>
                <a:solidFill>
                  <a:srgbClr val="000000"/>
                </a:solidFill>
                <a:effectLst/>
                <a:uLnTx/>
                <a:uFillTx/>
                <a:latin typeface="Arial"/>
                <a:ea typeface="+mn-ea"/>
                <a:cs typeface="Arial"/>
                <a:sym typeface="Arial"/>
                <a:rtl val="0"/>
              </a:rPr>
              <a:t>VWM-2 System</a:t>
            </a:r>
          </a:p>
        </p:txBody>
      </p:sp>
      <p:grpSp>
        <p:nvGrpSpPr>
          <p:cNvPr id="196" name="グループ化 195">
            <a:extLst>
              <a:ext uri="{FF2B5EF4-FFF2-40B4-BE49-F238E27FC236}">
                <a16:creationId xmlns:a16="http://schemas.microsoft.com/office/drawing/2014/main" id="{FCEDD30F-E711-491C-85AA-0649390D0181}"/>
              </a:ext>
            </a:extLst>
          </p:cNvPr>
          <p:cNvGrpSpPr/>
          <p:nvPr/>
        </p:nvGrpSpPr>
        <p:grpSpPr>
          <a:xfrm>
            <a:off x="8336610" y="4079730"/>
            <a:ext cx="377708" cy="300966"/>
            <a:chOff x="7180845" y="4941787"/>
            <a:chExt cx="503611" cy="401288"/>
          </a:xfrm>
        </p:grpSpPr>
        <p:sp>
          <p:nvSpPr>
            <p:cNvPr id="242" name="Freeform 2631">
              <a:extLst>
                <a:ext uri="{FF2B5EF4-FFF2-40B4-BE49-F238E27FC236}">
                  <a16:creationId xmlns:a16="http://schemas.microsoft.com/office/drawing/2014/main" id="{3F90C636-25D4-4E61-AADA-FDDC576CD8C8}"/>
                </a:ext>
              </a:extLst>
            </p:cNvPr>
            <p:cNvSpPr/>
            <p:nvPr/>
          </p:nvSpPr>
          <p:spPr>
            <a:xfrm rot="5400000" flipV="1">
              <a:off x="7556293" y="4967370"/>
              <a:ext cx="153746" cy="102580"/>
            </a:xfrm>
            <a:custGeom>
              <a:avLst/>
              <a:gdLst>
                <a:gd name="connsiteX0" fmla="*/ 90 w 181409"/>
                <a:gd name="connsiteY0" fmla="*/ 60115 h 121037"/>
                <a:gd name="connsiteX1" fmla="*/ 181500 w 181409"/>
                <a:gd name="connsiteY1" fmla="*/ 120634 h 121037"/>
                <a:gd name="connsiteX2" fmla="*/ 181500 w 181409"/>
                <a:gd name="connsiteY2" fmla="*/ -403 h 121037"/>
              </a:gdLst>
              <a:ahLst/>
              <a:cxnLst>
                <a:cxn ang="0">
                  <a:pos x="connsiteX0" y="connsiteY0"/>
                </a:cxn>
                <a:cxn ang="0">
                  <a:pos x="connsiteX1" y="connsiteY1"/>
                </a:cxn>
                <a:cxn ang="0">
                  <a:pos x="connsiteX2" y="connsiteY2"/>
                </a:cxn>
              </a:cxnLst>
              <a:rect l="l" t="t" r="r" b="b"/>
              <a:pathLst>
                <a:path w="181409" h="121037">
                  <a:moveTo>
                    <a:pt x="90" y="60115"/>
                  </a:moveTo>
                  <a:lnTo>
                    <a:pt x="181500" y="120634"/>
                  </a:lnTo>
                  <a:lnTo>
                    <a:pt x="181500" y="-403"/>
                  </a:lnTo>
                  <a:close/>
                </a:path>
              </a:pathLst>
            </a:custGeom>
            <a:solidFill>
              <a:srgbClr val="000000"/>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4992">
              <a:extLst>
                <a:ext uri="{FF2B5EF4-FFF2-40B4-BE49-F238E27FC236}">
                  <a16:creationId xmlns:a16="http://schemas.microsoft.com/office/drawing/2014/main" id="{A74C3D94-C4D5-41B0-8E33-1D84D277C0A5}"/>
                </a:ext>
              </a:extLst>
            </p:cNvPr>
            <p:cNvSpPr/>
            <p:nvPr/>
          </p:nvSpPr>
          <p:spPr>
            <a:xfrm rot="5400000" flipV="1">
              <a:off x="7251862" y="4961868"/>
              <a:ext cx="310190" cy="452223"/>
            </a:xfrm>
            <a:custGeom>
              <a:avLst/>
              <a:gdLst>
                <a:gd name="connsiteX0" fmla="*/ 366095 w 366003"/>
                <a:gd name="connsiteY0" fmla="*/ -382 h 533592"/>
                <a:gd name="connsiteX1" fmla="*/ 366095 w 366003"/>
                <a:gd name="connsiteY1" fmla="*/ 533210 h 533592"/>
                <a:gd name="connsiteX2" fmla="*/ 91 w 366003"/>
                <a:gd name="connsiteY2" fmla="*/ 533210 h 533592"/>
              </a:gdLst>
              <a:ahLst/>
              <a:cxnLst>
                <a:cxn ang="0">
                  <a:pos x="connsiteX0" y="connsiteY0"/>
                </a:cxn>
                <a:cxn ang="0">
                  <a:pos x="connsiteX1" y="connsiteY1"/>
                </a:cxn>
                <a:cxn ang="0">
                  <a:pos x="connsiteX2" y="connsiteY2"/>
                </a:cxn>
              </a:cxnLst>
              <a:rect l="l" t="t" r="r" b="b"/>
              <a:pathLst>
                <a:path w="366003" h="533592">
                  <a:moveTo>
                    <a:pt x="366095" y="-382"/>
                  </a:moveTo>
                  <a:lnTo>
                    <a:pt x="366095" y="533210"/>
                  </a:lnTo>
                  <a:lnTo>
                    <a:pt x="91" y="533210"/>
                  </a:lnTo>
                </a:path>
              </a:pathLst>
            </a:custGeom>
            <a:noFill/>
            <a:ln w="22736"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7" name="TextBox 5038">
            <a:extLst>
              <a:ext uri="{FF2B5EF4-FFF2-40B4-BE49-F238E27FC236}">
                <a16:creationId xmlns:a16="http://schemas.microsoft.com/office/drawing/2014/main" id="{F34B4C6B-6469-4CC1-A5FC-4DF6B4791096}"/>
              </a:ext>
            </a:extLst>
          </p:cNvPr>
          <p:cNvSpPr txBox="1"/>
          <p:nvPr/>
        </p:nvSpPr>
        <p:spPr>
          <a:xfrm rot="5400000">
            <a:off x="6942337" y="3545385"/>
            <a:ext cx="184731" cy="21929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825"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200" name="Freeform 2605">
            <a:extLst>
              <a:ext uri="{FF2B5EF4-FFF2-40B4-BE49-F238E27FC236}">
                <a16:creationId xmlns:a16="http://schemas.microsoft.com/office/drawing/2014/main" id="{087ACF2C-143A-45DF-AE6F-5B13378AE38D}"/>
              </a:ext>
            </a:extLst>
          </p:cNvPr>
          <p:cNvSpPr/>
          <p:nvPr/>
        </p:nvSpPr>
        <p:spPr>
          <a:xfrm rot="5400000" flipV="1">
            <a:off x="4204251" y="2972338"/>
            <a:ext cx="1961232" cy="1491301"/>
          </a:xfrm>
          <a:custGeom>
            <a:avLst/>
            <a:gdLst>
              <a:gd name="connsiteX0" fmla="*/ 1543766 w 3263487"/>
              <a:gd name="connsiteY0" fmla="*/ 1897180 h 1897277"/>
              <a:gd name="connsiteX1" fmla="*/ 82 w 3263487"/>
              <a:gd name="connsiteY1" fmla="*/ 1897180 h 1897277"/>
              <a:gd name="connsiteX2" fmla="*/ 82 w 3263487"/>
              <a:gd name="connsiteY2" fmla="*/ -97 h 1897277"/>
              <a:gd name="connsiteX3" fmla="*/ 3263570 w 3263487"/>
              <a:gd name="connsiteY3" fmla="*/ -97 h 1897277"/>
              <a:gd name="connsiteX4" fmla="*/ 3263570 w 3263487"/>
              <a:gd name="connsiteY4" fmla="*/ 1897180 h 18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3487" h="1897277">
                <a:moveTo>
                  <a:pt x="1543766" y="1897180"/>
                </a:moveTo>
                <a:lnTo>
                  <a:pt x="82" y="1897180"/>
                </a:lnTo>
                <a:lnTo>
                  <a:pt x="82" y="-97"/>
                </a:lnTo>
                <a:lnTo>
                  <a:pt x="3263570" y="-97"/>
                </a:lnTo>
                <a:lnTo>
                  <a:pt x="3263570" y="1897180"/>
                </a:lnTo>
                <a:close/>
              </a:path>
            </a:pathLst>
          </a:custGeom>
          <a:solidFill>
            <a:srgbClr val="EEEEEE"/>
          </a:solidFill>
          <a:ln w="22736" cap="flat">
            <a:solidFill>
              <a:srgbClr val="000000"/>
            </a:solidFill>
            <a:custDash>
              <a:ds d="112870" sp="112870"/>
            </a:custDash>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01" name="グループ化 200">
            <a:extLst>
              <a:ext uri="{FF2B5EF4-FFF2-40B4-BE49-F238E27FC236}">
                <a16:creationId xmlns:a16="http://schemas.microsoft.com/office/drawing/2014/main" id="{9C98CDAB-8B97-424C-9FC7-83FE0C1F7EF1}"/>
              </a:ext>
            </a:extLst>
          </p:cNvPr>
          <p:cNvGrpSpPr/>
          <p:nvPr/>
        </p:nvGrpSpPr>
        <p:grpSpPr>
          <a:xfrm rot="16200000">
            <a:off x="4793530" y="3442796"/>
            <a:ext cx="423628" cy="785793"/>
            <a:chOff x="2581110" y="4012554"/>
            <a:chExt cx="564837" cy="1047725"/>
          </a:xfrm>
        </p:grpSpPr>
        <p:sp>
          <p:nvSpPr>
            <p:cNvPr id="235" name="Freeform 2620">
              <a:extLst>
                <a:ext uri="{FF2B5EF4-FFF2-40B4-BE49-F238E27FC236}">
                  <a16:creationId xmlns:a16="http://schemas.microsoft.com/office/drawing/2014/main" id="{F3B27ABD-B29E-47D6-A433-A4287909B0F7}"/>
                </a:ext>
              </a:extLst>
            </p:cNvPr>
            <p:cNvSpPr/>
            <p:nvPr/>
          </p:nvSpPr>
          <p:spPr>
            <a:xfrm rot="5400000" flipV="1">
              <a:off x="2394772" y="4274859"/>
              <a:ext cx="962404" cy="539946"/>
            </a:xfrm>
            <a:custGeom>
              <a:avLst/>
              <a:gdLst>
                <a:gd name="connsiteX0" fmla="*/ 544142 w 1088026"/>
                <a:gd name="connsiteY0" fmla="*/ -401 h 637099"/>
                <a:gd name="connsiteX1" fmla="*/ 139 w 1088026"/>
                <a:gd name="connsiteY1" fmla="*/ -401 h 637099"/>
                <a:gd name="connsiteX2" fmla="*/ 139 w 1088026"/>
                <a:gd name="connsiteY2" fmla="*/ 636698 h 637099"/>
                <a:gd name="connsiteX3" fmla="*/ 1088165 w 1088026"/>
                <a:gd name="connsiteY3" fmla="*/ 636698 h 637099"/>
                <a:gd name="connsiteX4" fmla="*/ 1088165 w 1088026"/>
                <a:gd name="connsiteY4" fmla="*/ -401 h 637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026" h="637099">
                  <a:moveTo>
                    <a:pt x="544142" y="-401"/>
                  </a:moveTo>
                  <a:lnTo>
                    <a:pt x="139" y="-401"/>
                  </a:lnTo>
                  <a:lnTo>
                    <a:pt x="139" y="636698"/>
                  </a:lnTo>
                  <a:lnTo>
                    <a:pt x="1088165" y="636698"/>
                  </a:lnTo>
                  <a:lnTo>
                    <a:pt x="1088165" y="-401"/>
                  </a:lnTo>
                  <a:close/>
                </a:path>
              </a:pathLst>
            </a:custGeom>
            <a:solidFill>
              <a:srgbClr val="FFFFFF"/>
            </a:solidFill>
            <a:ln w="2274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TextBox 2621">
              <a:extLst>
                <a:ext uri="{FF2B5EF4-FFF2-40B4-BE49-F238E27FC236}">
                  <a16:creationId xmlns:a16="http://schemas.microsoft.com/office/drawing/2014/main" id="{AA2FA8E7-0167-4626-A99E-634FD260C5C7}"/>
                </a:ext>
              </a:extLst>
            </p:cNvPr>
            <p:cNvSpPr txBox="1"/>
            <p:nvPr/>
          </p:nvSpPr>
          <p:spPr>
            <a:xfrm rot="5400000">
              <a:off x="2334245" y="4259419"/>
              <a:ext cx="1047725" cy="55399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VWM-1</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(64x64x3)</a:t>
              </a: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grpSp>
      <p:sp>
        <p:nvSpPr>
          <p:cNvPr id="202" name="Freeform 2623">
            <a:extLst>
              <a:ext uri="{FF2B5EF4-FFF2-40B4-BE49-F238E27FC236}">
                <a16:creationId xmlns:a16="http://schemas.microsoft.com/office/drawing/2014/main" id="{F74F9E76-FE33-4F1A-8493-4310169E769D}"/>
              </a:ext>
            </a:extLst>
          </p:cNvPr>
          <p:cNvSpPr/>
          <p:nvPr/>
        </p:nvSpPr>
        <p:spPr>
          <a:xfrm rot="5400000" flipV="1">
            <a:off x="5526430" y="3009996"/>
            <a:ext cx="256760" cy="256949"/>
          </a:xfrm>
          <a:custGeom>
            <a:avLst/>
            <a:gdLst>
              <a:gd name="connsiteX0" fmla="*/ 202444 w 403946"/>
              <a:gd name="connsiteY0" fmla="*/ 404105 h 404243"/>
              <a:gd name="connsiteX1" fmla="*/ 303218 w 403946"/>
              <a:gd name="connsiteY1" fmla="*/ 377490 h 404243"/>
              <a:gd name="connsiteX2" fmla="*/ 377397 w 403946"/>
              <a:gd name="connsiteY2" fmla="*/ 303251 h 404243"/>
              <a:gd name="connsiteX3" fmla="*/ 404019 w 403946"/>
              <a:gd name="connsiteY3" fmla="*/ 202396 h 404243"/>
              <a:gd name="connsiteX4" fmla="*/ 377397 w 403946"/>
              <a:gd name="connsiteY4" fmla="*/ 101514 h 404243"/>
              <a:gd name="connsiteX5" fmla="*/ 303218 w 403946"/>
              <a:gd name="connsiteY5" fmla="*/ 27275 h 404243"/>
              <a:gd name="connsiteX6" fmla="*/ 202444 w 403946"/>
              <a:gd name="connsiteY6" fmla="*/ -138 h 404243"/>
              <a:gd name="connsiteX7" fmla="*/ 101671 w 403946"/>
              <a:gd name="connsiteY7" fmla="*/ 27275 h 404243"/>
              <a:gd name="connsiteX8" fmla="*/ 27492 w 403946"/>
              <a:gd name="connsiteY8" fmla="*/ 101514 h 404243"/>
              <a:gd name="connsiteX9" fmla="*/ 72 w 403946"/>
              <a:gd name="connsiteY9" fmla="*/ 202396 h 404243"/>
              <a:gd name="connsiteX10" fmla="*/ 27492 w 403946"/>
              <a:gd name="connsiteY10" fmla="*/ 303251 h 404243"/>
              <a:gd name="connsiteX11" fmla="*/ 101671 w 403946"/>
              <a:gd name="connsiteY11" fmla="*/ 377490 h 404243"/>
              <a:gd name="connsiteX12" fmla="*/ 202444 w 403946"/>
              <a:gd name="connsiteY12" fmla="*/ 404105 h 404243"/>
              <a:gd name="connsiteX13" fmla="*/ 202444 w 403946"/>
              <a:gd name="connsiteY13" fmla="*/ 404105 h 40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946" h="404243">
                <a:moveTo>
                  <a:pt x="202444" y="404105"/>
                </a:moveTo>
                <a:cubicBezTo>
                  <a:pt x="239534" y="404105"/>
                  <a:pt x="270991" y="396050"/>
                  <a:pt x="303218" y="377490"/>
                </a:cubicBezTo>
                <a:cubicBezTo>
                  <a:pt x="335471" y="358931"/>
                  <a:pt x="358852" y="335531"/>
                  <a:pt x="377397" y="303251"/>
                </a:cubicBezTo>
                <a:cubicBezTo>
                  <a:pt x="395941" y="270970"/>
                  <a:pt x="404019" y="239516"/>
                  <a:pt x="404019" y="202396"/>
                </a:cubicBezTo>
                <a:cubicBezTo>
                  <a:pt x="404019" y="165277"/>
                  <a:pt x="395941" y="133793"/>
                  <a:pt x="377397" y="101514"/>
                </a:cubicBezTo>
                <a:cubicBezTo>
                  <a:pt x="358852" y="69234"/>
                  <a:pt x="335471" y="45834"/>
                  <a:pt x="303218" y="27275"/>
                </a:cubicBezTo>
                <a:cubicBezTo>
                  <a:pt x="270991" y="8744"/>
                  <a:pt x="239534" y="-138"/>
                  <a:pt x="202444" y="-138"/>
                </a:cubicBezTo>
                <a:cubicBezTo>
                  <a:pt x="165354" y="-138"/>
                  <a:pt x="133925" y="8744"/>
                  <a:pt x="101671" y="27275"/>
                </a:cubicBezTo>
                <a:cubicBezTo>
                  <a:pt x="69417" y="45834"/>
                  <a:pt x="46036" y="69234"/>
                  <a:pt x="27492" y="101514"/>
                </a:cubicBezTo>
                <a:cubicBezTo>
                  <a:pt x="8947" y="133793"/>
                  <a:pt x="72" y="165277"/>
                  <a:pt x="72" y="202396"/>
                </a:cubicBezTo>
                <a:cubicBezTo>
                  <a:pt x="72" y="239516"/>
                  <a:pt x="8947" y="270970"/>
                  <a:pt x="27492" y="303251"/>
                </a:cubicBezTo>
                <a:cubicBezTo>
                  <a:pt x="46036" y="335531"/>
                  <a:pt x="69417" y="358931"/>
                  <a:pt x="101671" y="377490"/>
                </a:cubicBezTo>
                <a:cubicBezTo>
                  <a:pt x="133925" y="396050"/>
                  <a:pt x="165354" y="404105"/>
                  <a:pt x="202444" y="404105"/>
                </a:cubicBezTo>
                <a:lnTo>
                  <a:pt x="202444" y="404105"/>
                </a:lnTo>
                <a:close/>
              </a:path>
            </a:pathLst>
          </a:custGeom>
          <a:solidFill>
            <a:srgbClr val="B7B3CA"/>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2624">
            <a:extLst>
              <a:ext uri="{FF2B5EF4-FFF2-40B4-BE49-F238E27FC236}">
                <a16:creationId xmlns:a16="http://schemas.microsoft.com/office/drawing/2014/main" id="{81984126-AE26-4E12-B525-D832729AEB13}"/>
              </a:ext>
            </a:extLst>
          </p:cNvPr>
          <p:cNvSpPr/>
          <p:nvPr/>
        </p:nvSpPr>
        <p:spPr>
          <a:xfrm rot="5400000" flipV="1">
            <a:off x="5526430" y="3010001"/>
            <a:ext cx="256760" cy="256950"/>
          </a:xfrm>
          <a:custGeom>
            <a:avLst/>
            <a:gdLst>
              <a:gd name="connsiteX0" fmla="*/ 202495 w 403946"/>
              <a:gd name="connsiteY0" fmla="*/ 403892 h 404244"/>
              <a:gd name="connsiteX1" fmla="*/ 303268 w 403946"/>
              <a:gd name="connsiteY1" fmla="*/ 377277 h 404244"/>
              <a:gd name="connsiteX2" fmla="*/ 377447 w 403946"/>
              <a:gd name="connsiteY2" fmla="*/ 303037 h 404244"/>
              <a:gd name="connsiteX3" fmla="*/ 404070 w 403946"/>
              <a:gd name="connsiteY3" fmla="*/ 202183 h 404244"/>
              <a:gd name="connsiteX4" fmla="*/ 377447 w 403946"/>
              <a:gd name="connsiteY4" fmla="*/ 101300 h 404244"/>
              <a:gd name="connsiteX5" fmla="*/ 303268 w 403946"/>
              <a:gd name="connsiteY5" fmla="*/ 27060 h 404244"/>
              <a:gd name="connsiteX6" fmla="*/ 202495 w 403946"/>
              <a:gd name="connsiteY6" fmla="*/ -353 h 404244"/>
              <a:gd name="connsiteX7" fmla="*/ 101721 w 403946"/>
              <a:gd name="connsiteY7" fmla="*/ 27060 h 404244"/>
              <a:gd name="connsiteX8" fmla="*/ 27542 w 403946"/>
              <a:gd name="connsiteY8" fmla="*/ 101300 h 404244"/>
              <a:gd name="connsiteX9" fmla="*/ 123 w 403946"/>
              <a:gd name="connsiteY9" fmla="*/ 202183 h 404244"/>
              <a:gd name="connsiteX10" fmla="*/ 27542 w 403946"/>
              <a:gd name="connsiteY10" fmla="*/ 303037 h 404244"/>
              <a:gd name="connsiteX11" fmla="*/ 101721 w 403946"/>
              <a:gd name="connsiteY11" fmla="*/ 377277 h 404244"/>
              <a:gd name="connsiteX12" fmla="*/ 202495 w 403946"/>
              <a:gd name="connsiteY12" fmla="*/ 403892 h 40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44">
                <a:moveTo>
                  <a:pt x="202495" y="403892"/>
                </a:moveTo>
                <a:cubicBezTo>
                  <a:pt x="239585" y="403892"/>
                  <a:pt x="271042" y="395836"/>
                  <a:pt x="303268" y="377277"/>
                </a:cubicBezTo>
                <a:cubicBezTo>
                  <a:pt x="335523" y="358716"/>
                  <a:pt x="358902" y="335318"/>
                  <a:pt x="377447" y="303037"/>
                </a:cubicBezTo>
                <a:cubicBezTo>
                  <a:pt x="395993" y="270758"/>
                  <a:pt x="404070" y="239302"/>
                  <a:pt x="404070" y="202183"/>
                </a:cubicBezTo>
                <a:cubicBezTo>
                  <a:pt x="404070" y="165064"/>
                  <a:pt x="395993" y="133580"/>
                  <a:pt x="377447" y="101300"/>
                </a:cubicBezTo>
                <a:cubicBezTo>
                  <a:pt x="358902" y="69019"/>
                  <a:pt x="335523" y="45621"/>
                  <a:pt x="303268" y="27060"/>
                </a:cubicBezTo>
                <a:cubicBezTo>
                  <a:pt x="271042" y="8529"/>
                  <a:pt x="239585" y="-353"/>
                  <a:pt x="202495" y="-353"/>
                </a:cubicBezTo>
                <a:cubicBezTo>
                  <a:pt x="165406" y="-353"/>
                  <a:pt x="133976" y="8529"/>
                  <a:pt x="101721" y="27060"/>
                </a:cubicBezTo>
                <a:cubicBezTo>
                  <a:pt x="69467" y="45621"/>
                  <a:pt x="46087" y="69019"/>
                  <a:pt x="27542" y="101300"/>
                </a:cubicBezTo>
                <a:cubicBezTo>
                  <a:pt x="8998" y="133580"/>
                  <a:pt x="123" y="165064"/>
                  <a:pt x="123" y="202183"/>
                </a:cubicBezTo>
                <a:cubicBezTo>
                  <a:pt x="123" y="239302"/>
                  <a:pt x="8998" y="270758"/>
                  <a:pt x="27542" y="303037"/>
                </a:cubicBezTo>
                <a:cubicBezTo>
                  <a:pt x="46087" y="335318"/>
                  <a:pt x="69467" y="358716"/>
                  <a:pt x="101721" y="377277"/>
                </a:cubicBezTo>
                <a:cubicBezTo>
                  <a:pt x="133976" y="395836"/>
                  <a:pt x="165406" y="403892"/>
                  <a:pt x="202495" y="403892"/>
                </a:cubicBezTo>
                <a:close/>
              </a:path>
            </a:pathLst>
          </a:custGeom>
          <a:noFill/>
          <a:ln w="22736"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TextBox 2625">
            <a:extLst>
              <a:ext uri="{FF2B5EF4-FFF2-40B4-BE49-F238E27FC236}">
                <a16:creationId xmlns:a16="http://schemas.microsoft.com/office/drawing/2014/main" id="{2662BAA1-23FC-47B2-A9E0-7B1F99B7836C}"/>
              </a:ext>
            </a:extLst>
          </p:cNvPr>
          <p:cNvSpPr txBox="1"/>
          <p:nvPr/>
        </p:nvSpPr>
        <p:spPr>
          <a:xfrm>
            <a:off x="5451199" y="3002985"/>
            <a:ext cx="415498"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tl val="0"/>
              </a:rPr>
              <a:t>PM</a:t>
            </a:r>
            <a:endParaRPr kumimoji="0" lang="en-JP" sz="120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206" name="Freeform 4007">
            <a:extLst>
              <a:ext uri="{FF2B5EF4-FFF2-40B4-BE49-F238E27FC236}">
                <a16:creationId xmlns:a16="http://schemas.microsoft.com/office/drawing/2014/main" id="{5E56BE5E-7344-4896-A2FD-3E4E84D6A3F0}"/>
              </a:ext>
            </a:extLst>
          </p:cNvPr>
          <p:cNvSpPr/>
          <p:nvPr/>
        </p:nvSpPr>
        <p:spPr>
          <a:xfrm rot="10800000">
            <a:off x="6067254" y="3120667"/>
            <a:ext cx="61082" cy="61132"/>
          </a:xfrm>
          <a:custGeom>
            <a:avLst/>
            <a:gdLst>
              <a:gd name="connsiteX0" fmla="*/ 69022 w 68263"/>
              <a:gd name="connsiteY0" fmla="*/ 34666 h 68318"/>
              <a:gd name="connsiteX1" fmla="*/ 34890 w 68263"/>
              <a:gd name="connsiteY1" fmla="*/ 68826 h 68318"/>
              <a:gd name="connsiteX2" fmla="*/ 759 w 68263"/>
              <a:gd name="connsiteY2" fmla="*/ 34666 h 68318"/>
              <a:gd name="connsiteX3" fmla="*/ 34890 w 68263"/>
              <a:gd name="connsiteY3" fmla="*/ 507 h 68318"/>
              <a:gd name="connsiteX4" fmla="*/ 69022 w 68263"/>
              <a:gd name="connsiteY4" fmla="*/ 34666 h 68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63" h="68318">
                <a:moveTo>
                  <a:pt x="69022" y="34666"/>
                </a:moveTo>
                <a:cubicBezTo>
                  <a:pt x="69022" y="53532"/>
                  <a:pt x="53741" y="68826"/>
                  <a:pt x="34890" y="68826"/>
                </a:cubicBezTo>
                <a:cubicBezTo>
                  <a:pt x="16040" y="68826"/>
                  <a:pt x="759" y="53532"/>
                  <a:pt x="759" y="34666"/>
                </a:cubicBezTo>
                <a:cubicBezTo>
                  <a:pt x="759" y="15801"/>
                  <a:pt x="16040" y="507"/>
                  <a:pt x="34890" y="507"/>
                </a:cubicBezTo>
                <a:cubicBezTo>
                  <a:pt x="53741" y="507"/>
                  <a:pt x="69022" y="15801"/>
                  <a:pt x="69022" y="34666"/>
                </a:cubicBezTo>
                <a:close/>
              </a:path>
            </a:pathLst>
          </a:custGeom>
          <a:solidFill>
            <a:srgbClr val="000000"/>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TextBox 4965">
            <a:extLst>
              <a:ext uri="{FF2B5EF4-FFF2-40B4-BE49-F238E27FC236}">
                <a16:creationId xmlns:a16="http://schemas.microsoft.com/office/drawing/2014/main" id="{9AA96AFA-186C-4549-A37E-8C20636B2BE6}"/>
              </a:ext>
            </a:extLst>
          </p:cNvPr>
          <p:cNvSpPr txBox="1"/>
          <p:nvPr/>
        </p:nvSpPr>
        <p:spPr>
          <a:xfrm>
            <a:off x="4460237" y="4425699"/>
            <a:ext cx="1200970"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P" sz="1100" b="0" i="0" u="none" strike="noStrike" kern="1200" cap="none" spc="0" normalizeH="0" baseline="0" noProof="0" dirty="0">
                <a:ln>
                  <a:noFill/>
                </a:ln>
                <a:solidFill>
                  <a:srgbClr val="000000"/>
                </a:solidFill>
                <a:effectLst/>
                <a:uLnTx/>
                <a:uFillTx/>
                <a:latin typeface="Arial"/>
                <a:ea typeface="+mn-ea"/>
                <a:cs typeface="Arial"/>
                <a:sym typeface="Arial"/>
                <a:rtl val="0"/>
              </a:rPr>
              <a:t>VWM-1 System </a:t>
            </a:r>
          </a:p>
        </p:txBody>
      </p:sp>
      <p:sp>
        <p:nvSpPr>
          <p:cNvPr id="229" name="Freeform 2651">
            <a:extLst>
              <a:ext uri="{FF2B5EF4-FFF2-40B4-BE49-F238E27FC236}">
                <a16:creationId xmlns:a16="http://schemas.microsoft.com/office/drawing/2014/main" id="{0A802184-3E82-4446-B213-D74CAB1DAD22}"/>
              </a:ext>
            </a:extLst>
          </p:cNvPr>
          <p:cNvSpPr/>
          <p:nvPr/>
        </p:nvSpPr>
        <p:spPr>
          <a:xfrm rot="5400000" flipV="1">
            <a:off x="5526421" y="3733945"/>
            <a:ext cx="256760" cy="256968"/>
          </a:xfrm>
          <a:custGeom>
            <a:avLst/>
            <a:gdLst>
              <a:gd name="connsiteX0" fmla="*/ 202435 w 403946"/>
              <a:gd name="connsiteY0" fmla="*/ 403858 h 404272"/>
              <a:gd name="connsiteX1" fmla="*/ 303209 w 403946"/>
              <a:gd name="connsiteY1" fmla="*/ 376415 h 404272"/>
              <a:gd name="connsiteX2" fmla="*/ 377388 w 403946"/>
              <a:gd name="connsiteY2" fmla="*/ 302177 h 404272"/>
              <a:gd name="connsiteX3" fmla="*/ 404010 w 403946"/>
              <a:gd name="connsiteY3" fmla="*/ 201322 h 404272"/>
              <a:gd name="connsiteX4" fmla="*/ 377388 w 403946"/>
              <a:gd name="connsiteY4" fmla="*/ 100440 h 404272"/>
              <a:gd name="connsiteX5" fmla="*/ 303209 w 403946"/>
              <a:gd name="connsiteY5" fmla="*/ 26200 h 404272"/>
              <a:gd name="connsiteX6" fmla="*/ 202435 w 403946"/>
              <a:gd name="connsiteY6" fmla="*/ -415 h 404272"/>
              <a:gd name="connsiteX7" fmla="*/ 101662 w 403946"/>
              <a:gd name="connsiteY7" fmla="*/ 26200 h 404272"/>
              <a:gd name="connsiteX8" fmla="*/ 27483 w 403946"/>
              <a:gd name="connsiteY8" fmla="*/ 100440 h 404272"/>
              <a:gd name="connsiteX9" fmla="*/ 63 w 403946"/>
              <a:gd name="connsiteY9" fmla="*/ 201322 h 404272"/>
              <a:gd name="connsiteX10" fmla="*/ 27483 w 403946"/>
              <a:gd name="connsiteY10" fmla="*/ 302177 h 404272"/>
              <a:gd name="connsiteX11" fmla="*/ 101662 w 403946"/>
              <a:gd name="connsiteY11" fmla="*/ 376415 h 404272"/>
              <a:gd name="connsiteX12" fmla="*/ 202435 w 403946"/>
              <a:gd name="connsiteY12" fmla="*/ 403858 h 4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72">
                <a:moveTo>
                  <a:pt x="202435" y="403858"/>
                </a:moveTo>
                <a:cubicBezTo>
                  <a:pt x="239524" y="403858"/>
                  <a:pt x="270982" y="394976"/>
                  <a:pt x="303209" y="376415"/>
                </a:cubicBezTo>
                <a:cubicBezTo>
                  <a:pt x="335463" y="357856"/>
                  <a:pt x="358843" y="334456"/>
                  <a:pt x="377388" y="302177"/>
                </a:cubicBezTo>
                <a:cubicBezTo>
                  <a:pt x="395932" y="269896"/>
                  <a:pt x="404010" y="238442"/>
                  <a:pt x="404010" y="201322"/>
                </a:cubicBezTo>
                <a:cubicBezTo>
                  <a:pt x="404010" y="164203"/>
                  <a:pt x="395932" y="132720"/>
                  <a:pt x="377388" y="100440"/>
                </a:cubicBezTo>
                <a:cubicBezTo>
                  <a:pt x="358843" y="68159"/>
                  <a:pt x="335463" y="44759"/>
                  <a:pt x="303209" y="26200"/>
                </a:cubicBezTo>
                <a:cubicBezTo>
                  <a:pt x="270982" y="7641"/>
                  <a:pt x="239524" y="-415"/>
                  <a:pt x="202435" y="-415"/>
                </a:cubicBezTo>
                <a:cubicBezTo>
                  <a:pt x="165345" y="-415"/>
                  <a:pt x="133915" y="7641"/>
                  <a:pt x="101662" y="26200"/>
                </a:cubicBezTo>
                <a:cubicBezTo>
                  <a:pt x="69407" y="44759"/>
                  <a:pt x="46027" y="68159"/>
                  <a:pt x="27483" y="100440"/>
                </a:cubicBezTo>
                <a:cubicBezTo>
                  <a:pt x="8938" y="132720"/>
                  <a:pt x="63" y="164203"/>
                  <a:pt x="63" y="201322"/>
                </a:cubicBezTo>
                <a:cubicBezTo>
                  <a:pt x="63" y="238442"/>
                  <a:pt x="8938" y="269896"/>
                  <a:pt x="27483" y="302177"/>
                </a:cubicBezTo>
                <a:cubicBezTo>
                  <a:pt x="46027" y="334456"/>
                  <a:pt x="69407" y="357856"/>
                  <a:pt x="101662" y="376415"/>
                </a:cubicBezTo>
                <a:cubicBezTo>
                  <a:pt x="133915" y="394976"/>
                  <a:pt x="165345" y="403858"/>
                  <a:pt x="202435" y="403858"/>
                </a:cubicBezTo>
                <a:close/>
              </a:path>
            </a:pathLst>
          </a:custGeom>
          <a:solidFill>
            <a:srgbClr val="B7B3CA"/>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2652">
            <a:extLst>
              <a:ext uri="{FF2B5EF4-FFF2-40B4-BE49-F238E27FC236}">
                <a16:creationId xmlns:a16="http://schemas.microsoft.com/office/drawing/2014/main" id="{E2269DC0-623C-4E8C-9C2D-444CAC649449}"/>
              </a:ext>
            </a:extLst>
          </p:cNvPr>
          <p:cNvSpPr/>
          <p:nvPr/>
        </p:nvSpPr>
        <p:spPr>
          <a:xfrm rot="5400000" flipV="1">
            <a:off x="5526429" y="3733946"/>
            <a:ext cx="256760" cy="256968"/>
          </a:xfrm>
          <a:custGeom>
            <a:avLst/>
            <a:gdLst>
              <a:gd name="connsiteX0" fmla="*/ 202561 w 403946"/>
              <a:gd name="connsiteY0" fmla="*/ 403863 h 404272"/>
              <a:gd name="connsiteX1" fmla="*/ 303334 w 403946"/>
              <a:gd name="connsiteY1" fmla="*/ 376423 h 404272"/>
              <a:gd name="connsiteX2" fmla="*/ 377513 w 403946"/>
              <a:gd name="connsiteY2" fmla="*/ 302183 h 404272"/>
              <a:gd name="connsiteX3" fmla="*/ 404136 w 403946"/>
              <a:gd name="connsiteY3" fmla="*/ 201329 h 404272"/>
              <a:gd name="connsiteX4" fmla="*/ 377513 w 403946"/>
              <a:gd name="connsiteY4" fmla="*/ 100446 h 404272"/>
              <a:gd name="connsiteX5" fmla="*/ 303334 w 403946"/>
              <a:gd name="connsiteY5" fmla="*/ 26206 h 404272"/>
              <a:gd name="connsiteX6" fmla="*/ 202561 w 403946"/>
              <a:gd name="connsiteY6" fmla="*/ -409 h 404272"/>
              <a:gd name="connsiteX7" fmla="*/ 101787 w 403946"/>
              <a:gd name="connsiteY7" fmla="*/ 26206 h 404272"/>
              <a:gd name="connsiteX8" fmla="*/ 27608 w 403946"/>
              <a:gd name="connsiteY8" fmla="*/ 100446 h 404272"/>
              <a:gd name="connsiteX9" fmla="*/ 189 w 403946"/>
              <a:gd name="connsiteY9" fmla="*/ 201329 h 404272"/>
              <a:gd name="connsiteX10" fmla="*/ 27608 w 403946"/>
              <a:gd name="connsiteY10" fmla="*/ 302183 h 404272"/>
              <a:gd name="connsiteX11" fmla="*/ 101787 w 403946"/>
              <a:gd name="connsiteY11" fmla="*/ 376423 h 404272"/>
              <a:gd name="connsiteX12" fmla="*/ 202561 w 403946"/>
              <a:gd name="connsiteY12" fmla="*/ 403863 h 4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72">
                <a:moveTo>
                  <a:pt x="202561" y="403863"/>
                </a:moveTo>
                <a:cubicBezTo>
                  <a:pt x="239651" y="403863"/>
                  <a:pt x="271108" y="394982"/>
                  <a:pt x="303334" y="376423"/>
                </a:cubicBezTo>
                <a:cubicBezTo>
                  <a:pt x="335588" y="357862"/>
                  <a:pt x="358968" y="334464"/>
                  <a:pt x="377513" y="302183"/>
                </a:cubicBezTo>
                <a:cubicBezTo>
                  <a:pt x="396058" y="269903"/>
                  <a:pt x="404136" y="238447"/>
                  <a:pt x="404136" y="201329"/>
                </a:cubicBezTo>
                <a:cubicBezTo>
                  <a:pt x="404136" y="164209"/>
                  <a:pt x="396058" y="132726"/>
                  <a:pt x="377513" y="100446"/>
                </a:cubicBezTo>
                <a:cubicBezTo>
                  <a:pt x="358968" y="68165"/>
                  <a:pt x="335588" y="44767"/>
                  <a:pt x="303334" y="26206"/>
                </a:cubicBezTo>
                <a:cubicBezTo>
                  <a:pt x="271108" y="7647"/>
                  <a:pt x="239651" y="-409"/>
                  <a:pt x="202561" y="-409"/>
                </a:cubicBezTo>
                <a:cubicBezTo>
                  <a:pt x="165471" y="-409"/>
                  <a:pt x="134042" y="7647"/>
                  <a:pt x="101787" y="26206"/>
                </a:cubicBezTo>
                <a:cubicBezTo>
                  <a:pt x="69533" y="44767"/>
                  <a:pt x="46153" y="68165"/>
                  <a:pt x="27608" y="100446"/>
                </a:cubicBezTo>
                <a:cubicBezTo>
                  <a:pt x="9063" y="132726"/>
                  <a:pt x="189" y="164209"/>
                  <a:pt x="189" y="201329"/>
                </a:cubicBezTo>
                <a:cubicBezTo>
                  <a:pt x="189" y="238447"/>
                  <a:pt x="9063" y="269903"/>
                  <a:pt x="27608" y="302183"/>
                </a:cubicBezTo>
                <a:cubicBezTo>
                  <a:pt x="46153" y="334464"/>
                  <a:pt x="69533" y="357862"/>
                  <a:pt x="101787" y="376423"/>
                </a:cubicBezTo>
                <a:cubicBezTo>
                  <a:pt x="134042" y="394982"/>
                  <a:pt x="165471" y="403863"/>
                  <a:pt x="202561" y="403863"/>
                </a:cubicBezTo>
                <a:close/>
              </a:path>
            </a:pathLst>
          </a:custGeom>
          <a:noFill/>
          <a:ln w="22736"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TextBox 2653">
            <a:extLst>
              <a:ext uri="{FF2B5EF4-FFF2-40B4-BE49-F238E27FC236}">
                <a16:creationId xmlns:a16="http://schemas.microsoft.com/office/drawing/2014/main" id="{8BE4345F-FC08-4BBC-9F2E-6285CA2561B2}"/>
              </a:ext>
            </a:extLst>
          </p:cNvPr>
          <p:cNvSpPr txBox="1"/>
          <p:nvPr/>
        </p:nvSpPr>
        <p:spPr>
          <a:xfrm>
            <a:off x="5455809" y="3733660"/>
            <a:ext cx="415498"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tl val="0"/>
              </a:rPr>
              <a:t>PM</a:t>
            </a:r>
            <a:endParaRPr kumimoji="0" lang="en-JP" sz="120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210" name="Freeform 4982">
            <a:extLst>
              <a:ext uri="{FF2B5EF4-FFF2-40B4-BE49-F238E27FC236}">
                <a16:creationId xmlns:a16="http://schemas.microsoft.com/office/drawing/2014/main" id="{2AC24F37-CB01-4F56-945A-707F5CB37F4E}"/>
              </a:ext>
            </a:extLst>
          </p:cNvPr>
          <p:cNvSpPr/>
          <p:nvPr/>
        </p:nvSpPr>
        <p:spPr>
          <a:xfrm rot="5400000" flipV="1">
            <a:off x="8978506" y="2933396"/>
            <a:ext cx="490244" cy="555473"/>
          </a:xfrm>
          <a:custGeom>
            <a:avLst/>
            <a:gdLst>
              <a:gd name="connsiteX0" fmla="*/ 1385238 w 2725148"/>
              <a:gd name="connsiteY0" fmla="*/ -404 h 735813"/>
              <a:gd name="connsiteX1" fmla="*/ -76 w 2725148"/>
              <a:gd name="connsiteY1" fmla="*/ -404 h 735813"/>
              <a:gd name="connsiteX2" fmla="*/ -76 w 2725148"/>
              <a:gd name="connsiteY2" fmla="*/ 735409 h 735813"/>
              <a:gd name="connsiteX3" fmla="*/ 2725073 w 2725148"/>
              <a:gd name="connsiteY3" fmla="*/ 735409 h 735813"/>
              <a:gd name="connsiteX4" fmla="*/ 2725073 w 2725148"/>
              <a:gd name="connsiteY4" fmla="*/ -404 h 735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5148" h="735813">
                <a:moveTo>
                  <a:pt x="1385238" y="-404"/>
                </a:moveTo>
                <a:lnTo>
                  <a:pt x="-76" y="-404"/>
                </a:lnTo>
                <a:lnTo>
                  <a:pt x="-76" y="735409"/>
                </a:lnTo>
                <a:lnTo>
                  <a:pt x="2725073" y="735409"/>
                </a:lnTo>
                <a:lnTo>
                  <a:pt x="2725073" y="-404"/>
                </a:lnTo>
                <a:close/>
              </a:path>
            </a:pathLst>
          </a:custGeom>
          <a:solidFill>
            <a:srgbClr val="FFFFFF"/>
          </a:solidFill>
          <a:ln w="34105" cap="flat">
            <a:solidFill>
              <a:schemeClr val="tx1"/>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4985">
            <a:extLst>
              <a:ext uri="{FF2B5EF4-FFF2-40B4-BE49-F238E27FC236}">
                <a16:creationId xmlns:a16="http://schemas.microsoft.com/office/drawing/2014/main" id="{9972806E-0D5E-4154-A7E7-B4C639718B95}"/>
              </a:ext>
            </a:extLst>
          </p:cNvPr>
          <p:cNvSpPr/>
          <p:nvPr/>
        </p:nvSpPr>
        <p:spPr>
          <a:xfrm rot="5400000" flipV="1">
            <a:off x="8857746" y="2939939"/>
            <a:ext cx="219898" cy="613526"/>
          </a:xfrm>
          <a:custGeom>
            <a:avLst/>
            <a:gdLst>
              <a:gd name="connsiteX0" fmla="*/ 345949 w 345952"/>
              <a:gd name="connsiteY0" fmla="*/ -354 h 965224"/>
              <a:gd name="connsiteX1" fmla="*/ 345749 w 345952"/>
              <a:gd name="connsiteY1" fmla="*/ 756240 h 965224"/>
              <a:gd name="connsiteX2" fmla="*/ 964 w 345952"/>
              <a:gd name="connsiteY2" fmla="*/ 771783 h 965224"/>
              <a:gd name="connsiteX3" fmla="*/ -4 w 345952"/>
              <a:gd name="connsiteY3" fmla="*/ 265489 h 965224"/>
            </a:gdLst>
            <a:ahLst/>
            <a:cxnLst>
              <a:cxn ang="0">
                <a:pos x="connsiteX0" y="connsiteY0"/>
              </a:cxn>
              <a:cxn ang="0">
                <a:pos x="connsiteX1" y="connsiteY1"/>
              </a:cxn>
              <a:cxn ang="0">
                <a:pos x="connsiteX2" y="connsiteY2"/>
              </a:cxn>
              <a:cxn ang="0">
                <a:pos x="connsiteX3" y="connsiteY3"/>
              </a:cxn>
            </a:cxnLst>
            <a:rect l="l" t="t" r="r" b="b"/>
            <a:pathLst>
              <a:path w="345952" h="965224">
                <a:moveTo>
                  <a:pt x="345949" y="-354"/>
                </a:moveTo>
                <a:cubicBezTo>
                  <a:pt x="345949" y="3517"/>
                  <a:pt x="345749" y="752454"/>
                  <a:pt x="345749" y="756240"/>
                </a:cubicBezTo>
                <a:cubicBezTo>
                  <a:pt x="345749" y="1030337"/>
                  <a:pt x="964" y="1033155"/>
                  <a:pt x="964" y="771783"/>
                </a:cubicBezTo>
                <a:cubicBezTo>
                  <a:pt x="964" y="762930"/>
                  <a:pt x="-4" y="274911"/>
                  <a:pt x="-4" y="265489"/>
                </a:cubicBezTo>
              </a:path>
            </a:pathLst>
          </a:custGeom>
          <a:noFill/>
          <a:ln w="22736"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2" name="Graphic 2535">
            <a:extLst>
              <a:ext uri="{FF2B5EF4-FFF2-40B4-BE49-F238E27FC236}">
                <a16:creationId xmlns:a16="http://schemas.microsoft.com/office/drawing/2014/main" id="{B3C0C5C0-1FDC-447F-BFFD-EF3911CDA380}"/>
              </a:ext>
            </a:extLst>
          </p:cNvPr>
          <p:cNvGrpSpPr/>
          <p:nvPr/>
        </p:nvGrpSpPr>
        <p:grpSpPr>
          <a:xfrm rot="5400000">
            <a:off x="9036086" y="3141112"/>
            <a:ext cx="138776" cy="191000"/>
            <a:chOff x="8984898" y="942559"/>
            <a:chExt cx="218328" cy="300488"/>
          </a:xfrm>
        </p:grpSpPr>
        <p:sp>
          <p:nvSpPr>
            <p:cNvPr id="225" name="Freeform 4988">
              <a:extLst>
                <a:ext uri="{FF2B5EF4-FFF2-40B4-BE49-F238E27FC236}">
                  <a16:creationId xmlns:a16="http://schemas.microsoft.com/office/drawing/2014/main" id="{962155B9-90EB-454F-8431-AC0563C63C0F}"/>
                </a:ext>
              </a:extLst>
            </p:cNvPr>
            <p:cNvSpPr/>
            <p:nvPr/>
          </p:nvSpPr>
          <p:spPr>
            <a:xfrm flipV="1">
              <a:off x="9030250" y="942559"/>
              <a:ext cx="172976" cy="277658"/>
            </a:xfrm>
            <a:custGeom>
              <a:avLst/>
              <a:gdLst>
                <a:gd name="connsiteX0" fmla="*/ 172973 w 172976"/>
                <a:gd name="connsiteY0" fmla="*/ -370 h 277658"/>
                <a:gd name="connsiteX1" fmla="*/ 172873 w 172976"/>
                <a:gd name="connsiteY1" fmla="*/ 172972 h 277658"/>
                <a:gd name="connsiteX2" fmla="*/ 480 w 172976"/>
                <a:gd name="connsiteY2" fmla="*/ 180744 h 277658"/>
                <a:gd name="connsiteX3" fmla="*/ -4 w 172976"/>
                <a:gd name="connsiteY3" fmla="*/ 87005 h 277658"/>
              </a:gdLst>
              <a:ahLst/>
              <a:cxnLst>
                <a:cxn ang="0">
                  <a:pos x="connsiteX0" y="connsiteY0"/>
                </a:cxn>
                <a:cxn ang="0">
                  <a:pos x="connsiteX1" y="connsiteY1"/>
                </a:cxn>
                <a:cxn ang="0">
                  <a:pos x="connsiteX2" y="connsiteY2"/>
                </a:cxn>
                <a:cxn ang="0">
                  <a:pos x="connsiteX3" y="connsiteY3"/>
                </a:cxn>
              </a:cxnLst>
              <a:rect l="l" t="t" r="r" b="b"/>
              <a:pathLst>
                <a:path w="172976" h="277658">
                  <a:moveTo>
                    <a:pt x="172973" y="-370"/>
                  </a:moveTo>
                  <a:cubicBezTo>
                    <a:pt x="172973" y="1580"/>
                    <a:pt x="172873" y="171080"/>
                    <a:pt x="172873" y="172972"/>
                  </a:cubicBezTo>
                  <a:cubicBezTo>
                    <a:pt x="172873" y="310021"/>
                    <a:pt x="480" y="311430"/>
                    <a:pt x="480" y="180744"/>
                  </a:cubicBezTo>
                  <a:cubicBezTo>
                    <a:pt x="480" y="176317"/>
                    <a:pt x="-4" y="91717"/>
                    <a:pt x="-4" y="87005"/>
                  </a:cubicBezTo>
                </a:path>
              </a:pathLst>
            </a:custGeom>
            <a:noFill/>
            <a:ln w="22736"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4989">
              <a:extLst>
                <a:ext uri="{FF2B5EF4-FFF2-40B4-BE49-F238E27FC236}">
                  <a16:creationId xmlns:a16="http://schemas.microsoft.com/office/drawing/2014/main" id="{1DA266C1-BCE9-487D-9F62-8ED9E9DE4FDB}"/>
                </a:ext>
              </a:extLst>
            </p:cNvPr>
            <p:cNvSpPr/>
            <p:nvPr/>
          </p:nvSpPr>
          <p:spPr>
            <a:xfrm flipV="1">
              <a:off x="8984898" y="1106881"/>
              <a:ext cx="90704" cy="136166"/>
            </a:xfrm>
            <a:custGeom>
              <a:avLst/>
              <a:gdLst>
                <a:gd name="connsiteX0" fmla="*/ 45351 w 90704"/>
                <a:gd name="connsiteY0" fmla="*/ -359 h 136166"/>
                <a:gd name="connsiteX1" fmla="*/ 90703 w 90704"/>
                <a:gd name="connsiteY1" fmla="*/ 135807 h 136166"/>
                <a:gd name="connsiteX2" fmla="*/ -1 w 90704"/>
                <a:gd name="connsiteY2" fmla="*/ 135807 h 136166"/>
              </a:gdLst>
              <a:ahLst/>
              <a:cxnLst>
                <a:cxn ang="0">
                  <a:pos x="connsiteX0" y="connsiteY0"/>
                </a:cxn>
                <a:cxn ang="0">
                  <a:pos x="connsiteX1" y="connsiteY1"/>
                </a:cxn>
                <a:cxn ang="0">
                  <a:pos x="connsiteX2" y="connsiteY2"/>
                </a:cxn>
              </a:cxnLst>
              <a:rect l="l" t="t" r="r" b="b"/>
              <a:pathLst>
                <a:path w="90704" h="136166">
                  <a:moveTo>
                    <a:pt x="45351" y="-359"/>
                  </a:moveTo>
                  <a:lnTo>
                    <a:pt x="90703" y="135807"/>
                  </a:lnTo>
                  <a:lnTo>
                    <a:pt x="-1" y="135807"/>
                  </a:lnTo>
                  <a:close/>
                </a:path>
              </a:pathLst>
            </a:custGeom>
            <a:solidFill>
              <a:srgbClr val="000000"/>
            </a:solidFill>
            <a:ln w="21316"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213" name="直線コネクタ 212">
            <a:extLst>
              <a:ext uri="{FF2B5EF4-FFF2-40B4-BE49-F238E27FC236}">
                <a16:creationId xmlns:a16="http://schemas.microsoft.com/office/drawing/2014/main" id="{4DF6E3E1-B86F-41F4-8230-29A7EE8D79BF}"/>
              </a:ext>
            </a:extLst>
          </p:cNvPr>
          <p:cNvCxnSpPr>
            <a:cxnSpLocks/>
          </p:cNvCxnSpPr>
          <p:nvPr/>
        </p:nvCxnSpPr>
        <p:spPr>
          <a:xfrm flipH="1">
            <a:off x="8190116" y="3277663"/>
            <a:ext cx="53" cy="967932"/>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4" name="フリーフォーム: 図形 213">
            <a:extLst>
              <a:ext uri="{FF2B5EF4-FFF2-40B4-BE49-F238E27FC236}">
                <a16:creationId xmlns:a16="http://schemas.microsoft.com/office/drawing/2014/main" id="{D2CAD744-9A4C-432D-A43B-1AEC916BB0F1}"/>
              </a:ext>
            </a:extLst>
          </p:cNvPr>
          <p:cNvSpPr/>
          <p:nvPr/>
        </p:nvSpPr>
        <p:spPr>
          <a:xfrm>
            <a:off x="8180390" y="3130233"/>
            <a:ext cx="256592" cy="326572"/>
          </a:xfrm>
          <a:custGeom>
            <a:avLst/>
            <a:gdLst>
              <a:gd name="connsiteX0" fmla="*/ 342122 w 342122"/>
              <a:gd name="connsiteY0" fmla="*/ 0 h 435429"/>
              <a:gd name="connsiteX1" fmla="*/ 342122 w 342122"/>
              <a:gd name="connsiteY1" fmla="*/ 435429 h 435429"/>
              <a:gd name="connsiteX2" fmla="*/ 0 w 342122"/>
              <a:gd name="connsiteY2" fmla="*/ 435429 h 435429"/>
            </a:gdLst>
            <a:ahLst/>
            <a:cxnLst>
              <a:cxn ang="0">
                <a:pos x="connsiteX0" y="connsiteY0"/>
              </a:cxn>
              <a:cxn ang="0">
                <a:pos x="connsiteX1" y="connsiteY1"/>
              </a:cxn>
              <a:cxn ang="0">
                <a:pos x="connsiteX2" y="connsiteY2"/>
              </a:cxn>
            </a:cxnLst>
            <a:rect l="l" t="t" r="r" b="b"/>
            <a:pathLst>
              <a:path w="342122" h="435429">
                <a:moveTo>
                  <a:pt x="342122" y="0"/>
                </a:moveTo>
                <a:lnTo>
                  <a:pt x="342122" y="435429"/>
                </a:lnTo>
                <a:lnTo>
                  <a:pt x="0" y="435429"/>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15" name="直線コネクタ 214">
            <a:extLst>
              <a:ext uri="{FF2B5EF4-FFF2-40B4-BE49-F238E27FC236}">
                <a16:creationId xmlns:a16="http://schemas.microsoft.com/office/drawing/2014/main" id="{CE6FD61F-8936-4E98-A33F-3C9457A65AA9}"/>
              </a:ext>
            </a:extLst>
          </p:cNvPr>
          <p:cNvCxnSpPr>
            <a:cxnSpLocks/>
          </p:cNvCxnSpPr>
          <p:nvPr/>
        </p:nvCxnSpPr>
        <p:spPr>
          <a:xfrm flipH="1">
            <a:off x="5759503" y="3135251"/>
            <a:ext cx="2297768" cy="13996"/>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6" name="TextBox 4990">
            <a:extLst>
              <a:ext uri="{FF2B5EF4-FFF2-40B4-BE49-F238E27FC236}">
                <a16:creationId xmlns:a16="http://schemas.microsoft.com/office/drawing/2014/main" id="{BB4ED5D6-A076-4E7A-96F6-487E7C77D26A}"/>
              </a:ext>
            </a:extLst>
          </p:cNvPr>
          <p:cNvSpPr txBox="1"/>
          <p:nvPr/>
        </p:nvSpPr>
        <p:spPr>
          <a:xfrm>
            <a:off x="8955787" y="2953318"/>
            <a:ext cx="607859"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P" sz="900" b="0" i="0" u="none" strike="noStrike" kern="1200" cap="none" spc="0" normalizeH="0" baseline="0" noProof="0" dirty="0">
                <a:ln>
                  <a:noFill/>
                </a:ln>
                <a:solidFill>
                  <a:srgbClr val="000000"/>
                </a:solidFill>
                <a:effectLst/>
                <a:uLnTx/>
                <a:uFillTx/>
                <a:latin typeface="Arial"/>
                <a:ea typeface="+mn-ea"/>
                <a:cs typeface="Arial"/>
                <a:sym typeface="Arial"/>
                <a:rtl val="0"/>
              </a:rPr>
              <a:t>Forward</a:t>
            </a:r>
          </a:p>
        </p:txBody>
      </p:sp>
      <p:sp>
        <p:nvSpPr>
          <p:cNvPr id="217" name="テキスト ボックス 216">
            <a:extLst>
              <a:ext uri="{FF2B5EF4-FFF2-40B4-BE49-F238E27FC236}">
                <a16:creationId xmlns:a16="http://schemas.microsoft.com/office/drawing/2014/main" id="{BC0A98C9-184B-4389-97A4-4A6E164E2E05}"/>
              </a:ext>
            </a:extLst>
          </p:cNvPr>
          <p:cNvSpPr txBox="1"/>
          <p:nvPr/>
        </p:nvSpPr>
        <p:spPr>
          <a:xfrm>
            <a:off x="9071409" y="2566459"/>
            <a:ext cx="1091967" cy="415498"/>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Affine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Transformation</a:t>
            </a:r>
            <a:endParaRPr kumimoji="1" lang="ja-JP" altLang="en-US"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cxnSp>
        <p:nvCxnSpPr>
          <p:cNvPr id="218" name="直線コネクタ 217">
            <a:extLst>
              <a:ext uri="{FF2B5EF4-FFF2-40B4-BE49-F238E27FC236}">
                <a16:creationId xmlns:a16="http://schemas.microsoft.com/office/drawing/2014/main" id="{1242E035-9400-479D-974D-EEED11757CB1}"/>
              </a:ext>
            </a:extLst>
          </p:cNvPr>
          <p:cNvCxnSpPr>
            <a:cxnSpLocks/>
          </p:cNvCxnSpPr>
          <p:nvPr/>
        </p:nvCxnSpPr>
        <p:spPr>
          <a:xfrm>
            <a:off x="5660392" y="3266857"/>
            <a:ext cx="0" cy="460208"/>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9" name="フリーフォーム: 図形 218">
            <a:extLst>
              <a:ext uri="{FF2B5EF4-FFF2-40B4-BE49-F238E27FC236}">
                <a16:creationId xmlns:a16="http://schemas.microsoft.com/office/drawing/2014/main" id="{AEF94400-434C-4C4C-A231-44FF1354BDC7}"/>
              </a:ext>
            </a:extLst>
          </p:cNvPr>
          <p:cNvSpPr/>
          <p:nvPr/>
        </p:nvSpPr>
        <p:spPr>
          <a:xfrm>
            <a:off x="5782831" y="3144582"/>
            <a:ext cx="312575" cy="718996"/>
          </a:xfrm>
          <a:custGeom>
            <a:avLst/>
            <a:gdLst>
              <a:gd name="connsiteX0" fmla="*/ 416767 w 416767"/>
              <a:gd name="connsiteY0" fmla="*/ 0 h 1119673"/>
              <a:gd name="connsiteX1" fmla="*/ 416767 w 416767"/>
              <a:gd name="connsiteY1" fmla="*/ 1119673 h 1119673"/>
              <a:gd name="connsiteX2" fmla="*/ 0 w 416767"/>
              <a:gd name="connsiteY2" fmla="*/ 1119673 h 1119673"/>
            </a:gdLst>
            <a:ahLst/>
            <a:cxnLst>
              <a:cxn ang="0">
                <a:pos x="connsiteX0" y="connsiteY0"/>
              </a:cxn>
              <a:cxn ang="0">
                <a:pos x="connsiteX1" y="connsiteY1"/>
              </a:cxn>
              <a:cxn ang="0">
                <a:pos x="connsiteX2" y="connsiteY2"/>
              </a:cxn>
            </a:cxnLst>
            <a:rect l="l" t="t" r="r" b="b"/>
            <a:pathLst>
              <a:path w="416767" h="1119673">
                <a:moveTo>
                  <a:pt x="416767" y="0"/>
                </a:moveTo>
                <a:lnTo>
                  <a:pt x="416767" y="1119673"/>
                </a:lnTo>
                <a:lnTo>
                  <a:pt x="0" y="1119673"/>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0" name="フリーフォーム: 図形 219">
            <a:extLst>
              <a:ext uri="{FF2B5EF4-FFF2-40B4-BE49-F238E27FC236}">
                <a16:creationId xmlns:a16="http://schemas.microsoft.com/office/drawing/2014/main" id="{230041DE-6AF6-48F1-A74F-6D41AC3F8B6F}"/>
              </a:ext>
            </a:extLst>
          </p:cNvPr>
          <p:cNvSpPr/>
          <p:nvPr/>
        </p:nvSpPr>
        <p:spPr>
          <a:xfrm>
            <a:off x="4580779" y="3130733"/>
            <a:ext cx="3483385" cy="1264151"/>
          </a:xfrm>
          <a:custGeom>
            <a:avLst/>
            <a:gdLst>
              <a:gd name="connsiteX0" fmla="*/ 0 w 3906416"/>
              <a:gd name="connsiteY0" fmla="*/ 0 h 516294"/>
              <a:gd name="connsiteX1" fmla="*/ 0 w 3906416"/>
              <a:gd name="connsiteY1" fmla="*/ 516294 h 516294"/>
              <a:gd name="connsiteX2" fmla="*/ 3906416 w 3906416"/>
              <a:gd name="connsiteY2" fmla="*/ 516294 h 516294"/>
            </a:gdLst>
            <a:ahLst/>
            <a:cxnLst>
              <a:cxn ang="0">
                <a:pos x="connsiteX0" y="connsiteY0"/>
              </a:cxn>
              <a:cxn ang="0">
                <a:pos x="connsiteX1" y="connsiteY1"/>
              </a:cxn>
              <a:cxn ang="0">
                <a:pos x="connsiteX2" y="connsiteY2"/>
              </a:cxn>
            </a:cxnLst>
            <a:rect l="l" t="t" r="r" b="b"/>
            <a:pathLst>
              <a:path w="3906416" h="516294">
                <a:moveTo>
                  <a:pt x="0" y="0"/>
                </a:moveTo>
                <a:lnTo>
                  <a:pt x="0" y="516294"/>
                </a:lnTo>
                <a:lnTo>
                  <a:pt x="3906416" y="516294"/>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21" name="直線コネクタ 220">
            <a:extLst>
              <a:ext uri="{FF2B5EF4-FFF2-40B4-BE49-F238E27FC236}">
                <a16:creationId xmlns:a16="http://schemas.microsoft.com/office/drawing/2014/main" id="{58AA363A-96B3-41BD-A3CF-4E49459B12E4}"/>
              </a:ext>
            </a:extLst>
          </p:cNvPr>
          <p:cNvCxnSpPr/>
          <p:nvPr/>
        </p:nvCxnSpPr>
        <p:spPr>
          <a:xfrm>
            <a:off x="6603924" y="4447621"/>
            <a:ext cx="506047"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2" name="直線コネクタ 221">
            <a:extLst>
              <a:ext uri="{FF2B5EF4-FFF2-40B4-BE49-F238E27FC236}">
                <a16:creationId xmlns:a16="http://schemas.microsoft.com/office/drawing/2014/main" id="{86A3CC59-BBC1-4F35-B99F-A191707586E8}"/>
              </a:ext>
            </a:extLst>
          </p:cNvPr>
          <p:cNvCxnSpPr>
            <a:cxnSpLocks/>
          </p:cNvCxnSpPr>
          <p:nvPr/>
        </p:nvCxnSpPr>
        <p:spPr>
          <a:xfrm flipH="1">
            <a:off x="6568934" y="3092349"/>
            <a:ext cx="506047"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3" name="直線コネクタ 222">
            <a:extLst>
              <a:ext uri="{FF2B5EF4-FFF2-40B4-BE49-F238E27FC236}">
                <a16:creationId xmlns:a16="http://schemas.microsoft.com/office/drawing/2014/main" id="{8F58BA02-9432-4E32-9850-78FE729552E1}"/>
              </a:ext>
            </a:extLst>
          </p:cNvPr>
          <p:cNvCxnSpPr/>
          <p:nvPr/>
        </p:nvCxnSpPr>
        <p:spPr>
          <a:xfrm flipH="1">
            <a:off x="5360389" y="3863578"/>
            <a:ext cx="165947"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4" name="Freeform 4007">
            <a:extLst>
              <a:ext uri="{FF2B5EF4-FFF2-40B4-BE49-F238E27FC236}">
                <a16:creationId xmlns:a16="http://schemas.microsoft.com/office/drawing/2014/main" id="{1507FFFC-EFA7-4712-9977-AF4E3BEB494F}"/>
              </a:ext>
            </a:extLst>
          </p:cNvPr>
          <p:cNvSpPr/>
          <p:nvPr/>
        </p:nvSpPr>
        <p:spPr>
          <a:xfrm rot="10800000">
            <a:off x="5635714" y="3484472"/>
            <a:ext cx="61082" cy="61132"/>
          </a:xfrm>
          <a:custGeom>
            <a:avLst/>
            <a:gdLst>
              <a:gd name="connsiteX0" fmla="*/ 69022 w 68263"/>
              <a:gd name="connsiteY0" fmla="*/ 34666 h 68318"/>
              <a:gd name="connsiteX1" fmla="*/ 34890 w 68263"/>
              <a:gd name="connsiteY1" fmla="*/ 68826 h 68318"/>
              <a:gd name="connsiteX2" fmla="*/ 759 w 68263"/>
              <a:gd name="connsiteY2" fmla="*/ 34666 h 68318"/>
              <a:gd name="connsiteX3" fmla="*/ 34890 w 68263"/>
              <a:gd name="connsiteY3" fmla="*/ 507 h 68318"/>
              <a:gd name="connsiteX4" fmla="*/ 69022 w 68263"/>
              <a:gd name="connsiteY4" fmla="*/ 34666 h 68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63" h="68318">
                <a:moveTo>
                  <a:pt x="69022" y="34666"/>
                </a:moveTo>
                <a:cubicBezTo>
                  <a:pt x="69022" y="53532"/>
                  <a:pt x="53741" y="68826"/>
                  <a:pt x="34890" y="68826"/>
                </a:cubicBezTo>
                <a:cubicBezTo>
                  <a:pt x="16040" y="68826"/>
                  <a:pt x="759" y="53532"/>
                  <a:pt x="759" y="34666"/>
                </a:cubicBezTo>
                <a:cubicBezTo>
                  <a:pt x="759" y="15801"/>
                  <a:pt x="16040" y="507"/>
                  <a:pt x="34890" y="507"/>
                </a:cubicBezTo>
                <a:cubicBezTo>
                  <a:pt x="53741" y="507"/>
                  <a:pt x="69022" y="15801"/>
                  <a:pt x="69022" y="34666"/>
                </a:cubicBezTo>
                <a:close/>
              </a:path>
            </a:pathLst>
          </a:custGeom>
          <a:solidFill>
            <a:srgbClr val="000000"/>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フリーフォーム: 図形 269">
            <a:extLst>
              <a:ext uri="{FF2B5EF4-FFF2-40B4-BE49-F238E27FC236}">
                <a16:creationId xmlns:a16="http://schemas.microsoft.com/office/drawing/2014/main" id="{029B5F1D-8D62-46FB-8F67-0F7D4893AF62}"/>
              </a:ext>
            </a:extLst>
          </p:cNvPr>
          <p:cNvSpPr/>
          <p:nvPr/>
        </p:nvSpPr>
        <p:spPr>
          <a:xfrm>
            <a:off x="3563742" y="3152582"/>
            <a:ext cx="1950098" cy="1347485"/>
          </a:xfrm>
          <a:custGeom>
            <a:avLst/>
            <a:gdLst>
              <a:gd name="connsiteX0" fmla="*/ 2600131 w 2600131"/>
              <a:gd name="connsiteY0" fmla="*/ 0 h 2233126"/>
              <a:gd name="connsiteX1" fmla="*/ 0 w 2600131"/>
              <a:gd name="connsiteY1" fmla="*/ 0 h 2233126"/>
              <a:gd name="connsiteX2" fmla="*/ 0 w 2600131"/>
              <a:gd name="connsiteY2" fmla="*/ 2233126 h 2233126"/>
            </a:gdLst>
            <a:ahLst/>
            <a:cxnLst>
              <a:cxn ang="0">
                <a:pos x="connsiteX0" y="connsiteY0"/>
              </a:cxn>
              <a:cxn ang="0">
                <a:pos x="connsiteX1" y="connsiteY1"/>
              </a:cxn>
              <a:cxn ang="0">
                <a:pos x="connsiteX2" y="connsiteY2"/>
              </a:cxn>
            </a:cxnLst>
            <a:rect l="l" t="t" r="r" b="b"/>
            <a:pathLst>
              <a:path w="2600131" h="2233126">
                <a:moveTo>
                  <a:pt x="2600131" y="0"/>
                </a:moveTo>
                <a:lnTo>
                  <a:pt x="0" y="0"/>
                </a:lnTo>
                <a:lnTo>
                  <a:pt x="0" y="2233126"/>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2" name="テキスト ボックス 271">
            <a:extLst>
              <a:ext uri="{FF2B5EF4-FFF2-40B4-BE49-F238E27FC236}">
                <a16:creationId xmlns:a16="http://schemas.microsoft.com/office/drawing/2014/main" id="{8EE9175A-D3B2-4D0B-8BE2-43BA4C4FDEE2}"/>
              </a:ext>
            </a:extLst>
          </p:cNvPr>
          <p:cNvSpPr txBox="1"/>
          <p:nvPr/>
        </p:nvSpPr>
        <p:spPr>
          <a:xfrm rot="16200000">
            <a:off x="3277718" y="3705670"/>
            <a:ext cx="1154479" cy="6463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Vision prediction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(64x64x3)</a:t>
            </a:r>
            <a:endParaRPr kumimoji="1" lang="ja-JP" altLang="en-US"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grpSp>
        <p:nvGrpSpPr>
          <p:cNvPr id="13" name="グループ化 12">
            <a:extLst>
              <a:ext uri="{FF2B5EF4-FFF2-40B4-BE49-F238E27FC236}">
                <a16:creationId xmlns:a16="http://schemas.microsoft.com/office/drawing/2014/main" id="{C9480B96-10CE-4064-B69D-EF141D536845}"/>
              </a:ext>
            </a:extLst>
          </p:cNvPr>
          <p:cNvGrpSpPr/>
          <p:nvPr/>
        </p:nvGrpSpPr>
        <p:grpSpPr>
          <a:xfrm>
            <a:off x="5136886" y="3483481"/>
            <a:ext cx="523507" cy="137424"/>
            <a:chOff x="3905797" y="3483481"/>
            <a:chExt cx="523507" cy="137424"/>
          </a:xfrm>
        </p:grpSpPr>
        <p:sp>
          <p:nvSpPr>
            <p:cNvPr id="205" name="Freeform 2722">
              <a:extLst>
                <a:ext uri="{FF2B5EF4-FFF2-40B4-BE49-F238E27FC236}">
                  <a16:creationId xmlns:a16="http://schemas.microsoft.com/office/drawing/2014/main" id="{A74AA22E-0D2E-43A1-938E-7F869A371335}"/>
                </a:ext>
              </a:extLst>
            </p:cNvPr>
            <p:cNvSpPr/>
            <p:nvPr/>
          </p:nvSpPr>
          <p:spPr>
            <a:xfrm rot="5400000" flipV="1">
              <a:off x="4116388" y="3300137"/>
              <a:ext cx="106143" cy="519689"/>
            </a:xfrm>
            <a:custGeom>
              <a:avLst/>
              <a:gdLst>
                <a:gd name="connsiteX0" fmla="*/ 80 w 166988"/>
                <a:gd name="connsiteY0" fmla="*/ 817489 h 817595"/>
                <a:gd name="connsiteX1" fmla="*/ 80 w 166988"/>
                <a:gd name="connsiteY1" fmla="*/ -106 h 817595"/>
                <a:gd name="connsiteX2" fmla="*/ 167068 w 166988"/>
                <a:gd name="connsiteY2" fmla="*/ -106 h 817595"/>
              </a:gdLst>
              <a:ahLst/>
              <a:cxnLst>
                <a:cxn ang="0">
                  <a:pos x="connsiteX0" y="connsiteY0"/>
                </a:cxn>
                <a:cxn ang="0">
                  <a:pos x="connsiteX1" y="connsiteY1"/>
                </a:cxn>
                <a:cxn ang="0">
                  <a:pos x="connsiteX2" y="connsiteY2"/>
                </a:cxn>
              </a:cxnLst>
              <a:rect l="l" t="t" r="r" b="b"/>
              <a:pathLst>
                <a:path w="166988" h="817595">
                  <a:moveTo>
                    <a:pt x="80" y="817489"/>
                  </a:moveTo>
                  <a:lnTo>
                    <a:pt x="80" y="-106"/>
                  </a:lnTo>
                  <a:lnTo>
                    <a:pt x="167068" y="-106"/>
                  </a:lnTo>
                </a:path>
              </a:pathLst>
            </a:custGeom>
            <a:noFill/>
            <a:ln w="22736"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 name="直線コネクタ 4">
              <a:extLst>
                <a:ext uri="{FF2B5EF4-FFF2-40B4-BE49-F238E27FC236}">
                  <a16:creationId xmlns:a16="http://schemas.microsoft.com/office/drawing/2014/main" id="{B97FE01A-9451-4A29-B497-D15E3F87DD4F}"/>
                </a:ext>
              </a:extLst>
            </p:cNvPr>
            <p:cNvCxnSpPr/>
            <p:nvPr/>
          </p:nvCxnSpPr>
          <p:spPr>
            <a:xfrm flipV="1">
              <a:off x="3905797" y="3483481"/>
              <a:ext cx="0" cy="13742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4" name="グループ化 13">
            <a:extLst>
              <a:ext uri="{FF2B5EF4-FFF2-40B4-BE49-F238E27FC236}">
                <a16:creationId xmlns:a16="http://schemas.microsoft.com/office/drawing/2014/main" id="{F39DAC5E-57D1-4C26-B56B-769576FCB7DB}"/>
              </a:ext>
            </a:extLst>
          </p:cNvPr>
          <p:cNvGrpSpPr/>
          <p:nvPr/>
        </p:nvGrpSpPr>
        <p:grpSpPr>
          <a:xfrm>
            <a:off x="2083612" y="1179746"/>
            <a:ext cx="6404877" cy="3312130"/>
            <a:chOff x="565481" y="1184837"/>
            <a:chExt cx="6404877" cy="3312130"/>
          </a:xfrm>
        </p:grpSpPr>
        <p:grpSp>
          <p:nvGrpSpPr>
            <p:cNvPr id="42" name="Graphic 2535">
              <a:extLst>
                <a:ext uri="{FF2B5EF4-FFF2-40B4-BE49-F238E27FC236}">
                  <a16:creationId xmlns:a16="http://schemas.microsoft.com/office/drawing/2014/main" id="{B240C9F5-441F-4C39-846C-CD48D437F1F4}"/>
                </a:ext>
              </a:extLst>
            </p:cNvPr>
            <p:cNvGrpSpPr/>
            <p:nvPr/>
          </p:nvGrpSpPr>
          <p:grpSpPr>
            <a:xfrm>
              <a:off x="3085884" y="1184837"/>
              <a:ext cx="1449741" cy="275231"/>
              <a:chOff x="4282967" y="508916"/>
              <a:chExt cx="2171957" cy="412342"/>
            </a:xfrm>
          </p:grpSpPr>
          <p:sp>
            <p:nvSpPr>
              <p:cNvPr id="43" name="Freeform 2708">
                <a:extLst>
                  <a:ext uri="{FF2B5EF4-FFF2-40B4-BE49-F238E27FC236}">
                    <a16:creationId xmlns:a16="http://schemas.microsoft.com/office/drawing/2014/main" id="{959FB7F7-CD40-4866-B645-886F6F8DB57B}"/>
                  </a:ext>
                </a:extLst>
              </p:cNvPr>
              <p:cNvSpPr/>
              <p:nvPr/>
            </p:nvSpPr>
            <p:spPr>
              <a:xfrm flipV="1">
                <a:off x="4289505" y="508917"/>
                <a:ext cx="2165419" cy="403474"/>
              </a:xfrm>
              <a:custGeom>
                <a:avLst/>
                <a:gdLst>
                  <a:gd name="connsiteX0" fmla="*/ 1014489 w 2165419"/>
                  <a:gd name="connsiteY0" fmla="*/ -484 h 403474"/>
                  <a:gd name="connsiteX1" fmla="*/ 43 w 2165419"/>
                  <a:gd name="connsiteY1" fmla="*/ -484 h 403474"/>
                  <a:gd name="connsiteX2" fmla="*/ 43 w 2165419"/>
                  <a:gd name="connsiteY2" fmla="*/ 402990 h 403474"/>
                  <a:gd name="connsiteX3" fmla="*/ 2165462 w 2165419"/>
                  <a:gd name="connsiteY3" fmla="*/ 402990 h 403474"/>
                  <a:gd name="connsiteX4" fmla="*/ 2165462 w 2165419"/>
                  <a:gd name="connsiteY4" fmla="*/ -484 h 40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419" h="403474">
                    <a:moveTo>
                      <a:pt x="1014489" y="-484"/>
                    </a:moveTo>
                    <a:lnTo>
                      <a:pt x="43" y="-484"/>
                    </a:lnTo>
                    <a:lnTo>
                      <a:pt x="43" y="402990"/>
                    </a:lnTo>
                    <a:lnTo>
                      <a:pt x="2165462" y="402990"/>
                    </a:lnTo>
                    <a:lnTo>
                      <a:pt x="2165462" y="-484"/>
                    </a:lnTo>
                    <a:close/>
                  </a:path>
                </a:pathLst>
              </a:custGeom>
              <a:solidFill>
                <a:srgbClr val="FFFFFF"/>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2709">
                <a:extLst>
                  <a:ext uri="{FF2B5EF4-FFF2-40B4-BE49-F238E27FC236}">
                    <a16:creationId xmlns:a16="http://schemas.microsoft.com/office/drawing/2014/main" id="{B62CC43B-29AD-47AC-8614-2A8A6C0C0C4E}"/>
                  </a:ext>
                </a:extLst>
              </p:cNvPr>
              <p:cNvSpPr/>
              <p:nvPr/>
            </p:nvSpPr>
            <p:spPr>
              <a:xfrm flipV="1">
                <a:off x="4289505" y="508916"/>
                <a:ext cx="2165418" cy="403475"/>
              </a:xfrm>
              <a:custGeom>
                <a:avLst/>
                <a:gdLst>
                  <a:gd name="connsiteX0" fmla="*/ 1014502 w 2165418"/>
                  <a:gd name="connsiteY0" fmla="*/ -667 h 403475"/>
                  <a:gd name="connsiteX1" fmla="*/ 56 w 2165418"/>
                  <a:gd name="connsiteY1" fmla="*/ -667 h 403475"/>
                  <a:gd name="connsiteX2" fmla="*/ 56 w 2165418"/>
                  <a:gd name="connsiteY2" fmla="*/ 402808 h 403475"/>
                  <a:gd name="connsiteX3" fmla="*/ 2165475 w 2165418"/>
                  <a:gd name="connsiteY3" fmla="*/ 402808 h 403475"/>
                  <a:gd name="connsiteX4" fmla="*/ 2165475 w 2165418"/>
                  <a:gd name="connsiteY4" fmla="*/ -667 h 40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418" h="403475">
                    <a:moveTo>
                      <a:pt x="1014502" y="-667"/>
                    </a:moveTo>
                    <a:lnTo>
                      <a:pt x="56" y="-667"/>
                    </a:lnTo>
                    <a:lnTo>
                      <a:pt x="56" y="402808"/>
                    </a:lnTo>
                    <a:lnTo>
                      <a:pt x="2165475" y="402808"/>
                    </a:lnTo>
                    <a:lnTo>
                      <a:pt x="2165475" y="-667"/>
                    </a:lnTo>
                    <a:close/>
                  </a:path>
                </a:pathLst>
              </a:custGeom>
              <a:noFill/>
              <a:ln w="22736"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TextBox 2710">
                <a:extLst>
                  <a:ext uri="{FF2B5EF4-FFF2-40B4-BE49-F238E27FC236}">
                    <a16:creationId xmlns:a16="http://schemas.microsoft.com/office/drawing/2014/main" id="{A12CE793-BE8B-49F2-BC0E-F175616E5864}"/>
                  </a:ext>
                </a:extLst>
              </p:cNvPr>
              <p:cNvSpPr txBox="1"/>
              <p:nvPr/>
            </p:nvSpPr>
            <p:spPr>
              <a:xfrm>
                <a:off x="4282967" y="540849"/>
                <a:ext cx="1746422" cy="38040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Executive</a:t>
                </a:r>
                <a:r>
                  <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rPr>
                  <a:t> LSTM</a:t>
                </a:r>
              </a:p>
            </p:txBody>
          </p:sp>
        </p:grpSp>
        <p:sp>
          <p:nvSpPr>
            <p:cNvPr id="47" name="Freeform 2714">
              <a:extLst>
                <a:ext uri="{FF2B5EF4-FFF2-40B4-BE49-F238E27FC236}">
                  <a16:creationId xmlns:a16="http://schemas.microsoft.com/office/drawing/2014/main" id="{D2CB0AA7-75F1-49D1-8950-DC7378211896}"/>
                </a:ext>
              </a:extLst>
            </p:cNvPr>
            <p:cNvSpPr/>
            <p:nvPr/>
          </p:nvSpPr>
          <p:spPr>
            <a:xfrm flipV="1">
              <a:off x="2284842" y="1851267"/>
              <a:ext cx="1313520" cy="459504"/>
            </a:xfrm>
            <a:custGeom>
              <a:avLst/>
              <a:gdLst>
                <a:gd name="connsiteX0" fmla="*/ 858027 w 1715995"/>
                <a:gd name="connsiteY0" fmla="*/ -582 h 688415"/>
                <a:gd name="connsiteX1" fmla="*/ 42 w 1715995"/>
                <a:gd name="connsiteY1" fmla="*/ -582 h 688415"/>
                <a:gd name="connsiteX2" fmla="*/ 42 w 1715995"/>
                <a:gd name="connsiteY2" fmla="*/ 687834 h 688415"/>
                <a:gd name="connsiteX3" fmla="*/ 1716037 w 1715995"/>
                <a:gd name="connsiteY3" fmla="*/ 687834 h 688415"/>
                <a:gd name="connsiteX4" fmla="*/ 1716037 w 1715995"/>
                <a:gd name="connsiteY4" fmla="*/ -582 h 68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995" h="688415">
                  <a:moveTo>
                    <a:pt x="858027" y="-582"/>
                  </a:moveTo>
                  <a:lnTo>
                    <a:pt x="42" y="-582"/>
                  </a:lnTo>
                  <a:lnTo>
                    <a:pt x="42" y="687834"/>
                  </a:lnTo>
                  <a:lnTo>
                    <a:pt x="1716037" y="687834"/>
                  </a:lnTo>
                  <a:lnTo>
                    <a:pt x="1716037" y="-582"/>
                  </a:lnTo>
                  <a:close/>
                </a:path>
              </a:pathLst>
            </a:custGeom>
            <a:solidFill>
              <a:schemeClr val="bg1"/>
            </a:solidFill>
            <a:ln w="22737"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TextBox 2716">
              <a:extLst>
                <a:ext uri="{FF2B5EF4-FFF2-40B4-BE49-F238E27FC236}">
                  <a16:creationId xmlns:a16="http://schemas.microsoft.com/office/drawing/2014/main" id="{27BC514D-03DF-42B8-BD2A-37D083CC8F17}"/>
                </a:ext>
              </a:extLst>
            </p:cNvPr>
            <p:cNvSpPr txBox="1"/>
            <p:nvPr/>
          </p:nvSpPr>
          <p:spPr>
            <a:xfrm>
              <a:off x="2320198" y="1887581"/>
              <a:ext cx="1249060"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rPr>
                <a:t>Multi-Layer</a:t>
              </a: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 LSTM</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for Motor</a:t>
              </a: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49" name="TextBox 2717">
              <a:extLst>
                <a:ext uri="{FF2B5EF4-FFF2-40B4-BE49-F238E27FC236}">
                  <a16:creationId xmlns:a16="http://schemas.microsoft.com/office/drawing/2014/main" id="{9919B1B3-04A6-4567-9397-CD49B72AC586}"/>
                </a:ext>
              </a:extLst>
            </p:cNvPr>
            <p:cNvSpPr txBox="1"/>
            <p:nvPr/>
          </p:nvSpPr>
          <p:spPr>
            <a:xfrm>
              <a:off x="2584150" y="2053553"/>
              <a:ext cx="184731"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51" name="TextBox 2719">
              <a:extLst>
                <a:ext uri="{FF2B5EF4-FFF2-40B4-BE49-F238E27FC236}">
                  <a16:creationId xmlns:a16="http://schemas.microsoft.com/office/drawing/2014/main" id="{C2706DD8-8BDF-4145-B3E0-335B047D1774}"/>
                </a:ext>
              </a:extLst>
            </p:cNvPr>
            <p:cNvSpPr txBox="1"/>
            <p:nvPr/>
          </p:nvSpPr>
          <p:spPr>
            <a:xfrm>
              <a:off x="2768037" y="2053553"/>
              <a:ext cx="184731"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cxnSp>
          <p:nvCxnSpPr>
            <p:cNvPr id="250" name="直線コネクタ 249">
              <a:extLst>
                <a:ext uri="{FF2B5EF4-FFF2-40B4-BE49-F238E27FC236}">
                  <a16:creationId xmlns:a16="http://schemas.microsoft.com/office/drawing/2014/main" id="{804F656B-5C6E-4C50-B8FD-1ACA3A6D9A7F}"/>
                </a:ext>
              </a:extLst>
            </p:cNvPr>
            <p:cNvCxnSpPr/>
            <p:nvPr/>
          </p:nvCxnSpPr>
          <p:spPr>
            <a:xfrm flipH="1">
              <a:off x="3126758" y="1454148"/>
              <a:ext cx="655804" cy="36882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1" name="直線コネクタ 250">
              <a:extLst>
                <a:ext uri="{FF2B5EF4-FFF2-40B4-BE49-F238E27FC236}">
                  <a16:creationId xmlns:a16="http://schemas.microsoft.com/office/drawing/2014/main" id="{3D5B6E40-22C1-491F-A52C-6BD15B455CFA}"/>
                </a:ext>
              </a:extLst>
            </p:cNvPr>
            <p:cNvCxnSpPr>
              <a:cxnSpLocks/>
            </p:cNvCxnSpPr>
            <p:nvPr/>
          </p:nvCxnSpPr>
          <p:spPr>
            <a:xfrm>
              <a:off x="3796229" y="1461146"/>
              <a:ext cx="655804" cy="36882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1" name="テキスト ボックス 270">
              <a:extLst>
                <a:ext uri="{FF2B5EF4-FFF2-40B4-BE49-F238E27FC236}">
                  <a16:creationId xmlns:a16="http://schemas.microsoft.com/office/drawing/2014/main" id="{3343B09D-BDCD-4740-9432-1235DE1F7BCC}"/>
                </a:ext>
              </a:extLst>
            </p:cNvPr>
            <p:cNvSpPr txBox="1"/>
            <p:nvPr/>
          </p:nvSpPr>
          <p:spPr>
            <a:xfrm rot="16200000">
              <a:off x="341830" y="3615676"/>
              <a:ext cx="1300917"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Proprioception prediction</a:t>
              </a:r>
              <a:endParaRPr kumimoji="1" lang="ja-JP" altLang="en-US"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285" name="テキスト ボックス 284">
              <a:extLst>
                <a:ext uri="{FF2B5EF4-FFF2-40B4-BE49-F238E27FC236}">
                  <a16:creationId xmlns:a16="http://schemas.microsoft.com/office/drawing/2014/main" id="{52A47842-E834-40EB-9A07-7F0E2E5E3E9D}"/>
                </a:ext>
              </a:extLst>
            </p:cNvPr>
            <p:cNvSpPr txBox="1"/>
            <p:nvPr/>
          </p:nvSpPr>
          <p:spPr>
            <a:xfrm>
              <a:off x="1352908" y="1200381"/>
              <a:ext cx="1340432" cy="21929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825"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Probabilistic Latent state</a:t>
              </a:r>
            </a:p>
          </p:txBody>
        </p:sp>
        <p:sp>
          <p:nvSpPr>
            <p:cNvPr id="286" name="テキスト ボックス 285">
              <a:extLst>
                <a:ext uri="{FF2B5EF4-FFF2-40B4-BE49-F238E27FC236}">
                  <a16:creationId xmlns:a16="http://schemas.microsoft.com/office/drawing/2014/main" id="{05E34356-326C-4A28-97DC-6961F99DD711}"/>
                </a:ext>
              </a:extLst>
            </p:cNvPr>
            <p:cNvSpPr txBox="1"/>
            <p:nvPr/>
          </p:nvSpPr>
          <p:spPr>
            <a:xfrm>
              <a:off x="565481" y="1841345"/>
              <a:ext cx="1340432" cy="21929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825"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Probabilistic Latent state</a:t>
              </a:r>
            </a:p>
          </p:txBody>
        </p:sp>
        <p:cxnSp>
          <p:nvCxnSpPr>
            <p:cNvPr id="288" name="直線コネクタ 287">
              <a:extLst>
                <a:ext uri="{FF2B5EF4-FFF2-40B4-BE49-F238E27FC236}">
                  <a16:creationId xmlns:a16="http://schemas.microsoft.com/office/drawing/2014/main" id="{287DE926-0BA2-4985-A982-48E6F3D70B44}"/>
                </a:ext>
              </a:extLst>
            </p:cNvPr>
            <p:cNvCxnSpPr>
              <a:cxnSpLocks/>
            </p:cNvCxnSpPr>
            <p:nvPr/>
          </p:nvCxnSpPr>
          <p:spPr>
            <a:xfrm>
              <a:off x="2657658" y="1300829"/>
              <a:ext cx="403796"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0" name="直線コネクタ 289">
              <a:extLst>
                <a:ext uri="{FF2B5EF4-FFF2-40B4-BE49-F238E27FC236}">
                  <a16:creationId xmlns:a16="http://schemas.microsoft.com/office/drawing/2014/main" id="{50E77D9D-2473-4786-82D7-7A30DEE0F12B}"/>
                </a:ext>
              </a:extLst>
            </p:cNvPr>
            <p:cNvCxnSpPr>
              <a:cxnSpLocks/>
            </p:cNvCxnSpPr>
            <p:nvPr/>
          </p:nvCxnSpPr>
          <p:spPr>
            <a:xfrm>
              <a:off x="1867133" y="1961189"/>
              <a:ext cx="403796"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6A23BAA7-22E5-4276-B755-18AC326C4305}"/>
                </a:ext>
              </a:extLst>
            </p:cNvPr>
            <p:cNvSpPr txBox="1"/>
            <p:nvPr/>
          </p:nvSpPr>
          <p:spPr>
            <a:xfrm>
              <a:off x="5389476" y="1935032"/>
              <a:ext cx="158088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Pixel image </a:t>
              </a:r>
              <a:r>
                <a:rPr kumimoji="1" lang="en-US" altLang="ja-JP" sz="10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(40x40x3)</a:t>
              </a:r>
              <a:endParaRPr kumimoji="1" lang="ja-JP" altLang="en-US" sz="11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8" name="テキスト ボックス 7">
              <a:extLst>
                <a:ext uri="{FF2B5EF4-FFF2-40B4-BE49-F238E27FC236}">
                  <a16:creationId xmlns:a16="http://schemas.microsoft.com/office/drawing/2014/main" id="{80E4B7ED-5A3B-440B-8591-C193B3AD1A78}"/>
                </a:ext>
              </a:extLst>
            </p:cNvPr>
            <p:cNvSpPr txBox="1"/>
            <p:nvPr/>
          </p:nvSpPr>
          <p:spPr>
            <a:xfrm>
              <a:off x="1260741" y="2157595"/>
              <a:ext cx="1016625"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8 joint angles</a:t>
              </a:r>
              <a:endParaRPr kumimoji="1" lang="ja-JP" altLang="en-US" sz="11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grpSp>
          <p:nvGrpSpPr>
            <p:cNvPr id="12" name="グループ化 11">
              <a:extLst>
                <a:ext uri="{FF2B5EF4-FFF2-40B4-BE49-F238E27FC236}">
                  <a16:creationId xmlns:a16="http://schemas.microsoft.com/office/drawing/2014/main" id="{A402937C-9D96-4472-9B52-ED25974DB90F}"/>
                </a:ext>
              </a:extLst>
            </p:cNvPr>
            <p:cNvGrpSpPr/>
            <p:nvPr/>
          </p:nvGrpSpPr>
          <p:grpSpPr>
            <a:xfrm>
              <a:off x="5291460" y="2188770"/>
              <a:ext cx="1387879" cy="809855"/>
              <a:chOff x="5584372" y="2188770"/>
              <a:chExt cx="1387879" cy="809855"/>
            </a:xfrm>
          </p:grpSpPr>
          <p:sp>
            <p:nvSpPr>
              <p:cNvPr id="252" name="フリーフォーム: 図形 251">
                <a:extLst>
                  <a:ext uri="{FF2B5EF4-FFF2-40B4-BE49-F238E27FC236}">
                    <a16:creationId xmlns:a16="http://schemas.microsoft.com/office/drawing/2014/main" id="{483895AA-42B4-4FC6-B0BA-45EA1339B0CC}"/>
                  </a:ext>
                </a:extLst>
              </p:cNvPr>
              <p:cNvSpPr/>
              <p:nvPr/>
            </p:nvSpPr>
            <p:spPr>
              <a:xfrm>
                <a:off x="5584372" y="2188770"/>
                <a:ext cx="1364930" cy="809855"/>
              </a:xfrm>
              <a:custGeom>
                <a:avLst/>
                <a:gdLst>
                  <a:gd name="connsiteX0" fmla="*/ 0 w 1847461"/>
                  <a:gd name="connsiteY0" fmla="*/ 0 h 1250302"/>
                  <a:gd name="connsiteX1" fmla="*/ 1847461 w 1847461"/>
                  <a:gd name="connsiteY1" fmla="*/ 0 h 1250302"/>
                  <a:gd name="connsiteX2" fmla="*/ 1847461 w 1847461"/>
                  <a:gd name="connsiteY2" fmla="*/ 1250302 h 1250302"/>
                </a:gdLst>
                <a:ahLst/>
                <a:cxnLst>
                  <a:cxn ang="0">
                    <a:pos x="connsiteX0" y="connsiteY0"/>
                  </a:cxn>
                  <a:cxn ang="0">
                    <a:pos x="connsiteX1" y="connsiteY1"/>
                  </a:cxn>
                  <a:cxn ang="0">
                    <a:pos x="connsiteX2" y="connsiteY2"/>
                  </a:cxn>
                </a:cxnLst>
                <a:rect l="l" t="t" r="r" b="b"/>
                <a:pathLst>
                  <a:path w="1847461" h="1250302">
                    <a:moveTo>
                      <a:pt x="0" y="0"/>
                    </a:moveTo>
                    <a:lnTo>
                      <a:pt x="1847461" y="0"/>
                    </a:lnTo>
                    <a:lnTo>
                      <a:pt x="1847461" y="1250302"/>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0" name="直線コネクタ 9">
                <a:extLst>
                  <a:ext uri="{FF2B5EF4-FFF2-40B4-BE49-F238E27FC236}">
                    <a16:creationId xmlns:a16="http://schemas.microsoft.com/office/drawing/2014/main" id="{F2F84439-517B-468A-AF92-E01A40566D21}"/>
                  </a:ext>
                </a:extLst>
              </p:cNvPr>
              <p:cNvCxnSpPr/>
              <p:nvPr/>
            </p:nvCxnSpPr>
            <p:spPr>
              <a:xfrm>
                <a:off x="6778312" y="2188770"/>
                <a:ext cx="193939"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1" name="グループ化 10">
              <a:extLst>
                <a:ext uri="{FF2B5EF4-FFF2-40B4-BE49-F238E27FC236}">
                  <a16:creationId xmlns:a16="http://schemas.microsoft.com/office/drawing/2014/main" id="{5D5237AD-13B8-450D-ABCB-5ACABAA678BC}"/>
                </a:ext>
              </a:extLst>
            </p:cNvPr>
            <p:cNvGrpSpPr/>
            <p:nvPr/>
          </p:nvGrpSpPr>
          <p:grpSpPr>
            <a:xfrm>
              <a:off x="747225" y="2191528"/>
              <a:ext cx="1525781" cy="2293839"/>
              <a:chOff x="1040137" y="2191528"/>
              <a:chExt cx="1525781" cy="2293839"/>
            </a:xfrm>
          </p:grpSpPr>
          <p:sp>
            <p:nvSpPr>
              <p:cNvPr id="269" name="フリーフォーム: 図形 268">
                <a:extLst>
                  <a:ext uri="{FF2B5EF4-FFF2-40B4-BE49-F238E27FC236}">
                    <a16:creationId xmlns:a16="http://schemas.microsoft.com/office/drawing/2014/main" id="{879B55F2-6085-4049-A89D-79B49F88A348}"/>
                  </a:ext>
                </a:extLst>
              </p:cNvPr>
              <p:cNvSpPr/>
              <p:nvPr/>
            </p:nvSpPr>
            <p:spPr>
              <a:xfrm>
                <a:off x="1058531" y="2191528"/>
                <a:ext cx="1507387" cy="2293839"/>
              </a:xfrm>
              <a:custGeom>
                <a:avLst/>
                <a:gdLst>
                  <a:gd name="connsiteX0" fmla="*/ 2139820 w 2139820"/>
                  <a:gd name="connsiteY0" fmla="*/ 0 h 3657600"/>
                  <a:gd name="connsiteX1" fmla="*/ 0 w 2139820"/>
                  <a:gd name="connsiteY1" fmla="*/ 0 h 3657600"/>
                  <a:gd name="connsiteX2" fmla="*/ 0 w 2139820"/>
                  <a:gd name="connsiteY2" fmla="*/ 3657600 h 3657600"/>
                </a:gdLst>
                <a:ahLst/>
                <a:cxnLst>
                  <a:cxn ang="0">
                    <a:pos x="connsiteX0" y="connsiteY0"/>
                  </a:cxn>
                  <a:cxn ang="0">
                    <a:pos x="connsiteX1" y="connsiteY1"/>
                  </a:cxn>
                  <a:cxn ang="0">
                    <a:pos x="connsiteX2" y="connsiteY2"/>
                  </a:cxn>
                </a:cxnLst>
                <a:rect l="l" t="t" r="r" b="b"/>
                <a:pathLst>
                  <a:path w="2139820" h="3657600">
                    <a:moveTo>
                      <a:pt x="2139820" y="0"/>
                    </a:moveTo>
                    <a:lnTo>
                      <a:pt x="0" y="0"/>
                    </a:lnTo>
                    <a:lnTo>
                      <a:pt x="0" y="3657600"/>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49" name="直線コネクタ 148">
                <a:extLst>
                  <a:ext uri="{FF2B5EF4-FFF2-40B4-BE49-F238E27FC236}">
                    <a16:creationId xmlns:a16="http://schemas.microsoft.com/office/drawing/2014/main" id="{418097CC-7473-46C0-BC38-2B58E7D24F67}"/>
                  </a:ext>
                </a:extLst>
              </p:cNvPr>
              <p:cNvCxnSpPr>
                <a:cxnSpLocks/>
              </p:cNvCxnSpPr>
              <p:nvPr/>
            </p:nvCxnSpPr>
            <p:spPr>
              <a:xfrm flipH="1">
                <a:off x="1040137" y="2193627"/>
                <a:ext cx="193939"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0" name="Freeform 2704">
              <a:extLst>
                <a:ext uri="{FF2B5EF4-FFF2-40B4-BE49-F238E27FC236}">
                  <a16:creationId xmlns:a16="http://schemas.microsoft.com/office/drawing/2014/main" id="{2C05F410-F08E-447B-8167-BBBB990569C6}"/>
                </a:ext>
              </a:extLst>
            </p:cNvPr>
            <p:cNvSpPr/>
            <p:nvPr/>
          </p:nvSpPr>
          <p:spPr>
            <a:xfrm flipV="1">
              <a:off x="3964027" y="1851674"/>
              <a:ext cx="1444253" cy="459504"/>
            </a:xfrm>
            <a:custGeom>
              <a:avLst/>
              <a:gdLst>
                <a:gd name="connsiteX0" fmla="*/ 858151 w 1715995"/>
                <a:gd name="connsiteY0" fmla="*/ -582 h 688415"/>
                <a:gd name="connsiteX1" fmla="*/ 165 w 1715995"/>
                <a:gd name="connsiteY1" fmla="*/ -582 h 688415"/>
                <a:gd name="connsiteX2" fmla="*/ 165 w 1715995"/>
                <a:gd name="connsiteY2" fmla="*/ 687834 h 688415"/>
                <a:gd name="connsiteX3" fmla="*/ 1716161 w 1715995"/>
                <a:gd name="connsiteY3" fmla="*/ 687834 h 688415"/>
                <a:gd name="connsiteX4" fmla="*/ 1716161 w 1715995"/>
                <a:gd name="connsiteY4" fmla="*/ -582 h 68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995" h="688415">
                  <a:moveTo>
                    <a:pt x="858151" y="-582"/>
                  </a:moveTo>
                  <a:lnTo>
                    <a:pt x="165" y="-582"/>
                  </a:lnTo>
                  <a:lnTo>
                    <a:pt x="165" y="687834"/>
                  </a:lnTo>
                  <a:lnTo>
                    <a:pt x="1716161" y="687834"/>
                  </a:lnTo>
                  <a:lnTo>
                    <a:pt x="1716161" y="-582"/>
                  </a:lnTo>
                  <a:close/>
                </a:path>
              </a:pathLst>
            </a:custGeom>
            <a:solidFill>
              <a:schemeClr val="bg1"/>
            </a:solidFill>
            <a:ln w="22737"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TextBox 2724">
              <a:extLst>
                <a:ext uri="{FF2B5EF4-FFF2-40B4-BE49-F238E27FC236}">
                  <a16:creationId xmlns:a16="http://schemas.microsoft.com/office/drawing/2014/main" id="{7357B461-32E8-495A-95D0-2B4CE9EB0D73}"/>
                </a:ext>
              </a:extLst>
            </p:cNvPr>
            <p:cNvSpPr txBox="1"/>
            <p:nvPr/>
          </p:nvSpPr>
          <p:spPr>
            <a:xfrm>
              <a:off x="3897670" y="1847641"/>
              <a:ext cx="1596900"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rPr>
                <a:t>Multi-Layer</a:t>
              </a: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 </a:t>
              </a:r>
              <a:r>
                <a:rPr kumimoji="0" lang="en-US" sz="1050" b="0" i="0" u="none" strike="noStrike" kern="1200" cap="none" spc="0" normalizeH="0" baseline="0" noProof="0" dirty="0" err="1">
                  <a:ln>
                    <a:noFill/>
                  </a:ln>
                  <a:solidFill>
                    <a:srgbClr val="000000"/>
                  </a:solidFill>
                  <a:effectLst/>
                  <a:uLnTx/>
                  <a:uFillTx/>
                  <a:latin typeface="Arial"/>
                  <a:ea typeface="+mn-ea"/>
                  <a:cs typeface="Arial"/>
                  <a:sym typeface="Arial"/>
                  <a:rtl val="0"/>
                </a:rPr>
                <a:t>convLSTM</a:t>
              </a: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for Vision</a:t>
              </a: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grpSp>
      <p:sp>
        <p:nvSpPr>
          <p:cNvPr id="15" name="テキスト ボックス 14">
            <a:extLst>
              <a:ext uri="{FF2B5EF4-FFF2-40B4-BE49-F238E27FC236}">
                <a16:creationId xmlns:a16="http://schemas.microsoft.com/office/drawing/2014/main" id="{CCF4839C-B8FA-4AF2-8E15-754EB09F1566}"/>
              </a:ext>
            </a:extLst>
          </p:cNvPr>
          <p:cNvSpPr txBox="1"/>
          <p:nvPr/>
        </p:nvSpPr>
        <p:spPr>
          <a:xfrm>
            <a:off x="4856143" y="3110732"/>
            <a:ext cx="764953"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Read-out</a:t>
            </a:r>
            <a:endParaRPr kumimoji="1" lang="ja-JP" altLang="en-US"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155" name="テキスト ボックス 154">
            <a:extLst>
              <a:ext uri="{FF2B5EF4-FFF2-40B4-BE49-F238E27FC236}">
                <a16:creationId xmlns:a16="http://schemas.microsoft.com/office/drawing/2014/main" id="{3CB7DA0B-B898-45C4-BB71-9AD9FAD27828}"/>
              </a:ext>
            </a:extLst>
          </p:cNvPr>
          <p:cNvSpPr txBox="1"/>
          <p:nvPr/>
        </p:nvSpPr>
        <p:spPr>
          <a:xfrm>
            <a:off x="7492946" y="3178698"/>
            <a:ext cx="764953"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Read-out</a:t>
            </a:r>
            <a:endParaRPr kumimoji="1" lang="ja-JP" altLang="en-US"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16" name="テキスト ボックス 15">
            <a:extLst>
              <a:ext uri="{FF2B5EF4-FFF2-40B4-BE49-F238E27FC236}">
                <a16:creationId xmlns:a16="http://schemas.microsoft.com/office/drawing/2014/main" id="{89EA7DF3-156F-4D2C-915E-F438DE601DF0}"/>
              </a:ext>
            </a:extLst>
          </p:cNvPr>
          <p:cNvSpPr txBox="1"/>
          <p:nvPr/>
        </p:nvSpPr>
        <p:spPr>
          <a:xfrm>
            <a:off x="5357439" y="3936791"/>
            <a:ext cx="670376"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Write-in</a:t>
            </a:r>
            <a:endParaRPr kumimoji="1" lang="ja-JP" altLang="en-US"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157" name="テキスト ボックス 156">
            <a:extLst>
              <a:ext uri="{FF2B5EF4-FFF2-40B4-BE49-F238E27FC236}">
                <a16:creationId xmlns:a16="http://schemas.microsoft.com/office/drawing/2014/main" id="{2B1B3FA6-B1A6-4CFE-9B10-9E7380461295}"/>
              </a:ext>
            </a:extLst>
          </p:cNvPr>
          <p:cNvSpPr txBox="1"/>
          <p:nvPr/>
        </p:nvSpPr>
        <p:spPr>
          <a:xfrm>
            <a:off x="7572667" y="4384572"/>
            <a:ext cx="670376"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Write-in</a:t>
            </a:r>
            <a:endParaRPr kumimoji="1" lang="ja-JP" altLang="en-US"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134" name="タイトル 1">
            <a:extLst>
              <a:ext uri="{FF2B5EF4-FFF2-40B4-BE49-F238E27FC236}">
                <a16:creationId xmlns:a16="http://schemas.microsoft.com/office/drawing/2014/main" id="{4E068B6A-D609-413B-A2BC-B4AB681BFDF1}"/>
              </a:ext>
            </a:extLst>
          </p:cNvPr>
          <p:cNvSpPr txBox="1">
            <a:spLocks/>
          </p:cNvSpPr>
          <p:nvPr/>
        </p:nvSpPr>
        <p:spPr bwMode="auto">
          <a:xfrm>
            <a:off x="1817767" y="28413"/>
            <a:ext cx="8640960" cy="8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3600" b="0" i="0" u="none" strike="noStrike" kern="0" cap="none" spc="0" normalizeH="0" baseline="0" noProof="0" dirty="0">
                <a:ln>
                  <a:noFill/>
                </a:ln>
                <a:solidFill>
                  <a:srgbClr val="000000"/>
                </a:solidFill>
                <a:effectLst/>
                <a:uLnTx/>
                <a:uFillTx/>
                <a:latin typeface="Arial"/>
                <a:ea typeface="ＭＳ Ｐゴシック"/>
                <a:cs typeface="+mj-cs"/>
              </a:rPr>
              <a:t>Model Network</a:t>
            </a:r>
            <a:endParaRPr kumimoji="1" lang="ja-JP" altLang="en-US" sz="3600" b="0" i="0" u="none" strike="noStrike" kern="0" cap="none" spc="0" normalizeH="0" baseline="0" noProof="0" dirty="0">
              <a:ln>
                <a:noFill/>
              </a:ln>
              <a:solidFill>
                <a:srgbClr val="000000"/>
              </a:solidFill>
              <a:effectLst/>
              <a:uLnTx/>
              <a:uFillTx/>
              <a:latin typeface="Arial"/>
              <a:ea typeface="ＭＳ Ｐゴシック"/>
              <a:cs typeface="+mj-cs"/>
            </a:endParaRPr>
          </a:p>
        </p:txBody>
      </p:sp>
      <p:grpSp>
        <p:nvGrpSpPr>
          <p:cNvPr id="151" name="グループ化 150">
            <a:extLst>
              <a:ext uri="{FF2B5EF4-FFF2-40B4-BE49-F238E27FC236}">
                <a16:creationId xmlns:a16="http://schemas.microsoft.com/office/drawing/2014/main" id="{B8FB0554-C812-445F-A9D9-524D22A3D6BB}"/>
              </a:ext>
            </a:extLst>
          </p:cNvPr>
          <p:cNvGrpSpPr/>
          <p:nvPr/>
        </p:nvGrpSpPr>
        <p:grpSpPr>
          <a:xfrm>
            <a:off x="4580779" y="2312826"/>
            <a:ext cx="2626053" cy="545841"/>
            <a:chOff x="3056778" y="2312825"/>
            <a:chExt cx="2626053" cy="545841"/>
          </a:xfrm>
        </p:grpSpPr>
        <p:sp>
          <p:nvSpPr>
            <p:cNvPr id="152" name="フリーフォーム: 図形 151">
              <a:extLst>
                <a:ext uri="{FF2B5EF4-FFF2-40B4-BE49-F238E27FC236}">
                  <a16:creationId xmlns:a16="http://schemas.microsoft.com/office/drawing/2014/main" id="{3EE49EF6-E15C-4D84-8590-CC8083952BDD}"/>
                </a:ext>
              </a:extLst>
            </p:cNvPr>
            <p:cNvSpPr/>
            <p:nvPr/>
          </p:nvSpPr>
          <p:spPr>
            <a:xfrm>
              <a:off x="3056778" y="2312825"/>
              <a:ext cx="1964094" cy="545841"/>
            </a:xfrm>
            <a:custGeom>
              <a:avLst/>
              <a:gdLst>
                <a:gd name="connsiteX0" fmla="*/ 0 w 2618792"/>
                <a:gd name="connsiteY0" fmla="*/ 0 h 727788"/>
                <a:gd name="connsiteX1" fmla="*/ 609600 w 2618792"/>
                <a:gd name="connsiteY1" fmla="*/ 335902 h 727788"/>
                <a:gd name="connsiteX2" fmla="*/ 2146041 w 2618792"/>
                <a:gd name="connsiteY2" fmla="*/ 410547 h 727788"/>
                <a:gd name="connsiteX3" fmla="*/ 2618792 w 2618792"/>
                <a:gd name="connsiteY3" fmla="*/ 727788 h 727788"/>
              </a:gdLst>
              <a:ahLst/>
              <a:cxnLst>
                <a:cxn ang="0">
                  <a:pos x="connsiteX0" y="connsiteY0"/>
                </a:cxn>
                <a:cxn ang="0">
                  <a:pos x="connsiteX1" y="connsiteY1"/>
                </a:cxn>
                <a:cxn ang="0">
                  <a:pos x="connsiteX2" y="connsiteY2"/>
                </a:cxn>
                <a:cxn ang="0">
                  <a:pos x="connsiteX3" y="connsiteY3"/>
                </a:cxn>
              </a:cxnLst>
              <a:rect l="l" t="t" r="r" b="b"/>
              <a:pathLst>
                <a:path w="2618792" h="727788">
                  <a:moveTo>
                    <a:pt x="0" y="0"/>
                  </a:moveTo>
                  <a:cubicBezTo>
                    <a:pt x="125963" y="133739"/>
                    <a:pt x="251927" y="267478"/>
                    <a:pt x="609600" y="335902"/>
                  </a:cubicBezTo>
                  <a:cubicBezTo>
                    <a:pt x="967273" y="404326"/>
                    <a:pt x="1811176" y="345233"/>
                    <a:pt x="2146041" y="410547"/>
                  </a:cubicBezTo>
                  <a:cubicBezTo>
                    <a:pt x="2480906" y="475861"/>
                    <a:pt x="2549849" y="601824"/>
                    <a:pt x="2618792" y="727788"/>
                  </a:cubicBezTo>
                </a:path>
              </a:pathLst>
            </a:custGeom>
            <a:noFill/>
            <a:ln w="19050">
              <a:solidFill>
                <a:srgbClr val="92D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3" name="テキスト ボックス 152">
              <a:extLst>
                <a:ext uri="{FF2B5EF4-FFF2-40B4-BE49-F238E27FC236}">
                  <a16:creationId xmlns:a16="http://schemas.microsoft.com/office/drawing/2014/main" id="{77BE88AC-F570-416D-A3E6-302E2C3B3F47}"/>
                </a:ext>
              </a:extLst>
            </p:cNvPr>
            <p:cNvSpPr txBox="1"/>
            <p:nvPr/>
          </p:nvSpPr>
          <p:spPr>
            <a:xfrm>
              <a:off x="4709488" y="2558295"/>
              <a:ext cx="973343" cy="24622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70AD47"/>
                  </a:solidFill>
                  <a:effectLst/>
                  <a:uLnTx/>
                  <a:uFillTx/>
                  <a:latin typeface="Arial"/>
                  <a:ea typeface="游ゴシック" panose="020B0400000000000000" pitchFamily="50" charset="-128"/>
                  <a:cs typeface="Arial"/>
                  <a:sym typeface="Arial"/>
                  <a:rtl val="0"/>
                </a:rPr>
                <a:t>Atten. Param</a:t>
              </a:r>
              <a:endParaRPr kumimoji="1" lang="ja-JP" altLang="en-US" sz="1000" b="1" i="0" u="none" strike="noStrike" kern="1200" cap="none" spc="0" normalizeH="0" baseline="0" noProof="0" dirty="0">
                <a:ln>
                  <a:noFill/>
                </a:ln>
                <a:solidFill>
                  <a:srgbClr val="70AD47"/>
                </a:solidFill>
                <a:effectLst/>
                <a:uLnTx/>
                <a:uFillTx/>
                <a:latin typeface="Arial"/>
                <a:ea typeface="游ゴシック" panose="020B0400000000000000" pitchFamily="50" charset="-128"/>
                <a:cs typeface="Arial"/>
                <a:sym typeface="Arial"/>
                <a:rtl val="0"/>
              </a:endParaRPr>
            </a:p>
          </p:txBody>
        </p:sp>
      </p:grpSp>
      <p:grpSp>
        <p:nvGrpSpPr>
          <p:cNvPr id="154" name="グループ化 153">
            <a:extLst>
              <a:ext uri="{FF2B5EF4-FFF2-40B4-BE49-F238E27FC236}">
                <a16:creationId xmlns:a16="http://schemas.microsoft.com/office/drawing/2014/main" id="{1352326D-684B-4EA6-BD30-48ADE129439B}"/>
              </a:ext>
            </a:extLst>
          </p:cNvPr>
          <p:cNvGrpSpPr/>
          <p:nvPr/>
        </p:nvGrpSpPr>
        <p:grpSpPr>
          <a:xfrm>
            <a:off x="6912918" y="1634681"/>
            <a:ext cx="1370775" cy="267893"/>
            <a:chOff x="5388917" y="1634680"/>
            <a:chExt cx="1370775" cy="267893"/>
          </a:xfrm>
        </p:grpSpPr>
        <p:sp>
          <p:nvSpPr>
            <p:cNvPr id="156" name="テキスト ボックス 155">
              <a:extLst>
                <a:ext uri="{FF2B5EF4-FFF2-40B4-BE49-F238E27FC236}">
                  <a16:creationId xmlns:a16="http://schemas.microsoft.com/office/drawing/2014/main" id="{B2251B40-12EC-4A7E-9B45-678D5F863151}"/>
                </a:ext>
              </a:extLst>
            </p:cNvPr>
            <p:cNvSpPr txBox="1"/>
            <p:nvPr/>
          </p:nvSpPr>
          <p:spPr>
            <a:xfrm>
              <a:off x="5419260" y="1634680"/>
              <a:ext cx="1340432" cy="21929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825"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Probabilistic Latent state</a:t>
              </a:r>
            </a:p>
          </p:txBody>
        </p:sp>
        <p:cxnSp>
          <p:nvCxnSpPr>
            <p:cNvPr id="158" name="直線コネクタ 157">
              <a:extLst>
                <a:ext uri="{FF2B5EF4-FFF2-40B4-BE49-F238E27FC236}">
                  <a16:creationId xmlns:a16="http://schemas.microsoft.com/office/drawing/2014/main" id="{FB859C29-100F-4A00-AA11-64BB6CD98619}"/>
                </a:ext>
              </a:extLst>
            </p:cNvPr>
            <p:cNvCxnSpPr>
              <a:cxnSpLocks/>
            </p:cNvCxnSpPr>
            <p:nvPr/>
          </p:nvCxnSpPr>
          <p:spPr>
            <a:xfrm>
              <a:off x="5388917" y="1902573"/>
              <a:ext cx="403796" cy="0"/>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9" name="テキスト ボックス 158">
            <a:extLst>
              <a:ext uri="{FF2B5EF4-FFF2-40B4-BE49-F238E27FC236}">
                <a16:creationId xmlns:a16="http://schemas.microsoft.com/office/drawing/2014/main" id="{395DFBF3-3844-4931-8410-B95C96B2A078}"/>
              </a:ext>
            </a:extLst>
          </p:cNvPr>
          <p:cNvSpPr txBox="1"/>
          <p:nvPr/>
        </p:nvSpPr>
        <p:spPr>
          <a:xfrm>
            <a:off x="4449689" y="4715885"/>
            <a:ext cx="16273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Peripheral vision</a:t>
            </a:r>
            <a:endParaRPr kumimoji="1" lang="ja-JP" altLang="en-US" sz="1400" b="1"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160" name="テキスト ボックス 159">
            <a:extLst>
              <a:ext uri="{FF2B5EF4-FFF2-40B4-BE49-F238E27FC236}">
                <a16:creationId xmlns:a16="http://schemas.microsoft.com/office/drawing/2014/main" id="{B3C55F2A-AE9E-49FF-98CF-5881575AAFFF}"/>
              </a:ext>
            </a:extLst>
          </p:cNvPr>
          <p:cNvSpPr txBox="1"/>
          <p:nvPr/>
        </p:nvSpPr>
        <p:spPr>
          <a:xfrm>
            <a:off x="8040288" y="4698443"/>
            <a:ext cx="15247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Attended vision</a:t>
            </a:r>
            <a:endParaRPr kumimoji="1" lang="ja-JP" altLang="en-US" sz="1400" b="1"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grpSp>
        <p:nvGrpSpPr>
          <p:cNvPr id="28" name="グループ化 27">
            <a:extLst>
              <a:ext uri="{FF2B5EF4-FFF2-40B4-BE49-F238E27FC236}">
                <a16:creationId xmlns:a16="http://schemas.microsoft.com/office/drawing/2014/main" id="{1D4D9C0D-0512-45E7-A551-5469D2A1CF45}"/>
              </a:ext>
            </a:extLst>
          </p:cNvPr>
          <p:cNvGrpSpPr/>
          <p:nvPr/>
        </p:nvGrpSpPr>
        <p:grpSpPr>
          <a:xfrm>
            <a:off x="5667248" y="5122834"/>
            <a:ext cx="543739" cy="551887"/>
            <a:chOff x="4143247" y="5122833"/>
            <a:chExt cx="543739" cy="551887"/>
          </a:xfrm>
        </p:grpSpPr>
        <p:sp>
          <p:nvSpPr>
            <p:cNvPr id="22" name="テキスト ボックス 21">
              <a:extLst>
                <a:ext uri="{FF2B5EF4-FFF2-40B4-BE49-F238E27FC236}">
                  <a16:creationId xmlns:a16="http://schemas.microsoft.com/office/drawing/2014/main" id="{E395B781-D74C-4ED0-898C-6F4859D4E17C}"/>
                </a:ext>
              </a:extLst>
            </p:cNvPr>
            <p:cNvSpPr txBox="1"/>
            <p:nvPr/>
          </p:nvSpPr>
          <p:spPr>
            <a:xfrm>
              <a:off x="4143247" y="5122833"/>
              <a:ext cx="54373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rPr>
                <a:t>(X, Y)</a:t>
              </a:r>
              <a:endParaRPr kumimoji="1" lang="ja-JP" altLang="en-US"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endParaRPr>
            </a:p>
          </p:txBody>
        </p:sp>
        <p:cxnSp>
          <p:nvCxnSpPr>
            <p:cNvPr id="24" name="直線コネクタ 23">
              <a:extLst>
                <a:ext uri="{FF2B5EF4-FFF2-40B4-BE49-F238E27FC236}">
                  <a16:creationId xmlns:a16="http://schemas.microsoft.com/office/drawing/2014/main" id="{EB722AEA-F136-42F8-9647-6EBD7F31CE11}"/>
                </a:ext>
              </a:extLst>
            </p:cNvPr>
            <p:cNvCxnSpPr>
              <a:cxnSpLocks/>
            </p:cNvCxnSpPr>
            <p:nvPr/>
          </p:nvCxnSpPr>
          <p:spPr>
            <a:xfrm>
              <a:off x="4405197" y="5353260"/>
              <a:ext cx="85059" cy="321460"/>
            </a:xfrm>
            <a:prstGeom prst="line">
              <a:avLst/>
            </a:prstGeom>
            <a:ln w="127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0" name="グループ化 29">
            <a:extLst>
              <a:ext uri="{FF2B5EF4-FFF2-40B4-BE49-F238E27FC236}">
                <a16:creationId xmlns:a16="http://schemas.microsoft.com/office/drawing/2014/main" id="{7B168CD9-36E8-41C2-B312-D91214C11551}"/>
              </a:ext>
            </a:extLst>
          </p:cNvPr>
          <p:cNvGrpSpPr/>
          <p:nvPr/>
        </p:nvGrpSpPr>
        <p:grpSpPr>
          <a:xfrm>
            <a:off x="7990174" y="5207732"/>
            <a:ext cx="1239655" cy="1304185"/>
            <a:chOff x="6466173" y="5207731"/>
            <a:chExt cx="1239655" cy="1304185"/>
          </a:xfrm>
        </p:grpSpPr>
        <p:sp>
          <p:nvSpPr>
            <p:cNvPr id="29" name="テキスト ボックス 28">
              <a:extLst>
                <a:ext uri="{FF2B5EF4-FFF2-40B4-BE49-F238E27FC236}">
                  <a16:creationId xmlns:a16="http://schemas.microsoft.com/office/drawing/2014/main" id="{B7D9AA08-9D10-4765-98D8-695988820846}"/>
                </a:ext>
              </a:extLst>
            </p:cNvPr>
            <p:cNvSpPr txBox="1"/>
            <p:nvPr/>
          </p:nvSpPr>
          <p:spPr>
            <a:xfrm>
              <a:off x="6466173" y="5207731"/>
              <a:ext cx="120257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rPr>
                <a:t>Focus ratio 90%</a:t>
              </a:r>
              <a:endParaRPr kumimoji="1" lang="ja-JP" altLang="en-US"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endParaRPr>
            </a:p>
          </p:txBody>
        </p:sp>
        <p:sp>
          <p:nvSpPr>
            <p:cNvPr id="180" name="テキスト ボックス 179">
              <a:extLst>
                <a:ext uri="{FF2B5EF4-FFF2-40B4-BE49-F238E27FC236}">
                  <a16:creationId xmlns:a16="http://schemas.microsoft.com/office/drawing/2014/main" id="{ABB40085-44D0-4FD9-B675-EE207F0005EF}"/>
                </a:ext>
              </a:extLst>
            </p:cNvPr>
            <p:cNvSpPr txBox="1"/>
            <p:nvPr/>
          </p:nvSpPr>
          <p:spPr>
            <a:xfrm>
              <a:off x="6479530" y="5710948"/>
              <a:ext cx="120257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rPr>
                <a:t>Focus ratio 50%</a:t>
              </a:r>
              <a:endParaRPr kumimoji="1" lang="ja-JP" altLang="en-US"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endParaRPr>
            </a:p>
          </p:txBody>
        </p:sp>
        <p:sp>
          <p:nvSpPr>
            <p:cNvPr id="181" name="テキスト ボックス 180">
              <a:extLst>
                <a:ext uri="{FF2B5EF4-FFF2-40B4-BE49-F238E27FC236}">
                  <a16:creationId xmlns:a16="http://schemas.microsoft.com/office/drawing/2014/main" id="{0D417FA3-59C9-4617-9DA6-5DFA98110A39}"/>
                </a:ext>
              </a:extLst>
            </p:cNvPr>
            <p:cNvSpPr txBox="1"/>
            <p:nvPr/>
          </p:nvSpPr>
          <p:spPr>
            <a:xfrm>
              <a:off x="6503255" y="6250306"/>
              <a:ext cx="120257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rPr>
                <a:t>Focus ratio 20%</a:t>
              </a:r>
              <a:endParaRPr kumimoji="1" lang="ja-JP" altLang="en-US"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endParaRPr>
            </a:p>
          </p:txBody>
        </p:sp>
      </p:grpSp>
      <p:sp>
        <p:nvSpPr>
          <p:cNvPr id="31" name="テキスト ボックス 30">
            <a:extLst>
              <a:ext uri="{FF2B5EF4-FFF2-40B4-BE49-F238E27FC236}">
                <a16:creationId xmlns:a16="http://schemas.microsoft.com/office/drawing/2014/main" id="{D376B2FB-26EC-45E1-984B-2DBFEFFBEC5C}"/>
              </a:ext>
            </a:extLst>
          </p:cNvPr>
          <p:cNvSpPr txBox="1"/>
          <p:nvPr/>
        </p:nvSpPr>
        <p:spPr>
          <a:xfrm>
            <a:off x="3108434" y="5437071"/>
            <a:ext cx="244694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rPr>
              <a:t>Continuous transformation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rPr>
              <a:t>w</a:t>
            </a:r>
            <a:r>
              <a:rPr kumimoji="1" lang="en-US" altLang="ja-JP" sz="1400" b="0" i="0" u="none" strike="noStrike" kern="1200" cap="none" spc="0" normalizeH="0" baseline="0" noProof="0" dirty="0" err="1">
                <a:ln>
                  <a:noFill/>
                </a:ln>
                <a:solidFill>
                  <a:srgbClr val="FF0000"/>
                </a:solidFill>
                <a:effectLst/>
                <a:uLnTx/>
                <a:uFillTx/>
                <a:latin typeface="Arial"/>
                <a:ea typeface="游ゴシック" panose="020B0400000000000000" pitchFamily="50" charset="-128"/>
                <a:cs typeface="Arial"/>
                <a:sym typeface="Arial"/>
                <a:rtl val="0"/>
              </a:rPr>
              <a:t>ith</a:t>
            </a:r>
            <a:r>
              <a:rPr kumimoji="1" lang="en-US" altLang="ja-JP" sz="14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rPr>
              <a:t> </a:t>
            </a:r>
            <a:r>
              <a:rPr kumimoji="1" lang="en-US" altLang="ja-JP" sz="1400" b="1"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rPr>
              <a:t>Atten. Param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rPr>
              <a:t>(X, Y, Focus-ratio)</a:t>
            </a:r>
            <a:endParaRPr kumimoji="1" lang="ja-JP" altLang="en-US" sz="14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endParaRPr>
          </a:p>
        </p:txBody>
      </p:sp>
      <p:grpSp>
        <p:nvGrpSpPr>
          <p:cNvPr id="32" name="グループ化 31">
            <a:extLst>
              <a:ext uri="{FF2B5EF4-FFF2-40B4-BE49-F238E27FC236}">
                <a16:creationId xmlns:a16="http://schemas.microsoft.com/office/drawing/2014/main" id="{2959FB03-3A2B-4578-AE95-C8A6D5CDA499}"/>
              </a:ext>
            </a:extLst>
          </p:cNvPr>
          <p:cNvGrpSpPr/>
          <p:nvPr/>
        </p:nvGrpSpPr>
        <p:grpSpPr>
          <a:xfrm>
            <a:off x="5534623" y="4922519"/>
            <a:ext cx="2410987" cy="1871261"/>
            <a:chOff x="4010622" y="4922518"/>
            <a:chExt cx="2410987" cy="1871261"/>
          </a:xfrm>
        </p:grpSpPr>
        <p:grpSp>
          <p:nvGrpSpPr>
            <p:cNvPr id="21" name="グループ化 20">
              <a:extLst>
                <a:ext uri="{FF2B5EF4-FFF2-40B4-BE49-F238E27FC236}">
                  <a16:creationId xmlns:a16="http://schemas.microsoft.com/office/drawing/2014/main" id="{3E10171B-648F-478E-9B62-C95B6925BA39}"/>
                </a:ext>
              </a:extLst>
            </p:cNvPr>
            <p:cNvGrpSpPr/>
            <p:nvPr/>
          </p:nvGrpSpPr>
          <p:grpSpPr>
            <a:xfrm>
              <a:off x="4010622" y="5136696"/>
              <a:ext cx="2410987" cy="1487357"/>
              <a:chOff x="3989840" y="4993770"/>
              <a:chExt cx="2742400" cy="1691808"/>
            </a:xfrm>
          </p:grpSpPr>
          <p:pic>
            <p:nvPicPr>
              <p:cNvPr id="162" name="ex1_orig.png" descr="ex1_orig.png">
                <a:extLst>
                  <a:ext uri="{FF2B5EF4-FFF2-40B4-BE49-F238E27FC236}">
                    <a16:creationId xmlns:a16="http://schemas.microsoft.com/office/drawing/2014/main" id="{C00A1A69-BB4D-43BA-B3C1-4892C5E394EE}"/>
                  </a:ext>
                </a:extLst>
              </p:cNvPr>
              <p:cNvPicPr>
                <a:picLocks noChangeAspect="1"/>
              </p:cNvPicPr>
              <p:nvPr/>
            </p:nvPicPr>
            <p:blipFill>
              <a:blip r:embed="rId2"/>
              <a:stretch>
                <a:fillRect/>
              </a:stretch>
            </p:blipFill>
            <p:spPr>
              <a:xfrm>
                <a:off x="3989840" y="5444031"/>
                <a:ext cx="818014" cy="789807"/>
              </a:xfrm>
              <a:prstGeom prst="rect">
                <a:avLst/>
              </a:prstGeom>
              <a:ln w="19050">
                <a:solidFill>
                  <a:schemeClr val="tx1"/>
                </a:solidFill>
                <a:miter lim="400000"/>
              </a:ln>
            </p:spPr>
          </p:pic>
          <p:pic>
            <p:nvPicPr>
              <p:cNvPr id="163" name="ex1_small.png" descr="ex1_small.png">
                <a:extLst>
                  <a:ext uri="{FF2B5EF4-FFF2-40B4-BE49-F238E27FC236}">
                    <a16:creationId xmlns:a16="http://schemas.microsoft.com/office/drawing/2014/main" id="{66C0146C-E45B-4F91-A2BC-387524316935}"/>
                  </a:ext>
                </a:extLst>
              </p:cNvPr>
              <p:cNvPicPr>
                <a:picLocks noChangeAspect="1"/>
              </p:cNvPicPr>
              <p:nvPr/>
            </p:nvPicPr>
            <p:blipFill>
              <a:blip r:embed="rId3"/>
              <a:stretch>
                <a:fillRect/>
              </a:stretch>
            </p:blipFill>
            <p:spPr>
              <a:xfrm>
                <a:off x="6269428" y="4993770"/>
                <a:ext cx="462812" cy="459169"/>
              </a:xfrm>
              <a:prstGeom prst="rect">
                <a:avLst/>
              </a:prstGeom>
              <a:ln w="19050">
                <a:solidFill>
                  <a:schemeClr val="tx1"/>
                </a:solidFill>
                <a:miter lim="400000"/>
              </a:ln>
            </p:spPr>
          </p:pic>
          <p:pic>
            <p:nvPicPr>
              <p:cNvPr id="164" name="ex2_small.png" descr="ex2_small.png">
                <a:extLst>
                  <a:ext uri="{FF2B5EF4-FFF2-40B4-BE49-F238E27FC236}">
                    <a16:creationId xmlns:a16="http://schemas.microsoft.com/office/drawing/2014/main" id="{4A6F22E7-02F0-4EDD-9703-F74F17CEC7DD}"/>
                  </a:ext>
                </a:extLst>
              </p:cNvPr>
              <p:cNvPicPr>
                <a:picLocks noChangeAspect="1"/>
              </p:cNvPicPr>
              <p:nvPr/>
            </p:nvPicPr>
            <p:blipFill>
              <a:blip r:embed="rId4"/>
              <a:stretch>
                <a:fillRect/>
              </a:stretch>
            </p:blipFill>
            <p:spPr>
              <a:xfrm>
                <a:off x="6269428" y="6226410"/>
                <a:ext cx="462812" cy="459168"/>
              </a:xfrm>
              <a:prstGeom prst="rect">
                <a:avLst/>
              </a:prstGeom>
              <a:ln w="19050">
                <a:solidFill>
                  <a:schemeClr val="tx1"/>
                </a:solidFill>
                <a:miter lim="400000"/>
              </a:ln>
            </p:spPr>
          </p:pic>
          <p:pic>
            <p:nvPicPr>
              <p:cNvPr id="165" name="ex3_small.png" descr="ex3_small.png">
                <a:extLst>
                  <a:ext uri="{FF2B5EF4-FFF2-40B4-BE49-F238E27FC236}">
                    <a16:creationId xmlns:a16="http://schemas.microsoft.com/office/drawing/2014/main" id="{48612C29-4CCD-4B42-AB83-1327B9933290}"/>
                  </a:ext>
                </a:extLst>
              </p:cNvPr>
              <p:cNvPicPr>
                <a:picLocks noChangeAspect="1"/>
              </p:cNvPicPr>
              <p:nvPr/>
            </p:nvPicPr>
            <p:blipFill>
              <a:blip r:embed="rId5"/>
              <a:stretch>
                <a:fillRect/>
              </a:stretch>
            </p:blipFill>
            <p:spPr>
              <a:xfrm>
                <a:off x="6269428" y="5609350"/>
                <a:ext cx="462812" cy="459169"/>
              </a:xfrm>
              <a:prstGeom prst="rect">
                <a:avLst/>
              </a:prstGeom>
              <a:ln w="19050">
                <a:solidFill>
                  <a:schemeClr val="tx1"/>
                </a:solidFill>
                <a:miter lim="400000"/>
              </a:ln>
            </p:spPr>
          </p:pic>
          <p:sp>
            <p:nvSpPr>
              <p:cNvPr id="166" name="Square">
                <a:extLst>
                  <a:ext uri="{FF2B5EF4-FFF2-40B4-BE49-F238E27FC236}">
                    <a16:creationId xmlns:a16="http://schemas.microsoft.com/office/drawing/2014/main" id="{3E8DF2E1-CCE6-4E8D-947E-D22A613E29C9}"/>
                  </a:ext>
                </a:extLst>
              </p:cNvPr>
              <p:cNvSpPr/>
              <p:nvPr/>
            </p:nvSpPr>
            <p:spPr>
              <a:xfrm>
                <a:off x="4450624" y="5498143"/>
                <a:ext cx="152149" cy="155046"/>
              </a:xfrm>
              <a:prstGeom prst="rect">
                <a:avLst/>
              </a:prstGeom>
              <a:ln w="19050">
                <a:solidFill>
                  <a:srgbClr val="FF2600"/>
                </a:solidFill>
              </a:ln>
            </p:spPr>
            <p:txBody>
              <a:bodyPr lIns="31113" rIns="31113"/>
              <a:lstStyle/>
              <a:p>
                <a:pPr marL="0" marR="0" lvl="0" indent="0" algn="l" defTabSz="622249" rtl="0" eaLnBrk="1" fontAlgn="auto" latinLnBrk="0" hangingPunct="0">
                  <a:lnSpc>
                    <a:spcPct val="100000"/>
                  </a:lnSpc>
                  <a:spcBef>
                    <a:spcPts val="0"/>
                  </a:spcBef>
                  <a:spcAft>
                    <a:spcPts val="0"/>
                  </a:spcAft>
                  <a:buClrTx/>
                  <a:buSzTx/>
                  <a:buFontTx/>
                  <a:buNone/>
                  <a:tabLst/>
                  <a:defRPr>
                    <a:solidFill>
                      <a:srgbClr val="FF2600"/>
                    </a:solidFill>
                  </a:defRPr>
                </a:pPr>
                <a:endParaRPr kumimoji="0" sz="1633" b="0" i="0" u="none" strike="noStrike" kern="0" cap="none" spc="0" normalizeH="0" baseline="0" noProof="0">
                  <a:ln>
                    <a:noFill/>
                  </a:ln>
                  <a:solidFill>
                    <a:srgbClr val="FF2600"/>
                  </a:solidFill>
                  <a:effectLst/>
                  <a:uLnTx/>
                  <a:uFillTx/>
                  <a:latin typeface="Arial"/>
                  <a:ea typeface="+mn-ea"/>
                  <a:cs typeface="Arial"/>
                  <a:sym typeface="Arial"/>
                </a:endParaRPr>
              </a:p>
            </p:txBody>
          </p:sp>
          <p:sp>
            <p:nvSpPr>
              <p:cNvPr id="167" name="Rectangle">
                <a:extLst>
                  <a:ext uri="{FF2B5EF4-FFF2-40B4-BE49-F238E27FC236}">
                    <a16:creationId xmlns:a16="http://schemas.microsoft.com/office/drawing/2014/main" id="{D7857DBD-A428-437C-90E7-F295BF96619E}"/>
                  </a:ext>
                </a:extLst>
              </p:cNvPr>
              <p:cNvSpPr/>
              <p:nvPr/>
            </p:nvSpPr>
            <p:spPr>
              <a:xfrm>
                <a:off x="6448128" y="5663161"/>
                <a:ext cx="218715" cy="222880"/>
              </a:xfrm>
              <a:prstGeom prst="rect">
                <a:avLst/>
              </a:prstGeom>
              <a:ln w="19050">
                <a:solidFill>
                  <a:srgbClr val="FF2600"/>
                </a:solidFill>
              </a:ln>
            </p:spPr>
            <p:txBody>
              <a:bodyPr lIns="31113" rIns="31113"/>
              <a:lstStyle/>
              <a:p>
                <a:pPr marL="0" marR="0" lvl="0" indent="0" algn="l" defTabSz="622249" rtl="0" eaLnBrk="1" fontAlgn="auto" latinLnBrk="0" hangingPunct="0">
                  <a:lnSpc>
                    <a:spcPct val="100000"/>
                  </a:lnSpc>
                  <a:spcBef>
                    <a:spcPts val="0"/>
                  </a:spcBef>
                  <a:spcAft>
                    <a:spcPts val="0"/>
                  </a:spcAft>
                  <a:buClrTx/>
                  <a:buSzTx/>
                  <a:buFontTx/>
                  <a:buNone/>
                  <a:tabLst/>
                  <a:defRPr>
                    <a:solidFill>
                      <a:srgbClr val="FF2600"/>
                    </a:solidFill>
                  </a:defRPr>
                </a:pPr>
                <a:endParaRPr kumimoji="0" sz="1633" b="0" i="0" u="none" strike="noStrike" kern="0" cap="none" spc="0" normalizeH="0" baseline="0" noProof="0">
                  <a:ln>
                    <a:noFill/>
                  </a:ln>
                  <a:solidFill>
                    <a:srgbClr val="FF2600"/>
                  </a:solidFill>
                  <a:effectLst/>
                  <a:uLnTx/>
                  <a:uFillTx/>
                  <a:latin typeface="Arial"/>
                  <a:ea typeface="+mn-ea"/>
                  <a:cs typeface="Arial"/>
                  <a:sym typeface="Arial"/>
                </a:endParaRPr>
              </a:p>
            </p:txBody>
          </p:sp>
          <p:sp>
            <p:nvSpPr>
              <p:cNvPr id="168" name="Rectangle">
                <a:extLst>
                  <a:ext uri="{FF2B5EF4-FFF2-40B4-BE49-F238E27FC236}">
                    <a16:creationId xmlns:a16="http://schemas.microsoft.com/office/drawing/2014/main" id="{632E0C96-4BB9-4DB4-9BE1-0EB90ADF61C8}"/>
                  </a:ext>
                </a:extLst>
              </p:cNvPr>
              <p:cNvSpPr/>
              <p:nvPr/>
            </p:nvSpPr>
            <p:spPr>
              <a:xfrm>
                <a:off x="6369833" y="5042201"/>
                <a:ext cx="319771" cy="325861"/>
              </a:xfrm>
              <a:prstGeom prst="rect">
                <a:avLst/>
              </a:prstGeom>
              <a:ln w="19050">
                <a:solidFill>
                  <a:srgbClr val="FF2600"/>
                </a:solidFill>
              </a:ln>
            </p:spPr>
            <p:txBody>
              <a:bodyPr lIns="31113" rIns="31113"/>
              <a:lstStyle/>
              <a:p>
                <a:pPr marL="0" marR="0" lvl="0" indent="0" algn="l" defTabSz="622249" rtl="0" eaLnBrk="1" fontAlgn="auto" latinLnBrk="0" hangingPunct="0">
                  <a:lnSpc>
                    <a:spcPct val="100000"/>
                  </a:lnSpc>
                  <a:spcBef>
                    <a:spcPts val="0"/>
                  </a:spcBef>
                  <a:spcAft>
                    <a:spcPts val="0"/>
                  </a:spcAft>
                  <a:buClrTx/>
                  <a:buSzTx/>
                  <a:buFontTx/>
                  <a:buNone/>
                  <a:tabLst/>
                  <a:defRPr>
                    <a:solidFill>
                      <a:srgbClr val="FF2600"/>
                    </a:solidFill>
                  </a:defRPr>
                </a:pPr>
                <a:endParaRPr kumimoji="0" sz="1633" b="0" i="0" u="none" strike="noStrike" kern="0" cap="none" spc="0" normalizeH="0" baseline="0" noProof="0">
                  <a:ln>
                    <a:noFill/>
                  </a:ln>
                  <a:solidFill>
                    <a:srgbClr val="FF2600"/>
                  </a:solidFill>
                  <a:effectLst/>
                  <a:uLnTx/>
                  <a:uFillTx/>
                  <a:latin typeface="Arial"/>
                  <a:ea typeface="+mn-ea"/>
                  <a:cs typeface="Arial"/>
                  <a:sym typeface="Arial"/>
                </a:endParaRPr>
              </a:p>
            </p:txBody>
          </p:sp>
          <p:sp>
            <p:nvSpPr>
              <p:cNvPr id="169" name="Square">
                <a:extLst>
                  <a:ext uri="{FF2B5EF4-FFF2-40B4-BE49-F238E27FC236}">
                    <a16:creationId xmlns:a16="http://schemas.microsoft.com/office/drawing/2014/main" id="{9ADD0C06-FF01-482A-8A27-064D5445C5F9}"/>
                  </a:ext>
                </a:extLst>
              </p:cNvPr>
              <p:cNvSpPr/>
              <p:nvPr/>
            </p:nvSpPr>
            <p:spPr>
              <a:xfrm>
                <a:off x="6507672" y="6282991"/>
                <a:ext cx="123890" cy="126250"/>
              </a:xfrm>
              <a:prstGeom prst="rect">
                <a:avLst/>
              </a:prstGeom>
              <a:ln w="19050">
                <a:solidFill>
                  <a:srgbClr val="FF2600"/>
                </a:solidFill>
              </a:ln>
            </p:spPr>
            <p:txBody>
              <a:bodyPr lIns="31113" rIns="31113"/>
              <a:lstStyle/>
              <a:p>
                <a:pPr marL="0" marR="0" lvl="0" indent="0" algn="l" defTabSz="622249" rtl="0" eaLnBrk="1" fontAlgn="auto" latinLnBrk="0" hangingPunct="0">
                  <a:lnSpc>
                    <a:spcPct val="100000"/>
                  </a:lnSpc>
                  <a:spcBef>
                    <a:spcPts val="0"/>
                  </a:spcBef>
                  <a:spcAft>
                    <a:spcPts val="0"/>
                  </a:spcAft>
                  <a:buClrTx/>
                  <a:buSzTx/>
                  <a:buFontTx/>
                  <a:buNone/>
                  <a:tabLst/>
                  <a:defRPr>
                    <a:solidFill>
                      <a:srgbClr val="FF2600"/>
                    </a:solidFill>
                  </a:defRPr>
                </a:pPr>
                <a:endParaRPr kumimoji="0" sz="1633" b="0" i="0" u="none" strike="noStrike" kern="0" cap="none" spc="0" normalizeH="0" baseline="0" noProof="0">
                  <a:ln>
                    <a:noFill/>
                  </a:ln>
                  <a:solidFill>
                    <a:srgbClr val="FF2600"/>
                  </a:solidFill>
                  <a:effectLst/>
                  <a:uLnTx/>
                  <a:uFillTx/>
                  <a:latin typeface="Arial"/>
                  <a:ea typeface="+mn-ea"/>
                  <a:cs typeface="Arial"/>
                  <a:sym typeface="Arial"/>
                </a:endParaRPr>
              </a:p>
            </p:txBody>
          </p:sp>
          <p:sp>
            <p:nvSpPr>
              <p:cNvPr id="170" name="Line">
                <a:extLst>
                  <a:ext uri="{FF2B5EF4-FFF2-40B4-BE49-F238E27FC236}">
                    <a16:creationId xmlns:a16="http://schemas.microsoft.com/office/drawing/2014/main" id="{117E2886-2078-4012-BB30-D8D0521F82BD}"/>
                  </a:ext>
                </a:extLst>
              </p:cNvPr>
              <p:cNvSpPr/>
              <p:nvPr/>
            </p:nvSpPr>
            <p:spPr>
              <a:xfrm flipV="1">
                <a:off x="4609972" y="5022946"/>
                <a:ext cx="1709172" cy="472696"/>
              </a:xfrm>
              <a:prstGeom prst="line">
                <a:avLst/>
              </a:prstGeom>
              <a:ln w="19050">
                <a:solidFill>
                  <a:srgbClr val="FF2600"/>
                </a:solidFill>
                <a:prstDash val="sysDot"/>
                <a:miter lim="400000"/>
              </a:ln>
              <a:effectLst>
                <a:outerShdw blurRad="38100" dist="20000" dir="5400000" rotWithShape="0">
                  <a:srgbClr val="000000">
                    <a:alpha val="38000"/>
                  </a:srgbClr>
                </a:outerShdw>
              </a:effectLst>
            </p:spPr>
            <p:txBody>
              <a:bodyPr lIns="31113" rIns="31113"/>
              <a:lstStyle/>
              <a:p>
                <a:pPr marL="0" marR="0" lvl="0" indent="0" algn="l" defTabSz="622249" rtl="0" eaLnBrk="1" fontAlgn="auto" latinLnBrk="0" hangingPunct="0">
                  <a:lnSpc>
                    <a:spcPct val="100000"/>
                  </a:lnSpc>
                  <a:spcBef>
                    <a:spcPts val="0"/>
                  </a:spcBef>
                  <a:spcAft>
                    <a:spcPts val="0"/>
                  </a:spcAft>
                  <a:buClrTx/>
                  <a:buSzTx/>
                  <a:buFontTx/>
                  <a:buNone/>
                  <a:tabLst/>
                  <a:defRPr/>
                </a:pPr>
                <a:endParaRPr kumimoji="0" sz="16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Line">
                <a:extLst>
                  <a:ext uri="{FF2B5EF4-FFF2-40B4-BE49-F238E27FC236}">
                    <a16:creationId xmlns:a16="http://schemas.microsoft.com/office/drawing/2014/main" id="{91E79C27-B786-4549-A9DD-F116D6D18131}"/>
                  </a:ext>
                </a:extLst>
              </p:cNvPr>
              <p:cNvSpPr/>
              <p:nvPr/>
            </p:nvSpPr>
            <p:spPr>
              <a:xfrm flipV="1">
                <a:off x="4603060" y="5402426"/>
                <a:ext cx="1709171" cy="251909"/>
              </a:xfrm>
              <a:prstGeom prst="line">
                <a:avLst/>
              </a:prstGeom>
              <a:ln w="19050">
                <a:solidFill>
                  <a:srgbClr val="FF2600"/>
                </a:solidFill>
                <a:prstDash val="sysDot"/>
                <a:miter lim="400000"/>
              </a:ln>
              <a:effectLst>
                <a:outerShdw blurRad="38100" dist="20000" dir="5400000" rotWithShape="0">
                  <a:srgbClr val="000000">
                    <a:alpha val="38000"/>
                  </a:srgbClr>
                </a:outerShdw>
              </a:effectLst>
            </p:spPr>
            <p:txBody>
              <a:bodyPr lIns="31113" rIns="31113"/>
              <a:lstStyle/>
              <a:p>
                <a:pPr marL="0" marR="0" lvl="0" indent="0" algn="l" defTabSz="622249" rtl="0" eaLnBrk="1" fontAlgn="auto" latinLnBrk="0" hangingPunct="0">
                  <a:lnSpc>
                    <a:spcPct val="100000"/>
                  </a:lnSpc>
                  <a:spcBef>
                    <a:spcPts val="0"/>
                  </a:spcBef>
                  <a:spcAft>
                    <a:spcPts val="0"/>
                  </a:spcAft>
                  <a:buClrTx/>
                  <a:buSzTx/>
                  <a:buFontTx/>
                  <a:buNone/>
                  <a:tabLst/>
                  <a:defRPr/>
                </a:pPr>
                <a:endParaRPr kumimoji="0" sz="16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Line">
                <a:extLst>
                  <a:ext uri="{FF2B5EF4-FFF2-40B4-BE49-F238E27FC236}">
                    <a16:creationId xmlns:a16="http://schemas.microsoft.com/office/drawing/2014/main" id="{6691C744-0F9C-4D26-9F2D-B2155DFBD2FF}"/>
                  </a:ext>
                </a:extLst>
              </p:cNvPr>
              <p:cNvSpPr/>
              <p:nvPr/>
            </p:nvSpPr>
            <p:spPr>
              <a:xfrm>
                <a:off x="4611619" y="5499232"/>
                <a:ext cx="1700612" cy="106519"/>
              </a:xfrm>
              <a:prstGeom prst="line">
                <a:avLst/>
              </a:prstGeom>
              <a:ln w="19050">
                <a:solidFill>
                  <a:srgbClr val="FF2600"/>
                </a:solidFill>
                <a:prstDash val="sysDot"/>
                <a:miter lim="400000"/>
              </a:ln>
              <a:effectLst>
                <a:outerShdw blurRad="38100" dist="20000" dir="5400000" rotWithShape="0">
                  <a:srgbClr val="000000">
                    <a:alpha val="38000"/>
                  </a:srgbClr>
                </a:outerShdw>
              </a:effectLst>
            </p:spPr>
            <p:txBody>
              <a:bodyPr lIns="31113" rIns="31113"/>
              <a:lstStyle/>
              <a:p>
                <a:pPr marL="0" marR="0" lvl="0" indent="0" algn="l" defTabSz="622249" rtl="0" eaLnBrk="1" fontAlgn="auto" latinLnBrk="0" hangingPunct="0">
                  <a:lnSpc>
                    <a:spcPct val="100000"/>
                  </a:lnSpc>
                  <a:spcBef>
                    <a:spcPts val="0"/>
                  </a:spcBef>
                  <a:spcAft>
                    <a:spcPts val="0"/>
                  </a:spcAft>
                  <a:buClrTx/>
                  <a:buSzTx/>
                  <a:buFontTx/>
                  <a:buNone/>
                  <a:tabLst/>
                  <a:defRPr/>
                </a:pPr>
                <a:endParaRPr kumimoji="0" sz="16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Line">
                <a:extLst>
                  <a:ext uri="{FF2B5EF4-FFF2-40B4-BE49-F238E27FC236}">
                    <a16:creationId xmlns:a16="http://schemas.microsoft.com/office/drawing/2014/main" id="{938AE46F-4BC2-4609-BB7C-9309B9E5601E}"/>
                  </a:ext>
                </a:extLst>
              </p:cNvPr>
              <p:cNvSpPr/>
              <p:nvPr/>
            </p:nvSpPr>
            <p:spPr>
              <a:xfrm>
                <a:off x="4629001" y="5648697"/>
                <a:ext cx="1683230" cy="377423"/>
              </a:xfrm>
              <a:prstGeom prst="line">
                <a:avLst/>
              </a:prstGeom>
              <a:ln w="19050">
                <a:solidFill>
                  <a:srgbClr val="FF2600"/>
                </a:solidFill>
                <a:prstDash val="sysDot"/>
                <a:miter lim="400000"/>
              </a:ln>
              <a:effectLst>
                <a:outerShdw blurRad="38100" dist="20000" dir="5400000" rotWithShape="0">
                  <a:srgbClr val="000000">
                    <a:alpha val="38000"/>
                  </a:srgbClr>
                </a:outerShdw>
              </a:effectLst>
            </p:spPr>
            <p:txBody>
              <a:bodyPr lIns="31113" rIns="31113"/>
              <a:lstStyle/>
              <a:p>
                <a:pPr marL="0" marR="0" lvl="0" indent="0" algn="l" defTabSz="622249" rtl="0" eaLnBrk="1" fontAlgn="auto" latinLnBrk="0" hangingPunct="0">
                  <a:lnSpc>
                    <a:spcPct val="100000"/>
                  </a:lnSpc>
                  <a:spcBef>
                    <a:spcPts val="0"/>
                  </a:spcBef>
                  <a:spcAft>
                    <a:spcPts val="0"/>
                  </a:spcAft>
                  <a:buClrTx/>
                  <a:buSzTx/>
                  <a:buFontTx/>
                  <a:buNone/>
                  <a:tabLst/>
                  <a:defRPr/>
                </a:pPr>
                <a:endParaRPr kumimoji="0" sz="16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Line">
                <a:extLst>
                  <a:ext uri="{FF2B5EF4-FFF2-40B4-BE49-F238E27FC236}">
                    <a16:creationId xmlns:a16="http://schemas.microsoft.com/office/drawing/2014/main" id="{BC0BD293-E888-48F2-91AE-C995FEA25B82}"/>
                  </a:ext>
                </a:extLst>
              </p:cNvPr>
              <p:cNvSpPr/>
              <p:nvPr/>
            </p:nvSpPr>
            <p:spPr>
              <a:xfrm>
                <a:off x="4614341" y="5495517"/>
                <a:ext cx="1680727" cy="758287"/>
              </a:xfrm>
              <a:prstGeom prst="line">
                <a:avLst/>
              </a:prstGeom>
              <a:ln w="19050">
                <a:solidFill>
                  <a:srgbClr val="FF2600"/>
                </a:solidFill>
                <a:prstDash val="sysDot"/>
                <a:miter lim="400000"/>
              </a:ln>
              <a:effectLst>
                <a:outerShdw blurRad="38100" dist="20000" dir="5400000" rotWithShape="0">
                  <a:srgbClr val="000000">
                    <a:alpha val="38000"/>
                  </a:srgbClr>
                </a:outerShdw>
              </a:effectLst>
            </p:spPr>
            <p:txBody>
              <a:bodyPr lIns="31113" rIns="31113"/>
              <a:lstStyle/>
              <a:p>
                <a:pPr marL="0" marR="0" lvl="0" indent="0" algn="l" defTabSz="622249" rtl="0" eaLnBrk="1" fontAlgn="auto" latinLnBrk="0" hangingPunct="0">
                  <a:lnSpc>
                    <a:spcPct val="100000"/>
                  </a:lnSpc>
                  <a:spcBef>
                    <a:spcPts val="0"/>
                  </a:spcBef>
                  <a:spcAft>
                    <a:spcPts val="0"/>
                  </a:spcAft>
                  <a:buClrTx/>
                  <a:buSzTx/>
                  <a:buFontTx/>
                  <a:buNone/>
                  <a:tabLst/>
                  <a:defRPr/>
                </a:pPr>
                <a:endParaRPr kumimoji="0" sz="16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Line">
                <a:extLst>
                  <a:ext uri="{FF2B5EF4-FFF2-40B4-BE49-F238E27FC236}">
                    <a16:creationId xmlns:a16="http://schemas.microsoft.com/office/drawing/2014/main" id="{53DA4D7B-BFAC-478F-BCA6-408DFD5EFF66}"/>
                  </a:ext>
                </a:extLst>
              </p:cNvPr>
              <p:cNvSpPr/>
              <p:nvPr/>
            </p:nvSpPr>
            <p:spPr>
              <a:xfrm>
                <a:off x="4606426" y="5650954"/>
                <a:ext cx="1700612" cy="1003253"/>
              </a:xfrm>
              <a:prstGeom prst="line">
                <a:avLst/>
              </a:prstGeom>
              <a:ln w="19050">
                <a:solidFill>
                  <a:srgbClr val="FF2600"/>
                </a:solidFill>
                <a:prstDash val="sysDot"/>
                <a:miter lim="400000"/>
              </a:ln>
              <a:effectLst>
                <a:outerShdw blurRad="38100" dist="20000" dir="5400000" rotWithShape="0">
                  <a:srgbClr val="000000">
                    <a:alpha val="38000"/>
                  </a:srgbClr>
                </a:outerShdw>
              </a:effectLst>
            </p:spPr>
            <p:txBody>
              <a:bodyPr lIns="31113" rIns="31113"/>
              <a:lstStyle/>
              <a:p>
                <a:pPr marL="0" marR="0" lvl="0" indent="0" algn="l" defTabSz="622249" rtl="0" eaLnBrk="1" fontAlgn="auto" latinLnBrk="0" hangingPunct="0">
                  <a:lnSpc>
                    <a:spcPct val="100000"/>
                  </a:lnSpc>
                  <a:spcBef>
                    <a:spcPts val="0"/>
                  </a:spcBef>
                  <a:spcAft>
                    <a:spcPts val="0"/>
                  </a:spcAft>
                  <a:buClrTx/>
                  <a:buSzTx/>
                  <a:buFontTx/>
                  <a:buNone/>
                  <a:tabLst/>
                  <a:defRPr/>
                </a:pPr>
                <a:endParaRPr kumimoji="0" sz="1633"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8" name="TextBox 4118">
              <a:extLst>
                <a:ext uri="{FF2B5EF4-FFF2-40B4-BE49-F238E27FC236}">
                  <a16:creationId xmlns:a16="http://schemas.microsoft.com/office/drawing/2014/main" id="{594C1E1C-2651-4B44-A43A-1C8A239F475F}"/>
                </a:ext>
              </a:extLst>
            </p:cNvPr>
            <p:cNvSpPr txBox="1"/>
            <p:nvPr/>
          </p:nvSpPr>
          <p:spPr>
            <a:xfrm>
              <a:off x="5146210" y="6547558"/>
              <a:ext cx="654346" cy="24622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P" sz="1000" b="0" i="0" u="none" strike="noStrike" kern="1200" cap="none" spc="0" normalizeH="0" baseline="0" noProof="0" dirty="0">
                  <a:ln>
                    <a:noFill/>
                  </a:ln>
                  <a:solidFill>
                    <a:srgbClr val="000000"/>
                  </a:solidFill>
                  <a:effectLst/>
                  <a:uLnTx/>
                  <a:uFillTx/>
                  <a:latin typeface="Arial"/>
                  <a:ea typeface="+mn-ea"/>
                  <a:cs typeface="Arial"/>
                  <a:sym typeface="Arial"/>
                  <a:rtl val="0"/>
                </a:rPr>
                <a:t>Forward</a:t>
              </a:r>
            </a:p>
          </p:txBody>
        </p:sp>
        <p:cxnSp>
          <p:nvCxnSpPr>
            <p:cNvPr id="199" name="直線コネクタ 198">
              <a:extLst>
                <a:ext uri="{FF2B5EF4-FFF2-40B4-BE49-F238E27FC236}">
                  <a16:creationId xmlns:a16="http://schemas.microsoft.com/office/drawing/2014/main" id="{8DB21539-E087-4E47-8A10-22F1BBEC122F}"/>
                </a:ext>
              </a:extLst>
            </p:cNvPr>
            <p:cNvCxnSpPr/>
            <p:nvPr/>
          </p:nvCxnSpPr>
          <p:spPr>
            <a:xfrm>
              <a:off x="5150875" y="6565550"/>
              <a:ext cx="506047"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8" name="TextBox 4117">
              <a:extLst>
                <a:ext uri="{FF2B5EF4-FFF2-40B4-BE49-F238E27FC236}">
                  <a16:creationId xmlns:a16="http://schemas.microsoft.com/office/drawing/2014/main" id="{635D07C9-3863-41AF-B71B-CD559D00B5EC}"/>
                </a:ext>
              </a:extLst>
            </p:cNvPr>
            <p:cNvSpPr txBox="1"/>
            <p:nvPr/>
          </p:nvSpPr>
          <p:spPr>
            <a:xfrm>
              <a:off x="5137772" y="4922518"/>
              <a:ext cx="603050" cy="24622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P" sz="1000" b="0" i="0" u="none" strike="noStrike" kern="1200" cap="none" spc="0" normalizeH="0" baseline="0" noProof="0" dirty="0">
                  <a:ln>
                    <a:noFill/>
                  </a:ln>
                  <a:solidFill>
                    <a:srgbClr val="000000"/>
                  </a:solidFill>
                  <a:effectLst/>
                  <a:uLnTx/>
                  <a:uFillTx/>
                  <a:latin typeface="Arial"/>
                  <a:ea typeface="+mn-ea"/>
                  <a:cs typeface="Arial"/>
                  <a:sym typeface="Arial"/>
                  <a:rtl val="0"/>
                </a:rPr>
                <a:t>Inverse</a:t>
              </a:r>
            </a:p>
          </p:txBody>
        </p:sp>
        <p:cxnSp>
          <p:nvCxnSpPr>
            <p:cNvPr id="209" name="直線コネクタ 208">
              <a:extLst>
                <a:ext uri="{FF2B5EF4-FFF2-40B4-BE49-F238E27FC236}">
                  <a16:creationId xmlns:a16="http://schemas.microsoft.com/office/drawing/2014/main" id="{DF599755-DE5E-4012-9DE6-C993F66091D9}"/>
                </a:ext>
              </a:extLst>
            </p:cNvPr>
            <p:cNvCxnSpPr>
              <a:cxnSpLocks/>
            </p:cNvCxnSpPr>
            <p:nvPr/>
          </p:nvCxnSpPr>
          <p:spPr>
            <a:xfrm flipH="1">
              <a:off x="5109718" y="5124602"/>
              <a:ext cx="506047"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4296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3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Freeform 2604">
            <a:extLst>
              <a:ext uri="{FF2B5EF4-FFF2-40B4-BE49-F238E27FC236}">
                <a16:creationId xmlns:a16="http://schemas.microsoft.com/office/drawing/2014/main" id="{C8E94FEA-21DD-4A4B-B6A6-F4319CF5667C}"/>
              </a:ext>
            </a:extLst>
          </p:cNvPr>
          <p:cNvSpPr/>
          <p:nvPr/>
        </p:nvSpPr>
        <p:spPr>
          <a:xfrm rot="5400000" flipV="1">
            <a:off x="7839485" y="2348730"/>
            <a:ext cx="2083059" cy="2616689"/>
          </a:xfrm>
          <a:custGeom>
            <a:avLst/>
            <a:gdLst>
              <a:gd name="connsiteX0" fmla="*/ 1702450 w 3258965"/>
              <a:gd name="connsiteY0" fmla="*/ 2832362 h 2832778"/>
              <a:gd name="connsiteX1" fmla="*/ 82 w 3258965"/>
              <a:gd name="connsiteY1" fmla="*/ 2832362 h 2832778"/>
              <a:gd name="connsiteX2" fmla="*/ 82 w 3258965"/>
              <a:gd name="connsiteY2" fmla="*/ -417 h 2832778"/>
              <a:gd name="connsiteX3" fmla="*/ 3259048 w 3258965"/>
              <a:gd name="connsiteY3" fmla="*/ -417 h 2832778"/>
              <a:gd name="connsiteX4" fmla="*/ 3259048 w 3258965"/>
              <a:gd name="connsiteY4" fmla="*/ 2832362 h 2832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965" h="2832778">
                <a:moveTo>
                  <a:pt x="1702450" y="2832362"/>
                </a:moveTo>
                <a:lnTo>
                  <a:pt x="82" y="2832362"/>
                </a:lnTo>
                <a:lnTo>
                  <a:pt x="82" y="-417"/>
                </a:lnTo>
                <a:lnTo>
                  <a:pt x="3259048" y="-417"/>
                </a:lnTo>
                <a:lnTo>
                  <a:pt x="3259048" y="2832362"/>
                </a:lnTo>
                <a:close/>
              </a:path>
            </a:pathLst>
          </a:custGeom>
          <a:solidFill>
            <a:srgbClr val="EEEEEE"/>
          </a:solidFill>
          <a:ln w="22736" cap="flat">
            <a:solidFill>
              <a:srgbClr val="000000"/>
            </a:solidFill>
            <a:custDash>
              <a:ds d="112870" sp="112870"/>
            </a:custDash>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2608">
            <a:extLst>
              <a:ext uri="{FF2B5EF4-FFF2-40B4-BE49-F238E27FC236}">
                <a16:creationId xmlns:a16="http://schemas.microsoft.com/office/drawing/2014/main" id="{2E8DF9FD-6919-480E-A9A4-DE08595A67BD}"/>
              </a:ext>
            </a:extLst>
          </p:cNvPr>
          <p:cNvSpPr/>
          <p:nvPr/>
        </p:nvSpPr>
        <p:spPr>
          <a:xfrm rot="5400000" flipV="1">
            <a:off x="8638999" y="2936259"/>
            <a:ext cx="14463" cy="415487"/>
          </a:xfrm>
          <a:custGeom>
            <a:avLst/>
            <a:gdLst>
              <a:gd name="connsiteX0" fmla="*/ 72 w 22754"/>
              <a:gd name="connsiteY0" fmla="*/ -401 h 653661"/>
              <a:gd name="connsiteX1" fmla="*/ 72 w 22754"/>
              <a:gd name="connsiteY1" fmla="*/ 653260 h 653661"/>
            </a:gdLst>
            <a:ahLst/>
            <a:cxnLst>
              <a:cxn ang="0">
                <a:pos x="connsiteX0" y="connsiteY0"/>
              </a:cxn>
              <a:cxn ang="0">
                <a:pos x="connsiteX1" y="connsiteY1"/>
              </a:cxn>
            </a:cxnLst>
            <a:rect l="l" t="t" r="r" b="b"/>
            <a:pathLst>
              <a:path w="22754" h="653661">
                <a:moveTo>
                  <a:pt x="72" y="-401"/>
                </a:moveTo>
                <a:lnTo>
                  <a:pt x="72" y="653260"/>
                </a:lnTo>
              </a:path>
            </a:pathLst>
          </a:custGeom>
          <a:noFill/>
          <a:ln w="22736"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2609">
            <a:extLst>
              <a:ext uri="{FF2B5EF4-FFF2-40B4-BE49-F238E27FC236}">
                <a16:creationId xmlns:a16="http://schemas.microsoft.com/office/drawing/2014/main" id="{F99C62D3-1F33-418F-88F7-06732F736324}"/>
              </a:ext>
            </a:extLst>
          </p:cNvPr>
          <p:cNvSpPr/>
          <p:nvPr/>
        </p:nvSpPr>
        <p:spPr>
          <a:xfrm rot="5400000" flipV="1">
            <a:off x="5884608" y="3265595"/>
            <a:ext cx="1835588" cy="1028621"/>
          </a:xfrm>
          <a:custGeom>
            <a:avLst/>
            <a:gdLst>
              <a:gd name="connsiteX0" fmla="*/ 1372399 w 3225686"/>
              <a:gd name="connsiteY0" fmla="*/ -231 h 811845"/>
              <a:gd name="connsiteX1" fmla="*/ 83 w 3225686"/>
              <a:gd name="connsiteY1" fmla="*/ -231 h 811845"/>
              <a:gd name="connsiteX2" fmla="*/ 83 w 3225686"/>
              <a:gd name="connsiteY2" fmla="*/ 811615 h 811845"/>
              <a:gd name="connsiteX3" fmla="*/ 1065641 w 3225686"/>
              <a:gd name="connsiteY3" fmla="*/ 811615 h 811845"/>
              <a:gd name="connsiteX4" fmla="*/ 1156658 w 3225686"/>
              <a:gd name="connsiteY4" fmla="*/ 811615 h 811845"/>
              <a:gd name="connsiteX5" fmla="*/ 1984348 w 3225686"/>
              <a:gd name="connsiteY5" fmla="*/ 811615 h 811845"/>
              <a:gd name="connsiteX6" fmla="*/ 2075366 w 3225686"/>
              <a:gd name="connsiteY6" fmla="*/ 811615 h 811845"/>
              <a:gd name="connsiteX7" fmla="*/ 3225770 w 3225686"/>
              <a:gd name="connsiteY7" fmla="*/ 811615 h 811845"/>
              <a:gd name="connsiteX8" fmla="*/ 3225770 w 3225686"/>
              <a:gd name="connsiteY8" fmla="*/ 608653 h 811845"/>
              <a:gd name="connsiteX9" fmla="*/ 3225770 w 3225686"/>
              <a:gd name="connsiteY9" fmla="*/ 405693 h 811845"/>
              <a:gd name="connsiteX10" fmla="*/ 3225770 w 3225686"/>
              <a:gd name="connsiteY10" fmla="*/ 202731 h 811845"/>
              <a:gd name="connsiteX11" fmla="*/ 3225770 w 3225686"/>
              <a:gd name="connsiteY11" fmla="*/ -231 h 811845"/>
              <a:gd name="connsiteX12" fmla="*/ 2275917 w 3225686"/>
              <a:gd name="connsiteY12" fmla="*/ -231 h 811845"/>
              <a:gd name="connsiteX13" fmla="*/ 2410197 w 3225686"/>
              <a:gd name="connsiteY13" fmla="*/ -231 h 81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25686" h="811845">
                <a:moveTo>
                  <a:pt x="1372399" y="-231"/>
                </a:moveTo>
                <a:lnTo>
                  <a:pt x="83" y="-231"/>
                </a:lnTo>
                <a:lnTo>
                  <a:pt x="83" y="811615"/>
                </a:lnTo>
                <a:lnTo>
                  <a:pt x="1065641" y="811615"/>
                </a:lnTo>
                <a:lnTo>
                  <a:pt x="1156658" y="811615"/>
                </a:lnTo>
                <a:lnTo>
                  <a:pt x="1984348" y="811615"/>
                </a:lnTo>
                <a:lnTo>
                  <a:pt x="2075366" y="811615"/>
                </a:lnTo>
                <a:lnTo>
                  <a:pt x="3225770" y="811615"/>
                </a:lnTo>
                <a:lnTo>
                  <a:pt x="3225770" y="608653"/>
                </a:lnTo>
                <a:lnTo>
                  <a:pt x="3225770" y="405693"/>
                </a:lnTo>
                <a:lnTo>
                  <a:pt x="3225770" y="202731"/>
                </a:lnTo>
                <a:lnTo>
                  <a:pt x="3225770" y="-231"/>
                </a:lnTo>
                <a:lnTo>
                  <a:pt x="2275917" y="-231"/>
                </a:lnTo>
                <a:lnTo>
                  <a:pt x="2410197" y="-231"/>
                </a:lnTo>
                <a:close/>
              </a:path>
            </a:pathLst>
          </a:custGeom>
          <a:solidFill>
            <a:srgbClr val="FFFFFF"/>
          </a:solidFill>
          <a:ln w="34105" cap="flat">
            <a:solidFill>
              <a:schemeClr val="tx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6" name="グループ化 185">
            <a:extLst>
              <a:ext uri="{FF2B5EF4-FFF2-40B4-BE49-F238E27FC236}">
                <a16:creationId xmlns:a16="http://schemas.microsoft.com/office/drawing/2014/main" id="{69EFA13F-13AD-4935-9C3E-DE1470325FF9}"/>
              </a:ext>
            </a:extLst>
          </p:cNvPr>
          <p:cNvGrpSpPr/>
          <p:nvPr/>
        </p:nvGrpSpPr>
        <p:grpSpPr>
          <a:xfrm>
            <a:off x="8351254" y="3678917"/>
            <a:ext cx="785793" cy="432394"/>
            <a:chOff x="8427806" y="4363829"/>
            <a:chExt cx="988137" cy="576525"/>
          </a:xfrm>
        </p:grpSpPr>
        <p:sp>
          <p:nvSpPr>
            <p:cNvPr id="247" name="Freeform 2612">
              <a:extLst>
                <a:ext uri="{FF2B5EF4-FFF2-40B4-BE49-F238E27FC236}">
                  <a16:creationId xmlns:a16="http://schemas.microsoft.com/office/drawing/2014/main" id="{18B2FA67-2BE2-4423-80DA-19BD6F8FBC72}"/>
                </a:ext>
              </a:extLst>
            </p:cNvPr>
            <p:cNvSpPr/>
            <p:nvPr/>
          </p:nvSpPr>
          <p:spPr>
            <a:xfrm flipV="1">
              <a:off x="8427821" y="4363829"/>
              <a:ext cx="916890" cy="539946"/>
            </a:xfrm>
            <a:custGeom>
              <a:avLst/>
              <a:gdLst>
                <a:gd name="connsiteX0" fmla="*/ 518296 w 1081866"/>
                <a:gd name="connsiteY0" fmla="*/ -586 h 637099"/>
                <a:gd name="connsiteX1" fmla="*/ 133 w 1081866"/>
                <a:gd name="connsiteY1" fmla="*/ -586 h 637099"/>
                <a:gd name="connsiteX2" fmla="*/ 133 w 1081866"/>
                <a:gd name="connsiteY2" fmla="*/ 636514 h 637099"/>
                <a:gd name="connsiteX3" fmla="*/ 1082000 w 1081866"/>
                <a:gd name="connsiteY3" fmla="*/ 636514 h 637099"/>
                <a:gd name="connsiteX4" fmla="*/ 1082000 w 1081866"/>
                <a:gd name="connsiteY4" fmla="*/ -586 h 637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866" h="637099">
                  <a:moveTo>
                    <a:pt x="518296" y="-586"/>
                  </a:moveTo>
                  <a:lnTo>
                    <a:pt x="133" y="-586"/>
                  </a:lnTo>
                  <a:lnTo>
                    <a:pt x="133" y="636514"/>
                  </a:lnTo>
                  <a:lnTo>
                    <a:pt x="1082000" y="636514"/>
                  </a:lnTo>
                  <a:lnTo>
                    <a:pt x="1082000" y="-586"/>
                  </a:lnTo>
                  <a:close/>
                </a:path>
              </a:pathLst>
            </a:custGeom>
            <a:solidFill>
              <a:srgbClr val="FFFFFF"/>
            </a:solidFill>
            <a:ln w="22842"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TextBox 2613">
              <a:extLst>
                <a:ext uri="{FF2B5EF4-FFF2-40B4-BE49-F238E27FC236}">
                  <a16:creationId xmlns:a16="http://schemas.microsoft.com/office/drawing/2014/main" id="{633DC5B5-226E-417F-90DD-7147D548D71F}"/>
                </a:ext>
              </a:extLst>
            </p:cNvPr>
            <p:cNvSpPr txBox="1"/>
            <p:nvPr/>
          </p:nvSpPr>
          <p:spPr>
            <a:xfrm>
              <a:off x="8427806" y="4386358"/>
              <a:ext cx="988137" cy="55399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VWM-2</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(40x40x3)</a:t>
              </a: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grpSp>
      <p:sp>
        <p:nvSpPr>
          <p:cNvPr id="187" name="Freeform 2626">
            <a:extLst>
              <a:ext uri="{FF2B5EF4-FFF2-40B4-BE49-F238E27FC236}">
                <a16:creationId xmlns:a16="http://schemas.microsoft.com/office/drawing/2014/main" id="{950750CB-396F-4BD5-901A-C8084E165505}"/>
              </a:ext>
            </a:extLst>
          </p:cNvPr>
          <p:cNvSpPr/>
          <p:nvPr/>
        </p:nvSpPr>
        <p:spPr>
          <a:xfrm rot="5400000" flipV="1">
            <a:off x="8062040" y="3009987"/>
            <a:ext cx="256760" cy="256967"/>
          </a:xfrm>
          <a:custGeom>
            <a:avLst/>
            <a:gdLst>
              <a:gd name="connsiteX0" fmla="*/ 202444 w 403946"/>
              <a:gd name="connsiteY0" fmla="*/ 403927 h 404271"/>
              <a:gd name="connsiteX1" fmla="*/ 303218 w 403946"/>
              <a:gd name="connsiteY1" fmla="*/ 376486 h 404271"/>
              <a:gd name="connsiteX2" fmla="*/ 377397 w 403946"/>
              <a:gd name="connsiteY2" fmla="*/ 302247 h 404271"/>
              <a:gd name="connsiteX3" fmla="*/ 404019 w 403946"/>
              <a:gd name="connsiteY3" fmla="*/ 201393 h 404271"/>
              <a:gd name="connsiteX4" fmla="*/ 377397 w 403946"/>
              <a:gd name="connsiteY4" fmla="*/ 100510 h 404271"/>
              <a:gd name="connsiteX5" fmla="*/ 303218 w 403946"/>
              <a:gd name="connsiteY5" fmla="*/ 26271 h 404271"/>
              <a:gd name="connsiteX6" fmla="*/ 202444 w 403946"/>
              <a:gd name="connsiteY6" fmla="*/ -345 h 404271"/>
              <a:gd name="connsiteX7" fmla="*/ 101671 w 403946"/>
              <a:gd name="connsiteY7" fmla="*/ 26271 h 404271"/>
              <a:gd name="connsiteX8" fmla="*/ 27492 w 403946"/>
              <a:gd name="connsiteY8" fmla="*/ 100510 h 404271"/>
              <a:gd name="connsiteX9" fmla="*/ 72 w 403946"/>
              <a:gd name="connsiteY9" fmla="*/ 201393 h 404271"/>
              <a:gd name="connsiteX10" fmla="*/ 27492 w 403946"/>
              <a:gd name="connsiteY10" fmla="*/ 302247 h 404271"/>
              <a:gd name="connsiteX11" fmla="*/ 101671 w 403946"/>
              <a:gd name="connsiteY11" fmla="*/ 376486 h 404271"/>
              <a:gd name="connsiteX12" fmla="*/ 202444 w 403946"/>
              <a:gd name="connsiteY12" fmla="*/ 403927 h 40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71">
                <a:moveTo>
                  <a:pt x="202444" y="403927"/>
                </a:moveTo>
                <a:cubicBezTo>
                  <a:pt x="239534" y="403927"/>
                  <a:pt x="270991" y="395046"/>
                  <a:pt x="303218" y="376486"/>
                </a:cubicBezTo>
                <a:cubicBezTo>
                  <a:pt x="335471" y="357926"/>
                  <a:pt x="358852" y="334528"/>
                  <a:pt x="377397" y="302247"/>
                </a:cubicBezTo>
                <a:cubicBezTo>
                  <a:pt x="395941" y="269967"/>
                  <a:pt x="404019" y="238513"/>
                  <a:pt x="404019" y="201393"/>
                </a:cubicBezTo>
                <a:cubicBezTo>
                  <a:pt x="404019" y="164274"/>
                  <a:pt x="395941" y="132790"/>
                  <a:pt x="377397" y="100510"/>
                </a:cubicBezTo>
                <a:cubicBezTo>
                  <a:pt x="358852" y="68229"/>
                  <a:pt x="335471" y="44831"/>
                  <a:pt x="303218" y="26271"/>
                </a:cubicBezTo>
                <a:cubicBezTo>
                  <a:pt x="270991" y="7712"/>
                  <a:pt x="239534" y="-345"/>
                  <a:pt x="202444" y="-345"/>
                </a:cubicBezTo>
                <a:cubicBezTo>
                  <a:pt x="165354" y="-345"/>
                  <a:pt x="133925" y="7712"/>
                  <a:pt x="101671" y="26271"/>
                </a:cubicBezTo>
                <a:cubicBezTo>
                  <a:pt x="69417" y="44831"/>
                  <a:pt x="46036" y="68229"/>
                  <a:pt x="27492" y="100510"/>
                </a:cubicBezTo>
                <a:cubicBezTo>
                  <a:pt x="8947" y="132790"/>
                  <a:pt x="72" y="164274"/>
                  <a:pt x="72" y="201393"/>
                </a:cubicBezTo>
                <a:cubicBezTo>
                  <a:pt x="72" y="238513"/>
                  <a:pt x="8947" y="269967"/>
                  <a:pt x="27492" y="302247"/>
                </a:cubicBezTo>
                <a:cubicBezTo>
                  <a:pt x="46036" y="334528"/>
                  <a:pt x="69417" y="357926"/>
                  <a:pt x="101671" y="376486"/>
                </a:cubicBezTo>
                <a:cubicBezTo>
                  <a:pt x="133925" y="395046"/>
                  <a:pt x="165354" y="403927"/>
                  <a:pt x="202444" y="403927"/>
                </a:cubicBezTo>
                <a:close/>
              </a:path>
            </a:pathLst>
          </a:custGeom>
          <a:solidFill>
            <a:srgbClr val="B7B3CA"/>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TextBox 2627">
            <a:extLst>
              <a:ext uri="{FF2B5EF4-FFF2-40B4-BE49-F238E27FC236}">
                <a16:creationId xmlns:a16="http://schemas.microsoft.com/office/drawing/2014/main" id="{C94E6309-2439-421E-9CB8-BD2642D495EB}"/>
              </a:ext>
            </a:extLst>
          </p:cNvPr>
          <p:cNvSpPr txBox="1"/>
          <p:nvPr/>
        </p:nvSpPr>
        <p:spPr>
          <a:xfrm>
            <a:off x="7991669" y="3002527"/>
            <a:ext cx="415498"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tl val="0"/>
              </a:rPr>
              <a:t>PM</a:t>
            </a:r>
            <a:endParaRPr kumimoji="0" lang="en-JP" sz="120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189" name="Freeform 2628">
            <a:extLst>
              <a:ext uri="{FF2B5EF4-FFF2-40B4-BE49-F238E27FC236}">
                <a16:creationId xmlns:a16="http://schemas.microsoft.com/office/drawing/2014/main" id="{AE441B36-110E-467E-82CD-DCC7BE5FBE7E}"/>
              </a:ext>
            </a:extLst>
          </p:cNvPr>
          <p:cNvSpPr/>
          <p:nvPr/>
        </p:nvSpPr>
        <p:spPr>
          <a:xfrm rot="5400000" flipV="1">
            <a:off x="8511705" y="3504171"/>
            <a:ext cx="323907" cy="14474"/>
          </a:xfrm>
          <a:custGeom>
            <a:avLst/>
            <a:gdLst>
              <a:gd name="connsiteX0" fmla="*/ 77 w 509584"/>
              <a:gd name="connsiteY0" fmla="*/ -403 h 22772"/>
              <a:gd name="connsiteX1" fmla="*/ 509662 w 509584"/>
              <a:gd name="connsiteY1" fmla="*/ -403 h 22772"/>
            </a:gdLst>
            <a:ahLst/>
            <a:cxnLst>
              <a:cxn ang="0">
                <a:pos x="connsiteX0" y="connsiteY0"/>
              </a:cxn>
              <a:cxn ang="0">
                <a:pos x="connsiteX1" y="connsiteY1"/>
              </a:cxn>
            </a:cxnLst>
            <a:rect l="l" t="t" r="r" b="b"/>
            <a:pathLst>
              <a:path w="509584" h="22772">
                <a:moveTo>
                  <a:pt x="77" y="-403"/>
                </a:moveTo>
                <a:lnTo>
                  <a:pt x="509662" y="-403"/>
                </a:lnTo>
              </a:path>
            </a:pathLst>
          </a:custGeom>
          <a:noFill/>
          <a:ln w="22736"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2629">
            <a:extLst>
              <a:ext uri="{FF2B5EF4-FFF2-40B4-BE49-F238E27FC236}">
                <a16:creationId xmlns:a16="http://schemas.microsoft.com/office/drawing/2014/main" id="{2281CD15-BC44-4C32-86AD-A68C7A3AD52C}"/>
              </a:ext>
            </a:extLst>
          </p:cNvPr>
          <p:cNvSpPr/>
          <p:nvPr/>
        </p:nvSpPr>
        <p:spPr>
          <a:xfrm rot="5400000" flipV="1">
            <a:off x="8062040" y="3009992"/>
            <a:ext cx="256760" cy="256968"/>
          </a:xfrm>
          <a:custGeom>
            <a:avLst/>
            <a:gdLst>
              <a:gd name="connsiteX0" fmla="*/ 202495 w 403946"/>
              <a:gd name="connsiteY0" fmla="*/ 403749 h 404272"/>
              <a:gd name="connsiteX1" fmla="*/ 303268 w 403946"/>
              <a:gd name="connsiteY1" fmla="*/ 376308 h 404272"/>
              <a:gd name="connsiteX2" fmla="*/ 377447 w 403946"/>
              <a:gd name="connsiteY2" fmla="*/ 302068 h 404272"/>
              <a:gd name="connsiteX3" fmla="*/ 404070 w 403946"/>
              <a:gd name="connsiteY3" fmla="*/ 201214 h 404272"/>
              <a:gd name="connsiteX4" fmla="*/ 377447 w 403946"/>
              <a:gd name="connsiteY4" fmla="*/ 100331 h 404272"/>
              <a:gd name="connsiteX5" fmla="*/ 303268 w 403946"/>
              <a:gd name="connsiteY5" fmla="*/ 26091 h 404272"/>
              <a:gd name="connsiteX6" fmla="*/ 202495 w 403946"/>
              <a:gd name="connsiteY6" fmla="*/ -524 h 404272"/>
              <a:gd name="connsiteX7" fmla="*/ 101721 w 403946"/>
              <a:gd name="connsiteY7" fmla="*/ 26091 h 404272"/>
              <a:gd name="connsiteX8" fmla="*/ 27542 w 403946"/>
              <a:gd name="connsiteY8" fmla="*/ 100331 h 404272"/>
              <a:gd name="connsiteX9" fmla="*/ 123 w 403946"/>
              <a:gd name="connsiteY9" fmla="*/ 201214 h 404272"/>
              <a:gd name="connsiteX10" fmla="*/ 27542 w 403946"/>
              <a:gd name="connsiteY10" fmla="*/ 302068 h 404272"/>
              <a:gd name="connsiteX11" fmla="*/ 101721 w 403946"/>
              <a:gd name="connsiteY11" fmla="*/ 376308 h 404272"/>
              <a:gd name="connsiteX12" fmla="*/ 202495 w 403946"/>
              <a:gd name="connsiteY12" fmla="*/ 403749 h 4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72">
                <a:moveTo>
                  <a:pt x="202495" y="403749"/>
                </a:moveTo>
                <a:cubicBezTo>
                  <a:pt x="239585" y="403749"/>
                  <a:pt x="271042" y="394867"/>
                  <a:pt x="303268" y="376308"/>
                </a:cubicBezTo>
                <a:cubicBezTo>
                  <a:pt x="335523" y="357747"/>
                  <a:pt x="358902" y="334349"/>
                  <a:pt x="377447" y="302068"/>
                </a:cubicBezTo>
                <a:cubicBezTo>
                  <a:pt x="395993" y="269788"/>
                  <a:pt x="404070" y="238333"/>
                  <a:pt x="404070" y="201214"/>
                </a:cubicBezTo>
                <a:cubicBezTo>
                  <a:pt x="404070" y="164094"/>
                  <a:pt x="395993" y="132611"/>
                  <a:pt x="377447" y="100331"/>
                </a:cubicBezTo>
                <a:cubicBezTo>
                  <a:pt x="358902" y="68050"/>
                  <a:pt x="335523" y="44652"/>
                  <a:pt x="303268" y="26091"/>
                </a:cubicBezTo>
                <a:cubicBezTo>
                  <a:pt x="271042" y="7532"/>
                  <a:pt x="239585" y="-524"/>
                  <a:pt x="202495" y="-524"/>
                </a:cubicBezTo>
                <a:cubicBezTo>
                  <a:pt x="165406" y="-524"/>
                  <a:pt x="133976" y="7532"/>
                  <a:pt x="101721" y="26091"/>
                </a:cubicBezTo>
                <a:cubicBezTo>
                  <a:pt x="69467" y="44652"/>
                  <a:pt x="46087" y="68050"/>
                  <a:pt x="27542" y="100331"/>
                </a:cubicBezTo>
                <a:cubicBezTo>
                  <a:pt x="8998" y="132611"/>
                  <a:pt x="123" y="164094"/>
                  <a:pt x="123" y="201214"/>
                </a:cubicBezTo>
                <a:cubicBezTo>
                  <a:pt x="123" y="238333"/>
                  <a:pt x="8998" y="269788"/>
                  <a:pt x="27542" y="302068"/>
                </a:cubicBezTo>
                <a:cubicBezTo>
                  <a:pt x="46087" y="334349"/>
                  <a:pt x="69467" y="357747"/>
                  <a:pt x="101721" y="376308"/>
                </a:cubicBezTo>
                <a:cubicBezTo>
                  <a:pt x="133976" y="394867"/>
                  <a:pt x="165406" y="403749"/>
                  <a:pt x="202495" y="403749"/>
                </a:cubicBezTo>
                <a:close/>
              </a:path>
            </a:pathLst>
          </a:custGeom>
          <a:noFill/>
          <a:ln w="22736"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TextBox 2632">
            <a:extLst>
              <a:ext uri="{FF2B5EF4-FFF2-40B4-BE49-F238E27FC236}">
                <a16:creationId xmlns:a16="http://schemas.microsoft.com/office/drawing/2014/main" id="{A40A5D9E-7502-4B6B-B82C-EC7462CF9DCA}"/>
              </a:ext>
            </a:extLst>
          </p:cNvPr>
          <p:cNvSpPr txBox="1"/>
          <p:nvPr/>
        </p:nvSpPr>
        <p:spPr>
          <a:xfrm>
            <a:off x="6362990" y="3524882"/>
            <a:ext cx="1071924" cy="5078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Arial"/>
                <a:sym typeface="Arial"/>
                <a:rtl val="0"/>
              </a:rPr>
              <a:t>Visual </a:t>
            </a:r>
            <a:r>
              <a:rPr kumimoji="0" lang="en-JP" sz="1350" b="0" i="0" u="none" strike="noStrike" kern="1200" cap="none" spc="0" normalizeH="0" baseline="0" noProof="0" dirty="0">
                <a:ln>
                  <a:noFill/>
                </a:ln>
                <a:solidFill>
                  <a:srgbClr val="000000"/>
                </a:solidFill>
                <a:effectLst/>
                <a:uLnTx/>
                <a:uFillTx/>
                <a:latin typeface="Arial"/>
                <a:ea typeface="+mn-ea"/>
                <a:cs typeface="Arial"/>
                <a:sym typeface="Arial"/>
                <a:rtl val="0"/>
              </a:rPr>
              <a:t>Attention</a:t>
            </a:r>
          </a:p>
        </p:txBody>
      </p:sp>
      <p:grpSp>
        <p:nvGrpSpPr>
          <p:cNvPr id="192" name="グループ化 191">
            <a:extLst>
              <a:ext uri="{FF2B5EF4-FFF2-40B4-BE49-F238E27FC236}">
                <a16:creationId xmlns:a16="http://schemas.microsoft.com/office/drawing/2014/main" id="{A8D8949E-65E6-488F-8A07-01A69E949379}"/>
              </a:ext>
            </a:extLst>
          </p:cNvPr>
          <p:cNvGrpSpPr/>
          <p:nvPr/>
        </p:nvGrpSpPr>
        <p:grpSpPr>
          <a:xfrm>
            <a:off x="7996725" y="4246151"/>
            <a:ext cx="415498" cy="276999"/>
            <a:chOff x="6740104" y="5132564"/>
            <a:chExt cx="553996" cy="369332"/>
          </a:xfrm>
        </p:grpSpPr>
        <p:sp>
          <p:nvSpPr>
            <p:cNvPr id="244" name="Freeform 2635">
              <a:extLst>
                <a:ext uri="{FF2B5EF4-FFF2-40B4-BE49-F238E27FC236}">
                  <a16:creationId xmlns:a16="http://schemas.microsoft.com/office/drawing/2014/main" id="{0697AB87-F6B7-46EF-A994-9E9F38C0701A}"/>
                </a:ext>
              </a:extLst>
            </p:cNvPr>
            <p:cNvSpPr/>
            <p:nvPr/>
          </p:nvSpPr>
          <p:spPr>
            <a:xfrm rot="5400000" flipV="1">
              <a:off x="6833414" y="5142099"/>
              <a:ext cx="342347" cy="342624"/>
            </a:xfrm>
            <a:custGeom>
              <a:avLst/>
              <a:gdLst>
                <a:gd name="connsiteX0" fmla="*/ 202473 w 403946"/>
                <a:gd name="connsiteY0" fmla="*/ 403743 h 404272"/>
                <a:gd name="connsiteX1" fmla="*/ 303247 w 403946"/>
                <a:gd name="connsiteY1" fmla="*/ 376300 h 404272"/>
                <a:gd name="connsiteX2" fmla="*/ 377426 w 403946"/>
                <a:gd name="connsiteY2" fmla="*/ 302062 h 404272"/>
                <a:gd name="connsiteX3" fmla="*/ 404048 w 403946"/>
                <a:gd name="connsiteY3" fmla="*/ 201207 h 404272"/>
                <a:gd name="connsiteX4" fmla="*/ 377426 w 403946"/>
                <a:gd name="connsiteY4" fmla="*/ 100325 h 404272"/>
                <a:gd name="connsiteX5" fmla="*/ 303247 w 403946"/>
                <a:gd name="connsiteY5" fmla="*/ 26085 h 404272"/>
                <a:gd name="connsiteX6" fmla="*/ 202473 w 403946"/>
                <a:gd name="connsiteY6" fmla="*/ -530 h 404272"/>
                <a:gd name="connsiteX7" fmla="*/ 101700 w 403946"/>
                <a:gd name="connsiteY7" fmla="*/ 26085 h 404272"/>
                <a:gd name="connsiteX8" fmla="*/ 27521 w 403946"/>
                <a:gd name="connsiteY8" fmla="*/ 100325 h 404272"/>
                <a:gd name="connsiteX9" fmla="*/ 101 w 403946"/>
                <a:gd name="connsiteY9" fmla="*/ 201207 h 404272"/>
                <a:gd name="connsiteX10" fmla="*/ 27521 w 403946"/>
                <a:gd name="connsiteY10" fmla="*/ 302062 h 404272"/>
                <a:gd name="connsiteX11" fmla="*/ 101700 w 403946"/>
                <a:gd name="connsiteY11" fmla="*/ 376300 h 404272"/>
                <a:gd name="connsiteX12" fmla="*/ 202473 w 403946"/>
                <a:gd name="connsiteY12" fmla="*/ 403743 h 4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72">
                  <a:moveTo>
                    <a:pt x="202473" y="403743"/>
                  </a:moveTo>
                  <a:cubicBezTo>
                    <a:pt x="239563" y="403743"/>
                    <a:pt x="271020" y="394861"/>
                    <a:pt x="303247" y="376300"/>
                  </a:cubicBezTo>
                  <a:cubicBezTo>
                    <a:pt x="335501" y="357741"/>
                    <a:pt x="358881" y="334342"/>
                    <a:pt x="377426" y="302062"/>
                  </a:cubicBezTo>
                  <a:cubicBezTo>
                    <a:pt x="395970" y="269781"/>
                    <a:pt x="404048" y="238327"/>
                    <a:pt x="404048" y="201207"/>
                  </a:cubicBezTo>
                  <a:cubicBezTo>
                    <a:pt x="404048" y="164089"/>
                    <a:pt x="395970" y="132605"/>
                    <a:pt x="377426" y="100325"/>
                  </a:cubicBezTo>
                  <a:cubicBezTo>
                    <a:pt x="358881" y="68044"/>
                    <a:pt x="335501" y="44645"/>
                    <a:pt x="303247" y="26085"/>
                  </a:cubicBezTo>
                  <a:cubicBezTo>
                    <a:pt x="271020" y="7526"/>
                    <a:pt x="239563" y="-530"/>
                    <a:pt x="202473" y="-530"/>
                  </a:cubicBezTo>
                  <a:cubicBezTo>
                    <a:pt x="165383" y="-530"/>
                    <a:pt x="133954" y="7526"/>
                    <a:pt x="101700" y="26085"/>
                  </a:cubicBezTo>
                  <a:cubicBezTo>
                    <a:pt x="69446" y="44645"/>
                    <a:pt x="46065" y="68044"/>
                    <a:pt x="27521" y="100325"/>
                  </a:cubicBezTo>
                  <a:cubicBezTo>
                    <a:pt x="8976" y="132605"/>
                    <a:pt x="101" y="164089"/>
                    <a:pt x="101" y="201207"/>
                  </a:cubicBezTo>
                  <a:cubicBezTo>
                    <a:pt x="101" y="238327"/>
                    <a:pt x="8976" y="269781"/>
                    <a:pt x="27521" y="302062"/>
                  </a:cubicBezTo>
                  <a:cubicBezTo>
                    <a:pt x="46065" y="334342"/>
                    <a:pt x="69446" y="357741"/>
                    <a:pt x="101700" y="376300"/>
                  </a:cubicBezTo>
                  <a:cubicBezTo>
                    <a:pt x="133954" y="394861"/>
                    <a:pt x="165383" y="403743"/>
                    <a:pt x="202473" y="403743"/>
                  </a:cubicBezTo>
                  <a:close/>
                </a:path>
              </a:pathLst>
            </a:custGeom>
            <a:solidFill>
              <a:srgbClr val="B7B3CA"/>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2636">
              <a:extLst>
                <a:ext uri="{FF2B5EF4-FFF2-40B4-BE49-F238E27FC236}">
                  <a16:creationId xmlns:a16="http://schemas.microsoft.com/office/drawing/2014/main" id="{6C4F921F-E746-40B8-AC4F-F3EBDE68E8D8}"/>
                </a:ext>
              </a:extLst>
            </p:cNvPr>
            <p:cNvSpPr/>
            <p:nvPr/>
          </p:nvSpPr>
          <p:spPr>
            <a:xfrm rot="5400000" flipV="1">
              <a:off x="6833425" y="5142100"/>
              <a:ext cx="342347" cy="342624"/>
            </a:xfrm>
            <a:custGeom>
              <a:avLst/>
              <a:gdLst>
                <a:gd name="connsiteX0" fmla="*/ 202599 w 403946"/>
                <a:gd name="connsiteY0" fmla="*/ 403749 h 404272"/>
                <a:gd name="connsiteX1" fmla="*/ 303372 w 403946"/>
                <a:gd name="connsiteY1" fmla="*/ 376308 h 404272"/>
                <a:gd name="connsiteX2" fmla="*/ 377552 w 403946"/>
                <a:gd name="connsiteY2" fmla="*/ 302068 h 404272"/>
                <a:gd name="connsiteX3" fmla="*/ 404174 w 403946"/>
                <a:gd name="connsiteY3" fmla="*/ 201214 h 404272"/>
                <a:gd name="connsiteX4" fmla="*/ 377552 w 403946"/>
                <a:gd name="connsiteY4" fmla="*/ 100331 h 404272"/>
                <a:gd name="connsiteX5" fmla="*/ 303372 w 403946"/>
                <a:gd name="connsiteY5" fmla="*/ 26091 h 404272"/>
                <a:gd name="connsiteX6" fmla="*/ 202599 w 403946"/>
                <a:gd name="connsiteY6" fmla="*/ -524 h 404272"/>
                <a:gd name="connsiteX7" fmla="*/ 101825 w 403946"/>
                <a:gd name="connsiteY7" fmla="*/ 26091 h 404272"/>
                <a:gd name="connsiteX8" fmla="*/ 27646 w 403946"/>
                <a:gd name="connsiteY8" fmla="*/ 100331 h 404272"/>
                <a:gd name="connsiteX9" fmla="*/ 228 w 403946"/>
                <a:gd name="connsiteY9" fmla="*/ 201214 h 404272"/>
                <a:gd name="connsiteX10" fmla="*/ 27646 w 403946"/>
                <a:gd name="connsiteY10" fmla="*/ 302068 h 404272"/>
                <a:gd name="connsiteX11" fmla="*/ 101825 w 403946"/>
                <a:gd name="connsiteY11" fmla="*/ 376308 h 404272"/>
                <a:gd name="connsiteX12" fmla="*/ 202599 w 403946"/>
                <a:gd name="connsiteY12" fmla="*/ 403749 h 4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72">
                  <a:moveTo>
                    <a:pt x="202599" y="403749"/>
                  </a:moveTo>
                  <a:cubicBezTo>
                    <a:pt x="239689" y="403749"/>
                    <a:pt x="271146" y="394867"/>
                    <a:pt x="303372" y="376308"/>
                  </a:cubicBezTo>
                  <a:cubicBezTo>
                    <a:pt x="335627" y="357747"/>
                    <a:pt x="359006" y="334349"/>
                    <a:pt x="377552" y="302068"/>
                  </a:cubicBezTo>
                  <a:cubicBezTo>
                    <a:pt x="396097" y="269788"/>
                    <a:pt x="404174" y="238333"/>
                    <a:pt x="404174" y="201214"/>
                  </a:cubicBezTo>
                  <a:cubicBezTo>
                    <a:pt x="404174" y="164094"/>
                    <a:pt x="396097" y="132611"/>
                    <a:pt x="377552" y="100331"/>
                  </a:cubicBezTo>
                  <a:cubicBezTo>
                    <a:pt x="359006" y="68050"/>
                    <a:pt x="335627" y="44652"/>
                    <a:pt x="303372" y="26091"/>
                  </a:cubicBezTo>
                  <a:cubicBezTo>
                    <a:pt x="271146" y="7532"/>
                    <a:pt x="239689" y="-524"/>
                    <a:pt x="202599" y="-524"/>
                  </a:cubicBezTo>
                  <a:cubicBezTo>
                    <a:pt x="165510" y="-524"/>
                    <a:pt x="134080" y="7532"/>
                    <a:pt x="101825" y="26091"/>
                  </a:cubicBezTo>
                  <a:cubicBezTo>
                    <a:pt x="69571" y="44652"/>
                    <a:pt x="46191" y="68050"/>
                    <a:pt x="27646" y="100331"/>
                  </a:cubicBezTo>
                  <a:cubicBezTo>
                    <a:pt x="9102" y="132611"/>
                    <a:pt x="228" y="164094"/>
                    <a:pt x="228" y="201214"/>
                  </a:cubicBezTo>
                  <a:cubicBezTo>
                    <a:pt x="228" y="238333"/>
                    <a:pt x="9102" y="269788"/>
                    <a:pt x="27646" y="302068"/>
                  </a:cubicBezTo>
                  <a:cubicBezTo>
                    <a:pt x="46191" y="334349"/>
                    <a:pt x="69571" y="357747"/>
                    <a:pt x="101825" y="376308"/>
                  </a:cubicBezTo>
                  <a:cubicBezTo>
                    <a:pt x="134080" y="394867"/>
                    <a:pt x="165510" y="403749"/>
                    <a:pt x="202599" y="403749"/>
                  </a:cubicBezTo>
                  <a:close/>
                </a:path>
              </a:pathLst>
            </a:custGeom>
            <a:noFill/>
            <a:ln w="22736"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TextBox 2637">
              <a:extLst>
                <a:ext uri="{FF2B5EF4-FFF2-40B4-BE49-F238E27FC236}">
                  <a16:creationId xmlns:a16="http://schemas.microsoft.com/office/drawing/2014/main" id="{FFAF4AC5-1C8F-43AD-84BD-C8EE497196D2}"/>
                </a:ext>
              </a:extLst>
            </p:cNvPr>
            <p:cNvSpPr txBox="1"/>
            <p:nvPr/>
          </p:nvSpPr>
          <p:spPr>
            <a:xfrm>
              <a:off x="6740104" y="5132564"/>
              <a:ext cx="553996"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tl val="0"/>
                </a:rPr>
                <a:t>PM</a:t>
              </a:r>
              <a:endParaRPr kumimoji="0" lang="en-JP" sz="120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grpSp>
      <p:sp>
        <p:nvSpPr>
          <p:cNvPr id="193" name="TextBox 4117">
            <a:extLst>
              <a:ext uri="{FF2B5EF4-FFF2-40B4-BE49-F238E27FC236}">
                <a16:creationId xmlns:a16="http://schemas.microsoft.com/office/drawing/2014/main" id="{A944A44B-BEA7-4949-8BF1-62AE2F1B31F7}"/>
              </a:ext>
            </a:extLst>
          </p:cNvPr>
          <p:cNvSpPr txBox="1"/>
          <p:nvPr/>
        </p:nvSpPr>
        <p:spPr>
          <a:xfrm>
            <a:off x="6596987" y="2890266"/>
            <a:ext cx="603050" cy="24622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P" sz="1000" b="0" i="0" u="none" strike="noStrike" kern="1200" cap="none" spc="0" normalizeH="0" baseline="0" noProof="0" dirty="0">
                <a:ln>
                  <a:noFill/>
                </a:ln>
                <a:solidFill>
                  <a:srgbClr val="000000"/>
                </a:solidFill>
                <a:effectLst/>
                <a:uLnTx/>
                <a:uFillTx/>
                <a:latin typeface="Arial"/>
                <a:ea typeface="+mn-ea"/>
                <a:cs typeface="Arial"/>
                <a:sym typeface="Arial"/>
                <a:rtl val="0"/>
              </a:rPr>
              <a:t>Inverse</a:t>
            </a:r>
          </a:p>
        </p:txBody>
      </p:sp>
      <p:sp>
        <p:nvSpPr>
          <p:cNvPr id="194" name="TextBox 4118">
            <a:extLst>
              <a:ext uri="{FF2B5EF4-FFF2-40B4-BE49-F238E27FC236}">
                <a16:creationId xmlns:a16="http://schemas.microsoft.com/office/drawing/2014/main" id="{0050BD28-3387-484D-A4C9-A8A06BFA9850}"/>
              </a:ext>
            </a:extLst>
          </p:cNvPr>
          <p:cNvSpPr txBox="1"/>
          <p:nvPr/>
        </p:nvSpPr>
        <p:spPr>
          <a:xfrm>
            <a:off x="6599258" y="4429630"/>
            <a:ext cx="654346" cy="24622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P" sz="1000" b="0" i="0" u="none" strike="noStrike" kern="1200" cap="none" spc="0" normalizeH="0" baseline="0" noProof="0" dirty="0">
                <a:ln>
                  <a:noFill/>
                </a:ln>
                <a:solidFill>
                  <a:srgbClr val="000000"/>
                </a:solidFill>
                <a:effectLst/>
                <a:uLnTx/>
                <a:uFillTx/>
                <a:latin typeface="Arial"/>
                <a:ea typeface="+mn-ea"/>
                <a:cs typeface="Arial"/>
                <a:sym typeface="Arial"/>
                <a:rtl val="0"/>
              </a:rPr>
              <a:t>Forward</a:t>
            </a:r>
          </a:p>
        </p:txBody>
      </p:sp>
      <p:sp>
        <p:nvSpPr>
          <p:cNvPr id="195" name="TextBox 4964">
            <a:extLst>
              <a:ext uri="{FF2B5EF4-FFF2-40B4-BE49-F238E27FC236}">
                <a16:creationId xmlns:a16="http://schemas.microsoft.com/office/drawing/2014/main" id="{1476204F-CC9E-4E30-8DB7-8060A0DED3EE}"/>
              </a:ext>
            </a:extLst>
          </p:cNvPr>
          <p:cNvSpPr txBox="1"/>
          <p:nvPr/>
        </p:nvSpPr>
        <p:spPr>
          <a:xfrm>
            <a:off x="9033081" y="4406145"/>
            <a:ext cx="1162498"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P" sz="1100" b="0" i="0" u="none" strike="noStrike" kern="1200" cap="none" spc="0" normalizeH="0" baseline="0" noProof="0" dirty="0">
                <a:ln>
                  <a:noFill/>
                </a:ln>
                <a:solidFill>
                  <a:srgbClr val="000000"/>
                </a:solidFill>
                <a:effectLst/>
                <a:uLnTx/>
                <a:uFillTx/>
                <a:latin typeface="Arial"/>
                <a:ea typeface="+mn-ea"/>
                <a:cs typeface="Arial"/>
                <a:sym typeface="Arial"/>
                <a:rtl val="0"/>
              </a:rPr>
              <a:t>VWM-2 System</a:t>
            </a:r>
          </a:p>
        </p:txBody>
      </p:sp>
      <p:grpSp>
        <p:nvGrpSpPr>
          <p:cNvPr id="196" name="グループ化 195">
            <a:extLst>
              <a:ext uri="{FF2B5EF4-FFF2-40B4-BE49-F238E27FC236}">
                <a16:creationId xmlns:a16="http://schemas.microsoft.com/office/drawing/2014/main" id="{FCEDD30F-E711-491C-85AA-0649390D0181}"/>
              </a:ext>
            </a:extLst>
          </p:cNvPr>
          <p:cNvGrpSpPr/>
          <p:nvPr/>
        </p:nvGrpSpPr>
        <p:grpSpPr>
          <a:xfrm>
            <a:off x="8336610" y="4079730"/>
            <a:ext cx="377708" cy="300966"/>
            <a:chOff x="7180845" y="4941787"/>
            <a:chExt cx="503611" cy="401288"/>
          </a:xfrm>
        </p:grpSpPr>
        <p:sp>
          <p:nvSpPr>
            <p:cNvPr id="242" name="Freeform 2631">
              <a:extLst>
                <a:ext uri="{FF2B5EF4-FFF2-40B4-BE49-F238E27FC236}">
                  <a16:creationId xmlns:a16="http://schemas.microsoft.com/office/drawing/2014/main" id="{3F90C636-25D4-4E61-AADA-FDDC576CD8C8}"/>
                </a:ext>
              </a:extLst>
            </p:cNvPr>
            <p:cNvSpPr/>
            <p:nvPr/>
          </p:nvSpPr>
          <p:spPr>
            <a:xfrm rot="5400000" flipV="1">
              <a:off x="7556293" y="4967370"/>
              <a:ext cx="153746" cy="102580"/>
            </a:xfrm>
            <a:custGeom>
              <a:avLst/>
              <a:gdLst>
                <a:gd name="connsiteX0" fmla="*/ 90 w 181409"/>
                <a:gd name="connsiteY0" fmla="*/ 60115 h 121037"/>
                <a:gd name="connsiteX1" fmla="*/ 181500 w 181409"/>
                <a:gd name="connsiteY1" fmla="*/ 120634 h 121037"/>
                <a:gd name="connsiteX2" fmla="*/ 181500 w 181409"/>
                <a:gd name="connsiteY2" fmla="*/ -403 h 121037"/>
              </a:gdLst>
              <a:ahLst/>
              <a:cxnLst>
                <a:cxn ang="0">
                  <a:pos x="connsiteX0" y="connsiteY0"/>
                </a:cxn>
                <a:cxn ang="0">
                  <a:pos x="connsiteX1" y="connsiteY1"/>
                </a:cxn>
                <a:cxn ang="0">
                  <a:pos x="connsiteX2" y="connsiteY2"/>
                </a:cxn>
              </a:cxnLst>
              <a:rect l="l" t="t" r="r" b="b"/>
              <a:pathLst>
                <a:path w="181409" h="121037">
                  <a:moveTo>
                    <a:pt x="90" y="60115"/>
                  </a:moveTo>
                  <a:lnTo>
                    <a:pt x="181500" y="120634"/>
                  </a:lnTo>
                  <a:lnTo>
                    <a:pt x="181500" y="-403"/>
                  </a:lnTo>
                  <a:close/>
                </a:path>
              </a:pathLst>
            </a:custGeom>
            <a:solidFill>
              <a:srgbClr val="000000"/>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4992">
              <a:extLst>
                <a:ext uri="{FF2B5EF4-FFF2-40B4-BE49-F238E27FC236}">
                  <a16:creationId xmlns:a16="http://schemas.microsoft.com/office/drawing/2014/main" id="{A74C3D94-C4D5-41B0-8E33-1D84D277C0A5}"/>
                </a:ext>
              </a:extLst>
            </p:cNvPr>
            <p:cNvSpPr/>
            <p:nvPr/>
          </p:nvSpPr>
          <p:spPr>
            <a:xfrm rot="5400000" flipV="1">
              <a:off x="7251862" y="4961868"/>
              <a:ext cx="310190" cy="452223"/>
            </a:xfrm>
            <a:custGeom>
              <a:avLst/>
              <a:gdLst>
                <a:gd name="connsiteX0" fmla="*/ 366095 w 366003"/>
                <a:gd name="connsiteY0" fmla="*/ -382 h 533592"/>
                <a:gd name="connsiteX1" fmla="*/ 366095 w 366003"/>
                <a:gd name="connsiteY1" fmla="*/ 533210 h 533592"/>
                <a:gd name="connsiteX2" fmla="*/ 91 w 366003"/>
                <a:gd name="connsiteY2" fmla="*/ 533210 h 533592"/>
              </a:gdLst>
              <a:ahLst/>
              <a:cxnLst>
                <a:cxn ang="0">
                  <a:pos x="connsiteX0" y="connsiteY0"/>
                </a:cxn>
                <a:cxn ang="0">
                  <a:pos x="connsiteX1" y="connsiteY1"/>
                </a:cxn>
                <a:cxn ang="0">
                  <a:pos x="connsiteX2" y="connsiteY2"/>
                </a:cxn>
              </a:cxnLst>
              <a:rect l="l" t="t" r="r" b="b"/>
              <a:pathLst>
                <a:path w="366003" h="533592">
                  <a:moveTo>
                    <a:pt x="366095" y="-382"/>
                  </a:moveTo>
                  <a:lnTo>
                    <a:pt x="366095" y="533210"/>
                  </a:lnTo>
                  <a:lnTo>
                    <a:pt x="91" y="533210"/>
                  </a:lnTo>
                </a:path>
              </a:pathLst>
            </a:custGeom>
            <a:noFill/>
            <a:ln w="22736"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7" name="TextBox 5038">
            <a:extLst>
              <a:ext uri="{FF2B5EF4-FFF2-40B4-BE49-F238E27FC236}">
                <a16:creationId xmlns:a16="http://schemas.microsoft.com/office/drawing/2014/main" id="{F34B4C6B-6469-4CC1-A5FC-4DF6B4791096}"/>
              </a:ext>
            </a:extLst>
          </p:cNvPr>
          <p:cNvSpPr txBox="1"/>
          <p:nvPr/>
        </p:nvSpPr>
        <p:spPr>
          <a:xfrm rot="5400000">
            <a:off x="6942337" y="3545385"/>
            <a:ext cx="184731" cy="21929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825"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200" name="Freeform 2605">
            <a:extLst>
              <a:ext uri="{FF2B5EF4-FFF2-40B4-BE49-F238E27FC236}">
                <a16:creationId xmlns:a16="http://schemas.microsoft.com/office/drawing/2014/main" id="{087ACF2C-143A-45DF-AE6F-5B13378AE38D}"/>
              </a:ext>
            </a:extLst>
          </p:cNvPr>
          <p:cNvSpPr/>
          <p:nvPr/>
        </p:nvSpPr>
        <p:spPr>
          <a:xfrm rot="5400000" flipV="1">
            <a:off x="4204251" y="2972338"/>
            <a:ext cx="1961232" cy="1491301"/>
          </a:xfrm>
          <a:custGeom>
            <a:avLst/>
            <a:gdLst>
              <a:gd name="connsiteX0" fmla="*/ 1543766 w 3263487"/>
              <a:gd name="connsiteY0" fmla="*/ 1897180 h 1897277"/>
              <a:gd name="connsiteX1" fmla="*/ 82 w 3263487"/>
              <a:gd name="connsiteY1" fmla="*/ 1897180 h 1897277"/>
              <a:gd name="connsiteX2" fmla="*/ 82 w 3263487"/>
              <a:gd name="connsiteY2" fmla="*/ -97 h 1897277"/>
              <a:gd name="connsiteX3" fmla="*/ 3263570 w 3263487"/>
              <a:gd name="connsiteY3" fmla="*/ -97 h 1897277"/>
              <a:gd name="connsiteX4" fmla="*/ 3263570 w 3263487"/>
              <a:gd name="connsiteY4" fmla="*/ 1897180 h 18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3487" h="1897277">
                <a:moveTo>
                  <a:pt x="1543766" y="1897180"/>
                </a:moveTo>
                <a:lnTo>
                  <a:pt x="82" y="1897180"/>
                </a:lnTo>
                <a:lnTo>
                  <a:pt x="82" y="-97"/>
                </a:lnTo>
                <a:lnTo>
                  <a:pt x="3263570" y="-97"/>
                </a:lnTo>
                <a:lnTo>
                  <a:pt x="3263570" y="1897180"/>
                </a:lnTo>
                <a:close/>
              </a:path>
            </a:pathLst>
          </a:custGeom>
          <a:solidFill>
            <a:srgbClr val="EEEEEE"/>
          </a:solidFill>
          <a:ln w="22736" cap="flat">
            <a:solidFill>
              <a:srgbClr val="000000"/>
            </a:solidFill>
            <a:custDash>
              <a:ds d="112870" sp="112870"/>
            </a:custDash>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01" name="グループ化 200">
            <a:extLst>
              <a:ext uri="{FF2B5EF4-FFF2-40B4-BE49-F238E27FC236}">
                <a16:creationId xmlns:a16="http://schemas.microsoft.com/office/drawing/2014/main" id="{9C98CDAB-8B97-424C-9FC7-83FE0C1F7EF1}"/>
              </a:ext>
            </a:extLst>
          </p:cNvPr>
          <p:cNvGrpSpPr/>
          <p:nvPr/>
        </p:nvGrpSpPr>
        <p:grpSpPr>
          <a:xfrm rot="16200000">
            <a:off x="4793530" y="3442796"/>
            <a:ext cx="423628" cy="785793"/>
            <a:chOff x="2581110" y="4012554"/>
            <a:chExt cx="564837" cy="1047725"/>
          </a:xfrm>
        </p:grpSpPr>
        <p:sp>
          <p:nvSpPr>
            <p:cNvPr id="235" name="Freeform 2620">
              <a:extLst>
                <a:ext uri="{FF2B5EF4-FFF2-40B4-BE49-F238E27FC236}">
                  <a16:creationId xmlns:a16="http://schemas.microsoft.com/office/drawing/2014/main" id="{F3B27ABD-B29E-47D6-A433-A4287909B0F7}"/>
                </a:ext>
              </a:extLst>
            </p:cNvPr>
            <p:cNvSpPr/>
            <p:nvPr/>
          </p:nvSpPr>
          <p:spPr>
            <a:xfrm rot="5400000" flipV="1">
              <a:off x="2394772" y="4274859"/>
              <a:ext cx="962404" cy="539946"/>
            </a:xfrm>
            <a:custGeom>
              <a:avLst/>
              <a:gdLst>
                <a:gd name="connsiteX0" fmla="*/ 544142 w 1088026"/>
                <a:gd name="connsiteY0" fmla="*/ -401 h 637099"/>
                <a:gd name="connsiteX1" fmla="*/ 139 w 1088026"/>
                <a:gd name="connsiteY1" fmla="*/ -401 h 637099"/>
                <a:gd name="connsiteX2" fmla="*/ 139 w 1088026"/>
                <a:gd name="connsiteY2" fmla="*/ 636698 h 637099"/>
                <a:gd name="connsiteX3" fmla="*/ 1088165 w 1088026"/>
                <a:gd name="connsiteY3" fmla="*/ 636698 h 637099"/>
                <a:gd name="connsiteX4" fmla="*/ 1088165 w 1088026"/>
                <a:gd name="connsiteY4" fmla="*/ -401 h 637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026" h="637099">
                  <a:moveTo>
                    <a:pt x="544142" y="-401"/>
                  </a:moveTo>
                  <a:lnTo>
                    <a:pt x="139" y="-401"/>
                  </a:lnTo>
                  <a:lnTo>
                    <a:pt x="139" y="636698"/>
                  </a:lnTo>
                  <a:lnTo>
                    <a:pt x="1088165" y="636698"/>
                  </a:lnTo>
                  <a:lnTo>
                    <a:pt x="1088165" y="-401"/>
                  </a:lnTo>
                  <a:close/>
                </a:path>
              </a:pathLst>
            </a:custGeom>
            <a:solidFill>
              <a:srgbClr val="FFFFFF"/>
            </a:solidFill>
            <a:ln w="2274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TextBox 2621">
              <a:extLst>
                <a:ext uri="{FF2B5EF4-FFF2-40B4-BE49-F238E27FC236}">
                  <a16:creationId xmlns:a16="http://schemas.microsoft.com/office/drawing/2014/main" id="{AA2FA8E7-0167-4626-A99E-634FD260C5C7}"/>
                </a:ext>
              </a:extLst>
            </p:cNvPr>
            <p:cNvSpPr txBox="1"/>
            <p:nvPr/>
          </p:nvSpPr>
          <p:spPr>
            <a:xfrm rot="5400000">
              <a:off x="2334245" y="4259419"/>
              <a:ext cx="1047725" cy="55399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VWM-1</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(64x64x3)</a:t>
              </a: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grpSp>
      <p:sp>
        <p:nvSpPr>
          <p:cNvPr id="202" name="Freeform 2623">
            <a:extLst>
              <a:ext uri="{FF2B5EF4-FFF2-40B4-BE49-F238E27FC236}">
                <a16:creationId xmlns:a16="http://schemas.microsoft.com/office/drawing/2014/main" id="{F74F9E76-FE33-4F1A-8493-4310169E769D}"/>
              </a:ext>
            </a:extLst>
          </p:cNvPr>
          <p:cNvSpPr/>
          <p:nvPr/>
        </p:nvSpPr>
        <p:spPr>
          <a:xfrm rot="5400000" flipV="1">
            <a:off x="5526430" y="3009996"/>
            <a:ext cx="256760" cy="256949"/>
          </a:xfrm>
          <a:custGeom>
            <a:avLst/>
            <a:gdLst>
              <a:gd name="connsiteX0" fmla="*/ 202444 w 403946"/>
              <a:gd name="connsiteY0" fmla="*/ 404105 h 404243"/>
              <a:gd name="connsiteX1" fmla="*/ 303218 w 403946"/>
              <a:gd name="connsiteY1" fmla="*/ 377490 h 404243"/>
              <a:gd name="connsiteX2" fmla="*/ 377397 w 403946"/>
              <a:gd name="connsiteY2" fmla="*/ 303251 h 404243"/>
              <a:gd name="connsiteX3" fmla="*/ 404019 w 403946"/>
              <a:gd name="connsiteY3" fmla="*/ 202396 h 404243"/>
              <a:gd name="connsiteX4" fmla="*/ 377397 w 403946"/>
              <a:gd name="connsiteY4" fmla="*/ 101514 h 404243"/>
              <a:gd name="connsiteX5" fmla="*/ 303218 w 403946"/>
              <a:gd name="connsiteY5" fmla="*/ 27275 h 404243"/>
              <a:gd name="connsiteX6" fmla="*/ 202444 w 403946"/>
              <a:gd name="connsiteY6" fmla="*/ -138 h 404243"/>
              <a:gd name="connsiteX7" fmla="*/ 101671 w 403946"/>
              <a:gd name="connsiteY7" fmla="*/ 27275 h 404243"/>
              <a:gd name="connsiteX8" fmla="*/ 27492 w 403946"/>
              <a:gd name="connsiteY8" fmla="*/ 101514 h 404243"/>
              <a:gd name="connsiteX9" fmla="*/ 72 w 403946"/>
              <a:gd name="connsiteY9" fmla="*/ 202396 h 404243"/>
              <a:gd name="connsiteX10" fmla="*/ 27492 w 403946"/>
              <a:gd name="connsiteY10" fmla="*/ 303251 h 404243"/>
              <a:gd name="connsiteX11" fmla="*/ 101671 w 403946"/>
              <a:gd name="connsiteY11" fmla="*/ 377490 h 404243"/>
              <a:gd name="connsiteX12" fmla="*/ 202444 w 403946"/>
              <a:gd name="connsiteY12" fmla="*/ 404105 h 404243"/>
              <a:gd name="connsiteX13" fmla="*/ 202444 w 403946"/>
              <a:gd name="connsiteY13" fmla="*/ 404105 h 40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946" h="404243">
                <a:moveTo>
                  <a:pt x="202444" y="404105"/>
                </a:moveTo>
                <a:cubicBezTo>
                  <a:pt x="239534" y="404105"/>
                  <a:pt x="270991" y="396050"/>
                  <a:pt x="303218" y="377490"/>
                </a:cubicBezTo>
                <a:cubicBezTo>
                  <a:pt x="335471" y="358931"/>
                  <a:pt x="358852" y="335531"/>
                  <a:pt x="377397" y="303251"/>
                </a:cubicBezTo>
                <a:cubicBezTo>
                  <a:pt x="395941" y="270970"/>
                  <a:pt x="404019" y="239516"/>
                  <a:pt x="404019" y="202396"/>
                </a:cubicBezTo>
                <a:cubicBezTo>
                  <a:pt x="404019" y="165277"/>
                  <a:pt x="395941" y="133793"/>
                  <a:pt x="377397" y="101514"/>
                </a:cubicBezTo>
                <a:cubicBezTo>
                  <a:pt x="358852" y="69234"/>
                  <a:pt x="335471" y="45834"/>
                  <a:pt x="303218" y="27275"/>
                </a:cubicBezTo>
                <a:cubicBezTo>
                  <a:pt x="270991" y="8744"/>
                  <a:pt x="239534" y="-138"/>
                  <a:pt x="202444" y="-138"/>
                </a:cubicBezTo>
                <a:cubicBezTo>
                  <a:pt x="165354" y="-138"/>
                  <a:pt x="133925" y="8744"/>
                  <a:pt x="101671" y="27275"/>
                </a:cubicBezTo>
                <a:cubicBezTo>
                  <a:pt x="69417" y="45834"/>
                  <a:pt x="46036" y="69234"/>
                  <a:pt x="27492" y="101514"/>
                </a:cubicBezTo>
                <a:cubicBezTo>
                  <a:pt x="8947" y="133793"/>
                  <a:pt x="72" y="165277"/>
                  <a:pt x="72" y="202396"/>
                </a:cubicBezTo>
                <a:cubicBezTo>
                  <a:pt x="72" y="239516"/>
                  <a:pt x="8947" y="270970"/>
                  <a:pt x="27492" y="303251"/>
                </a:cubicBezTo>
                <a:cubicBezTo>
                  <a:pt x="46036" y="335531"/>
                  <a:pt x="69417" y="358931"/>
                  <a:pt x="101671" y="377490"/>
                </a:cubicBezTo>
                <a:cubicBezTo>
                  <a:pt x="133925" y="396050"/>
                  <a:pt x="165354" y="404105"/>
                  <a:pt x="202444" y="404105"/>
                </a:cubicBezTo>
                <a:lnTo>
                  <a:pt x="202444" y="404105"/>
                </a:lnTo>
                <a:close/>
              </a:path>
            </a:pathLst>
          </a:custGeom>
          <a:solidFill>
            <a:srgbClr val="B7B3CA"/>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2624">
            <a:extLst>
              <a:ext uri="{FF2B5EF4-FFF2-40B4-BE49-F238E27FC236}">
                <a16:creationId xmlns:a16="http://schemas.microsoft.com/office/drawing/2014/main" id="{81984126-AE26-4E12-B525-D832729AEB13}"/>
              </a:ext>
            </a:extLst>
          </p:cNvPr>
          <p:cNvSpPr/>
          <p:nvPr/>
        </p:nvSpPr>
        <p:spPr>
          <a:xfrm rot="5400000" flipV="1">
            <a:off x="5526430" y="3010001"/>
            <a:ext cx="256760" cy="256950"/>
          </a:xfrm>
          <a:custGeom>
            <a:avLst/>
            <a:gdLst>
              <a:gd name="connsiteX0" fmla="*/ 202495 w 403946"/>
              <a:gd name="connsiteY0" fmla="*/ 403892 h 404244"/>
              <a:gd name="connsiteX1" fmla="*/ 303268 w 403946"/>
              <a:gd name="connsiteY1" fmla="*/ 377277 h 404244"/>
              <a:gd name="connsiteX2" fmla="*/ 377447 w 403946"/>
              <a:gd name="connsiteY2" fmla="*/ 303037 h 404244"/>
              <a:gd name="connsiteX3" fmla="*/ 404070 w 403946"/>
              <a:gd name="connsiteY3" fmla="*/ 202183 h 404244"/>
              <a:gd name="connsiteX4" fmla="*/ 377447 w 403946"/>
              <a:gd name="connsiteY4" fmla="*/ 101300 h 404244"/>
              <a:gd name="connsiteX5" fmla="*/ 303268 w 403946"/>
              <a:gd name="connsiteY5" fmla="*/ 27060 h 404244"/>
              <a:gd name="connsiteX6" fmla="*/ 202495 w 403946"/>
              <a:gd name="connsiteY6" fmla="*/ -353 h 404244"/>
              <a:gd name="connsiteX7" fmla="*/ 101721 w 403946"/>
              <a:gd name="connsiteY7" fmla="*/ 27060 h 404244"/>
              <a:gd name="connsiteX8" fmla="*/ 27542 w 403946"/>
              <a:gd name="connsiteY8" fmla="*/ 101300 h 404244"/>
              <a:gd name="connsiteX9" fmla="*/ 123 w 403946"/>
              <a:gd name="connsiteY9" fmla="*/ 202183 h 404244"/>
              <a:gd name="connsiteX10" fmla="*/ 27542 w 403946"/>
              <a:gd name="connsiteY10" fmla="*/ 303037 h 404244"/>
              <a:gd name="connsiteX11" fmla="*/ 101721 w 403946"/>
              <a:gd name="connsiteY11" fmla="*/ 377277 h 404244"/>
              <a:gd name="connsiteX12" fmla="*/ 202495 w 403946"/>
              <a:gd name="connsiteY12" fmla="*/ 403892 h 40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44">
                <a:moveTo>
                  <a:pt x="202495" y="403892"/>
                </a:moveTo>
                <a:cubicBezTo>
                  <a:pt x="239585" y="403892"/>
                  <a:pt x="271042" y="395836"/>
                  <a:pt x="303268" y="377277"/>
                </a:cubicBezTo>
                <a:cubicBezTo>
                  <a:pt x="335523" y="358716"/>
                  <a:pt x="358902" y="335318"/>
                  <a:pt x="377447" y="303037"/>
                </a:cubicBezTo>
                <a:cubicBezTo>
                  <a:pt x="395993" y="270758"/>
                  <a:pt x="404070" y="239302"/>
                  <a:pt x="404070" y="202183"/>
                </a:cubicBezTo>
                <a:cubicBezTo>
                  <a:pt x="404070" y="165064"/>
                  <a:pt x="395993" y="133580"/>
                  <a:pt x="377447" y="101300"/>
                </a:cubicBezTo>
                <a:cubicBezTo>
                  <a:pt x="358902" y="69019"/>
                  <a:pt x="335523" y="45621"/>
                  <a:pt x="303268" y="27060"/>
                </a:cubicBezTo>
                <a:cubicBezTo>
                  <a:pt x="271042" y="8529"/>
                  <a:pt x="239585" y="-353"/>
                  <a:pt x="202495" y="-353"/>
                </a:cubicBezTo>
                <a:cubicBezTo>
                  <a:pt x="165406" y="-353"/>
                  <a:pt x="133976" y="8529"/>
                  <a:pt x="101721" y="27060"/>
                </a:cubicBezTo>
                <a:cubicBezTo>
                  <a:pt x="69467" y="45621"/>
                  <a:pt x="46087" y="69019"/>
                  <a:pt x="27542" y="101300"/>
                </a:cubicBezTo>
                <a:cubicBezTo>
                  <a:pt x="8998" y="133580"/>
                  <a:pt x="123" y="165064"/>
                  <a:pt x="123" y="202183"/>
                </a:cubicBezTo>
                <a:cubicBezTo>
                  <a:pt x="123" y="239302"/>
                  <a:pt x="8998" y="270758"/>
                  <a:pt x="27542" y="303037"/>
                </a:cubicBezTo>
                <a:cubicBezTo>
                  <a:pt x="46087" y="335318"/>
                  <a:pt x="69467" y="358716"/>
                  <a:pt x="101721" y="377277"/>
                </a:cubicBezTo>
                <a:cubicBezTo>
                  <a:pt x="133976" y="395836"/>
                  <a:pt x="165406" y="403892"/>
                  <a:pt x="202495" y="403892"/>
                </a:cubicBezTo>
                <a:close/>
              </a:path>
            </a:pathLst>
          </a:custGeom>
          <a:noFill/>
          <a:ln w="22736"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TextBox 2625">
            <a:extLst>
              <a:ext uri="{FF2B5EF4-FFF2-40B4-BE49-F238E27FC236}">
                <a16:creationId xmlns:a16="http://schemas.microsoft.com/office/drawing/2014/main" id="{2662BAA1-23FC-47B2-A9E0-7B1F99B7836C}"/>
              </a:ext>
            </a:extLst>
          </p:cNvPr>
          <p:cNvSpPr txBox="1"/>
          <p:nvPr/>
        </p:nvSpPr>
        <p:spPr>
          <a:xfrm>
            <a:off x="5451199" y="3002985"/>
            <a:ext cx="415498"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tl val="0"/>
              </a:rPr>
              <a:t>PM</a:t>
            </a:r>
            <a:endParaRPr kumimoji="0" lang="en-JP" sz="120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206" name="Freeform 4007">
            <a:extLst>
              <a:ext uri="{FF2B5EF4-FFF2-40B4-BE49-F238E27FC236}">
                <a16:creationId xmlns:a16="http://schemas.microsoft.com/office/drawing/2014/main" id="{5E56BE5E-7344-4896-A2FD-3E4E84D6A3F0}"/>
              </a:ext>
            </a:extLst>
          </p:cNvPr>
          <p:cNvSpPr/>
          <p:nvPr/>
        </p:nvSpPr>
        <p:spPr>
          <a:xfrm rot="10800000">
            <a:off x="6067254" y="3120667"/>
            <a:ext cx="61082" cy="61132"/>
          </a:xfrm>
          <a:custGeom>
            <a:avLst/>
            <a:gdLst>
              <a:gd name="connsiteX0" fmla="*/ 69022 w 68263"/>
              <a:gd name="connsiteY0" fmla="*/ 34666 h 68318"/>
              <a:gd name="connsiteX1" fmla="*/ 34890 w 68263"/>
              <a:gd name="connsiteY1" fmla="*/ 68826 h 68318"/>
              <a:gd name="connsiteX2" fmla="*/ 759 w 68263"/>
              <a:gd name="connsiteY2" fmla="*/ 34666 h 68318"/>
              <a:gd name="connsiteX3" fmla="*/ 34890 w 68263"/>
              <a:gd name="connsiteY3" fmla="*/ 507 h 68318"/>
              <a:gd name="connsiteX4" fmla="*/ 69022 w 68263"/>
              <a:gd name="connsiteY4" fmla="*/ 34666 h 68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63" h="68318">
                <a:moveTo>
                  <a:pt x="69022" y="34666"/>
                </a:moveTo>
                <a:cubicBezTo>
                  <a:pt x="69022" y="53532"/>
                  <a:pt x="53741" y="68826"/>
                  <a:pt x="34890" y="68826"/>
                </a:cubicBezTo>
                <a:cubicBezTo>
                  <a:pt x="16040" y="68826"/>
                  <a:pt x="759" y="53532"/>
                  <a:pt x="759" y="34666"/>
                </a:cubicBezTo>
                <a:cubicBezTo>
                  <a:pt x="759" y="15801"/>
                  <a:pt x="16040" y="507"/>
                  <a:pt x="34890" y="507"/>
                </a:cubicBezTo>
                <a:cubicBezTo>
                  <a:pt x="53741" y="507"/>
                  <a:pt x="69022" y="15801"/>
                  <a:pt x="69022" y="34666"/>
                </a:cubicBezTo>
                <a:close/>
              </a:path>
            </a:pathLst>
          </a:custGeom>
          <a:solidFill>
            <a:srgbClr val="000000"/>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TextBox 4965">
            <a:extLst>
              <a:ext uri="{FF2B5EF4-FFF2-40B4-BE49-F238E27FC236}">
                <a16:creationId xmlns:a16="http://schemas.microsoft.com/office/drawing/2014/main" id="{9AA96AFA-186C-4549-A37E-8C20636B2BE6}"/>
              </a:ext>
            </a:extLst>
          </p:cNvPr>
          <p:cNvSpPr txBox="1"/>
          <p:nvPr/>
        </p:nvSpPr>
        <p:spPr>
          <a:xfrm>
            <a:off x="4460237" y="4425699"/>
            <a:ext cx="1200970"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P" sz="1100" b="0" i="0" u="none" strike="noStrike" kern="1200" cap="none" spc="0" normalizeH="0" baseline="0" noProof="0" dirty="0">
                <a:ln>
                  <a:noFill/>
                </a:ln>
                <a:solidFill>
                  <a:srgbClr val="000000"/>
                </a:solidFill>
                <a:effectLst/>
                <a:uLnTx/>
                <a:uFillTx/>
                <a:latin typeface="Arial"/>
                <a:ea typeface="+mn-ea"/>
                <a:cs typeface="Arial"/>
                <a:sym typeface="Arial"/>
                <a:rtl val="0"/>
              </a:rPr>
              <a:t>VWM-1 System </a:t>
            </a:r>
          </a:p>
        </p:txBody>
      </p:sp>
      <p:sp>
        <p:nvSpPr>
          <p:cNvPr id="229" name="Freeform 2651">
            <a:extLst>
              <a:ext uri="{FF2B5EF4-FFF2-40B4-BE49-F238E27FC236}">
                <a16:creationId xmlns:a16="http://schemas.microsoft.com/office/drawing/2014/main" id="{0A802184-3E82-4446-B213-D74CAB1DAD22}"/>
              </a:ext>
            </a:extLst>
          </p:cNvPr>
          <p:cNvSpPr/>
          <p:nvPr/>
        </p:nvSpPr>
        <p:spPr>
          <a:xfrm rot="5400000" flipV="1">
            <a:off x="5526421" y="3733945"/>
            <a:ext cx="256760" cy="256968"/>
          </a:xfrm>
          <a:custGeom>
            <a:avLst/>
            <a:gdLst>
              <a:gd name="connsiteX0" fmla="*/ 202435 w 403946"/>
              <a:gd name="connsiteY0" fmla="*/ 403858 h 404272"/>
              <a:gd name="connsiteX1" fmla="*/ 303209 w 403946"/>
              <a:gd name="connsiteY1" fmla="*/ 376415 h 404272"/>
              <a:gd name="connsiteX2" fmla="*/ 377388 w 403946"/>
              <a:gd name="connsiteY2" fmla="*/ 302177 h 404272"/>
              <a:gd name="connsiteX3" fmla="*/ 404010 w 403946"/>
              <a:gd name="connsiteY3" fmla="*/ 201322 h 404272"/>
              <a:gd name="connsiteX4" fmla="*/ 377388 w 403946"/>
              <a:gd name="connsiteY4" fmla="*/ 100440 h 404272"/>
              <a:gd name="connsiteX5" fmla="*/ 303209 w 403946"/>
              <a:gd name="connsiteY5" fmla="*/ 26200 h 404272"/>
              <a:gd name="connsiteX6" fmla="*/ 202435 w 403946"/>
              <a:gd name="connsiteY6" fmla="*/ -415 h 404272"/>
              <a:gd name="connsiteX7" fmla="*/ 101662 w 403946"/>
              <a:gd name="connsiteY7" fmla="*/ 26200 h 404272"/>
              <a:gd name="connsiteX8" fmla="*/ 27483 w 403946"/>
              <a:gd name="connsiteY8" fmla="*/ 100440 h 404272"/>
              <a:gd name="connsiteX9" fmla="*/ 63 w 403946"/>
              <a:gd name="connsiteY9" fmla="*/ 201322 h 404272"/>
              <a:gd name="connsiteX10" fmla="*/ 27483 w 403946"/>
              <a:gd name="connsiteY10" fmla="*/ 302177 h 404272"/>
              <a:gd name="connsiteX11" fmla="*/ 101662 w 403946"/>
              <a:gd name="connsiteY11" fmla="*/ 376415 h 404272"/>
              <a:gd name="connsiteX12" fmla="*/ 202435 w 403946"/>
              <a:gd name="connsiteY12" fmla="*/ 403858 h 4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72">
                <a:moveTo>
                  <a:pt x="202435" y="403858"/>
                </a:moveTo>
                <a:cubicBezTo>
                  <a:pt x="239524" y="403858"/>
                  <a:pt x="270982" y="394976"/>
                  <a:pt x="303209" y="376415"/>
                </a:cubicBezTo>
                <a:cubicBezTo>
                  <a:pt x="335463" y="357856"/>
                  <a:pt x="358843" y="334456"/>
                  <a:pt x="377388" y="302177"/>
                </a:cubicBezTo>
                <a:cubicBezTo>
                  <a:pt x="395932" y="269896"/>
                  <a:pt x="404010" y="238442"/>
                  <a:pt x="404010" y="201322"/>
                </a:cubicBezTo>
                <a:cubicBezTo>
                  <a:pt x="404010" y="164203"/>
                  <a:pt x="395932" y="132720"/>
                  <a:pt x="377388" y="100440"/>
                </a:cubicBezTo>
                <a:cubicBezTo>
                  <a:pt x="358843" y="68159"/>
                  <a:pt x="335463" y="44759"/>
                  <a:pt x="303209" y="26200"/>
                </a:cubicBezTo>
                <a:cubicBezTo>
                  <a:pt x="270982" y="7641"/>
                  <a:pt x="239524" y="-415"/>
                  <a:pt x="202435" y="-415"/>
                </a:cubicBezTo>
                <a:cubicBezTo>
                  <a:pt x="165345" y="-415"/>
                  <a:pt x="133915" y="7641"/>
                  <a:pt x="101662" y="26200"/>
                </a:cubicBezTo>
                <a:cubicBezTo>
                  <a:pt x="69407" y="44759"/>
                  <a:pt x="46027" y="68159"/>
                  <a:pt x="27483" y="100440"/>
                </a:cubicBezTo>
                <a:cubicBezTo>
                  <a:pt x="8938" y="132720"/>
                  <a:pt x="63" y="164203"/>
                  <a:pt x="63" y="201322"/>
                </a:cubicBezTo>
                <a:cubicBezTo>
                  <a:pt x="63" y="238442"/>
                  <a:pt x="8938" y="269896"/>
                  <a:pt x="27483" y="302177"/>
                </a:cubicBezTo>
                <a:cubicBezTo>
                  <a:pt x="46027" y="334456"/>
                  <a:pt x="69407" y="357856"/>
                  <a:pt x="101662" y="376415"/>
                </a:cubicBezTo>
                <a:cubicBezTo>
                  <a:pt x="133915" y="394976"/>
                  <a:pt x="165345" y="403858"/>
                  <a:pt x="202435" y="403858"/>
                </a:cubicBezTo>
                <a:close/>
              </a:path>
            </a:pathLst>
          </a:custGeom>
          <a:solidFill>
            <a:srgbClr val="B7B3CA"/>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2652">
            <a:extLst>
              <a:ext uri="{FF2B5EF4-FFF2-40B4-BE49-F238E27FC236}">
                <a16:creationId xmlns:a16="http://schemas.microsoft.com/office/drawing/2014/main" id="{E2269DC0-623C-4E8C-9C2D-444CAC649449}"/>
              </a:ext>
            </a:extLst>
          </p:cNvPr>
          <p:cNvSpPr/>
          <p:nvPr/>
        </p:nvSpPr>
        <p:spPr>
          <a:xfrm rot="5400000" flipV="1">
            <a:off x="5526429" y="3733946"/>
            <a:ext cx="256760" cy="256968"/>
          </a:xfrm>
          <a:custGeom>
            <a:avLst/>
            <a:gdLst>
              <a:gd name="connsiteX0" fmla="*/ 202561 w 403946"/>
              <a:gd name="connsiteY0" fmla="*/ 403863 h 404272"/>
              <a:gd name="connsiteX1" fmla="*/ 303334 w 403946"/>
              <a:gd name="connsiteY1" fmla="*/ 376423 h 404272"/>
              <a:gd name="connsiteX2" fmla="*/ 377513 w 403946"/>
              <a:gd name="connsiteY2" fmla="*/ 302183 h 404272"/>
              <a:gd name="connsiteX3" fmla="*/ 404136 w 403946"/>
              <a:gd name="connsiteY3" fmla="*/ 201329 h 404272"/>
              <a:gd name="connsiteX4" fmla="*/ 377513 w 403946"/>
              <a:gd name="connsiteY4" fmla="*/ 100446 h 404272"/>
              <a:gd name="connsiteX5" fmla="*/ 303334 w 403946"/>
              <a:gd name="connsiteY5" fmla="*/ 26206 h 404272"/>
              <a:gd name="connsiteX6" fmla="*/ 202561 w 403946"/>
              <a:gd name="connsiteY6" fmla="*/ -409 h 404272"/>
              <a:gd name="connsiteX7" fmla="*/ 101787 w 403946"/>
              <a:gd name="connsiteY7" fmla="*/ 26206 h 404272"/>
              <a:gd name="connsiteX8" fmla="*/ 27608 w 403946"/>
              <a:gd name="connsiteY8" fmla="*/ 100446 h 404272"/>
              <a:gd name="connsiteX9" fmla="*/ 189 w 403946"/>
              <a:gd name="connsiteY9" fmla="*/ 201329 h 404272"/>
              <a:gd name="connsiteX10" fmla="*/ 27608 w 403946"/>
              <a:gd name="connsiteY10" fmla="*/ 302183 h 404272"/>
              <a:gd name="connsiteX11" fmla="*/ 101787 w 403946"/>
              <a:gd name="connsiteY11" fmla="*/ 376423 h 404272"/>
              <a:gd name="connsiteX12" fmla="*/ 202561 w 403946"/>
              <a:gd name="connsiteY12" fmla="*/ 403863 h 4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72">
                <a:moveTo>
                  <a:pt x="202561" y="403863"/>
                </a:moveTo>
                <a:cubicBezTo>
                  <a:pt x="239651" y="403863"/>
                  <a:pt x="271108" y="394982"/>
                  <a:pt x="303334" y="376423"/>
                </a:cubicBezTo>
                <a:cubicBezTo>
                  <a:pt x="335588" y="357862"/>
                  <a:pt x="358968" y="334464"/>
                  <a:pt x="377513" y="302183"/>
                </a:cubicBezTo>
                <a:cubicBezTo>
                  <a:pt x="396058" y="269903"/>
                  <a:pt x="404136" y="238447"/>
                  <a:pt x="404136" y="201329"/>
                </a:cubicBezTo>
                <a:cubicBezTo>
                  <a:pt x="404136" y="164209"/>
                  <a:pt x="396058" y="132726"/>
                  <a:pt x="377513" y="100446"/>
                </a:cubicBezTo>
                <a:cubicBezTo>
                  <a:pt x="358968" y="68165"/>
                  <a:pt x="335588" y="44767"/>
                  <a:pt x="303334" y="26206"/>
                </a:cubicBezTo>
                <a:cubicBezTo>
                  <a:pt x="271108" y="7647"/>
                  <a:pt x="239651" y="-409"/>
                  <a:pt x="202561" y="-409"/>
                </a:cubicBezTo>
                <a:cubicBezTo>
                  <a:pt x="165471" y="-409"/>
                  <a:pt x="134042" y="7647"/>
                  <a:pt x="101787" y="26206"/>
                </a:cubicBezTo>
                <a:cubicBezTo>
                  <a:pt x="69533" y="44767"/>
                  <a:pt x="46153" y="68165"/>
                  <a:pt x="27608" y="100446"/>
                </a:cubicBezTo>
                <a:cubicBezTo>
                  <a:pt x="9063" y="132726"/>
                  <a:pt x="189" y="164209"/>
                  <a:pt x="189" y="201329"/>
                </a:cubicBezTo>
                <a:cubicBezTo>
                  <a:pt x="189" y="238447"/>
                  <a:pt x="9063" y="269903"/>
                  <a:pt x="27608" y="302183"/>
                </a:cubicBezTo>
                <a:cubicBezTo>
                  <a:pt x="46153" y="334464"/>
                  <a:pt x="69533" y="357862"/>
                  <a:pt x="101787" y="376423"/>
                </a:cubicBezTo>
                <a:cubicBezTo>
                  <a:pt x="134042" y="394982"/>
                  <a:pt x="165471" y="403863"/>
                  <a:pt x="202561" y="403863"/>
                </a:cubicBezTo>
                <a:close/>
              </a:path>
            </a:pathLst>
          </a:custGeom>
          <a:noFill/>
          <a:ln w="22736"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TextBox 2653">
            <a:extLst>
              <a:ext uri="{FF2B5EF4-FFF2-40B4-BE49-F238E27FC236}">
                <a16:creationId xmlns:a16="http://schemas.microsoft.com/office/drawing/2014/main" id="{8BE4345F-FC08-4BBC-9F2E-6285CA2561B2}"/>
              </a:ext>
            </a:extLst>
          </p:cNvPr>
          <p:cNvSpPr txBox="1"/>
          <p:nvPr/>
        </p:nvSpPr>
        <p:spPr>
          <a:xfrm>
            <a:off x="5455809" y="3733660"/>
            <a:ext cx="415498"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tl val="0"/>
              </a:rPr>
              <a:t>PM</a:t>
            </a:r>
            <a:endParaRPr kumimoji="0" lang="en-JP" sz="120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210" name="Freeform 4982">
            <a:extLst>
              <a:ext uri="{FF2B5EF4-FFF2-40B4-BE49-F238E27FC236}">
                <a16:creationId xmlns:a16="http://schemas.microsoft.com/office/drawing/2014/main" id="{2AC24F37-CB01-4F56-945A-707F5CB37F4E}"/>
              </a:ext>
            </a:extLst>
          </p:cNvPr>
          <p:cNvSpPr/>
          <p:nvPr/>
        </p:nvSpPr>
        <p:spPr>
          <a:xfrm rot="5400000" flipV="1">
            <a:off x="8978506" y="2933396"/>
            <a:ext cx="490244" cy="555473"/>
          </a:xfrm>
          <a:custGeom>
            <a:avLst/>
            <a:gdLst>
              <a:gd name="connsiteX0" fmla="*/ 1385238 w 2725148"/>
              <a:gd name="connsiteY0" fmla="*/ -404 h 735813"/>
              <a:gd name="connsiteX1" fmla="*/ -76 w 2725148"/>
              <a:gd name="connsiteY1" fmla="*/ -404 h 735813"/>
              <a:gd name="connsiteX2" fmla="*/ -76 w 2725148"/>
              <a:gd name="connsiteY2" fmla="*/ 735409 h 735813"/>
              <a:gd name="connsiteX3" fmla="*/ 2725073 w 2725148"/>
              <a:gd name="connsiteY3" fmla="*/ 735409 h 735813"/>
              <a:gd name="connsiteX4" fmla="*/ 2725073 w 2725148"/>
              <a:gd name="connsiteY4" fmla="*/ -404 h 735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5148" h="735813">
                <a:moveTo>
                  <a:pt x="1385238" y="-404"/>
                </a:moveTo>
                <a:lnTo>
                  <a:pt x="-76" y="-404"/>
                </a:lnTo>
                <a:lnTo>
                  <a:pt x="-76" y="735409"/>
                </a:lnTo>
                <a:lnTo>
                  <a:pt x="2725073" y="735409"/>
                </a:lnTo>
                <a:lnTo>
                  <a:pt x="2725073" y="-404"/>
                </a:lnTo>
                <a:close/>
              </a:path>
            </a:pathLst>
          </a:custGeom>
          <a:solidFill>
            <a:srgbClr val="FFFFFF"/>
          </a:solidFill>
          <a:ln w="34105" cap="flat">
            <a:solidFill>
              <a:schemeClr val="tx1"/>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4985">
            <a:extLst>
              <a:ext uri="{FF2B5EF4-FFF2-40B4-BE49-F238E27FC236}">
                <a16:creationId xmlns:a16="http://schemas.microsoft.com/office/drawing/2014/main" id="{9972806E-0D5E-4154-A7E7-B4C639718B95}"/>
              </a:ext>
            </a:extLst>
          </p:cNvPr>
          <p:cNvSpPr/>
          <p:nvPr/>
        </p:nvSpPr>
        <p:spPr>
          <a:xfrm rot="5400000" flipV="1">
            <a:off x="8857746" y="2939939"/>
            <a:ext cx="219898" cy="613526"/>
          </a:xfrm>
          <a:custGeom>
            <a:avLst/>
            <a:gdLst>
              <a:gd name="connsiteX0" fmla="*/ 345949 w 345952"/>
              <a:gd name="connsiteY0" fmla="*/ -354 h 965224"/>
              <a:gd name="connsiteX1" fmla="*/ 345749 w 345952"/>
              <a:gd name="connsiteY1" fmla="*/ 756240 h 965224"/>
              <a:gd name="connsiteX2" fmla="*/ 964 w 345952"/>
              <a:gd name="connsiteY2" fmla="*/ 771783 h 965224"/>
              <a:gd name="connsiteX3" fmla="*/ -4 w 345952"/>
              <a:gd name="connsiteY3" fmla="*/ 265489 h 965224"/>
            </a:gdLst>
            <a:ahLst/>
            <a:cxnLst>
              <a:cxn ang="0">
                <a:pos x="connsiteX0" y="connsiteY0"/>
              </a:cxn>
              <a:cxn ang="0">
                <a:pos x="connsiteX1" y="connsiteY1"/>
              </a:cxn>
              <a:cxn ang="0">
                <a:pos x="connsiteX2" y="connsiteY2"/>
              </a:cxn>
              <a:cxn ang="0">
                <a:pos x="connsiteX3" y="connsiteY3"/>
              </a:cxn>
            </a:cxnLst>
            <a:rect l="l" t="t" r="r" b="b"/>
            <a:pathLst>
              <a:path w="345952" h="965224">
                <a:moveTo>
                  <a:pt x="345949" y="-354"/>
                </a:moveTo>
                <a:cubicBezTo>
                  <a:pt x="345949" y="3517"/>
                  <a:pt x="345749" y="752454"/>
                  <a:pt x="345749" y="756240"/>
                </a:cubicBezTo>
                <a:cubicBezTo>
                  <a:pt x="345749" y="1030337"/>
                  <a:pt x="964" y="1033155"/>
                  <a:pt x="964" y="771783"/>
                </a:cubicBezTo>
                <a:cubicBezTo>
                  <a:pt x="964" y="762930"/>
                  <a:pt x="-4" y="274911"/>
                  <a:pt x="-4" y="265489"/>
                </a:cubicBezTo>
              </a:path>
            </a:pathLst>
          </a:custGeom>
          <a:noFill/>
          <a:ln w="22736"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2" name="Graphic 2535">
            <a:extLst>
              <a:ext uri="{FF2B5EF4-FFF2-40B4-BE49-F238E27FC236}">
                <a16:creationId xmlns:a16="http://schemas.microsoft.com/office/drawing/2014/main" id="{B3C0C5C0-1FDC-447F-BFFD-EF3911CDA380}"/>
              </a:ext>
            </a:extLst>
          </p:cNvPr>
          <p:cNvGrpSpPr/>
          <p:nvPr/>
        </p:nvGrpSpPr>
        <p:grpSpPr>
          <a:xfrm rot="5400000">
            <a:off x="9036086" y="3141112"/>
            <a:ext cx="138776" cy="191000"/>
            <a:chOff x="8984898" y="942559"/>
            <a:chExt cx="218328" cy="300488"/>
          </a:xfrm>
        </p:grpSpPr>
        <p:sp>
          <p:nvSpPr>
            <p:cNvPr id="225" name="Freeform 4988">
              <a:extLst>
                <a:ext uri="{FF2B5EF4-FFF2-40B4-BE49-F238E27FC236}">
                  <a16:creationId xmlns:a16="http://schemas.microsoft.com/office/drawing/2014/main" id="{962155B9-90EB-454F-8431-AC0563C63C0F}"/>
                </a:ext>
              </a:extLst>
            </p:cNvPr>
            <p:cNvSpPr/>
            <p:nvPr/>
          </p:nvSpPr>
          <p:spPr>
            <a:xfrm flipV="1">
              <a:off x="9030250" y="942559"/>
              <a:ext cx="172976" cy="277658"/>
            </a:xfrm>
            <a:custGeom>
              <a:avLst/>
              <a:gdLst>
                <a:gd name="connsiteX0" fmla="*/ 172973 w 172976"/>
                <a:gd name="connsiteY0" fmla="*/ -370 h 277658"/>
                <a:gd name="connsiteX1" fmla="*/ 172873 w 172976"/>
                <a:gd name="connsiteY1" fmla="*/ 172972 h 277658"/>
                <a:gd name="connsiteX2" fmla="*/ 480 w 172976"/>
                <a:gd name="connsiteY2" fmla="*/ 180744 h 277658"/>
                <a:gd name="connsiteX3" fmla="*/ -4 w 172976"/>
                <a:gd name="connsiteY3" fmla="*/ 87005 h 277658"/>
              </a:gdLst>
              <a:ahLst/>
              <a:cxnLst>
                <a:cxn ang="0">
                  <a:pos x="connsiteX0" y="connsiteY0"/>
                </a:cxn>
                <a:cxn ang="0">
                  <a:pos x="connsiteX1" y="connsiteY1"/>
                </a:cxn>
                <a:cxn ang="0">
                  <a:pos x="connsiteX2" y="connsiteY2"/>
                </a:cxn>
                <a:cxn ang="0">
                  <a:pos x="connsiteX3" y="connsiteY3"/>
                </a:cxn>
              </a:cxnLst>
              <a:rect l="l" t="t" r="r" b="b"/>
              <a:pathLst>
                <a:path w="172976" h="277658">
                  <a:moveTo>
                    <a:pt x="172973" y="-370"/>
                  </a:moveTo>
                  <a:cubicBezTo>
                    <a:pt x="172973" y="1580"/>
                    <a:pt x="172873" y="171080"/>
                    <a:pt x="172873" y="172972"/>
                  </a:cubicBezTo>
                  <a:cubicBezTo>
                    <a:pt x="172873" y="310021"/>
                    <a:pt x="480" y="311430"/>
                    <a:pt x="480" y="180744"/>
                  </a:cubicBezTo>
                  <a:cubicBezTo>
                    <a:pt x="480" y="176317"/>
                    <a:pt x="-4" y="91717"/>
                    <a:pt x="-4" y="87005"/>
                  </a:cubicBezTo>
                </a:path>
              </a:pathLst>
            </a:custGeom>
            <a:noFill/>
            <a:ln w="22736"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4989">
              <a:extLst>
                <a:ext uri="{FF2B5EF4-FFF2-40B4-BE49-F238E27FC236}">
                  <a16:creationId xmlns:a16="http://schemas.microsoft.com/office/drawing/2014/main" id="{1DA266C1-BCE9-487D-9F62-8ED9E9DE4FDB}"/>
                </a:ext>
              </a:extLst>
            </p:cNvPr>
            <p:cNvSpPr/>
            <p:nvPr/>
          </p:nvSpPr>
          <p:spPr>
            <a:xfrm flipV="1">
              <a:off x="8984898" y="1106881"/>
              <a:ext cx="90704" cy="136166"/>
            </a:xfrm>
            <a:custGeom>
              <a:avLst/>
              <a:gdLst>
                <a:gd name="connsiteX0" fmla="*/ 45351 w 90704"/>
                <a:gd name="connsiteY0" fmla="*/ -359 h 136166"/>
                <a:gd name="connsiteX1" fmla="*/ 90703 w 90704"/>
                <a:gd name="connsiteY1" fmla="*/ 135807 h 136166"/>
                <a:gd name="connsiteX2" fmla="*/ -1 w 90704"/>
                <a:gd name="connsiteY2" fmla="*/ 135807 h 136166"/>
              </a:gdLst>
              <a:ahLst/>
              <a:cxnLst>
                <a:cxn ang="0">
                  <a:pos x="connsiteX0" y="connsiteY0"/>
                </a:cxn>
                <a:cxn ang="0">
                  <a:pos x="connsiteX1" y="connsiteY1"/>
                </a:cxn>
                <a:cxn ang="0">
                  <a:pos x="connsiteX2" y="connsiteY2"/>
                </a:cxn>
              </a:cxnLst>
              <a:rect l="l" t="t" r="r" b="b"/>
              <a:pathLst>
                <a:path w="90704" h="136166">
                  <a:moveTo>
                    <a:pt x="45351" y="-359"/>
                  </a:moveTo>
                  <a:lnTo>
                    <a:pt x="90703" y="135807"/>
                  </a:lnTo>
                  <a:lnTo>
                    <a:pt x="-1" y="135807"/>
                  </a:lnTo>
                  <a:close/>
                </a:path>
              </a:pathLst>
            </a:custGeom>
            <a:solidFill>
              <a:srgbClr val="000000"/>
            </a:solidFill>
            <a:ln w="21316"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213" name="直線コネクタ 212">
            <a:extLst>
              <a:ext uri="{FF2B5EF4-FFF2-40B4-BE49-F238E27FC236}">
                <a16:creationId xmlns:a16="http://schemas.microsoft.com/office/drawing/2014/main" id="{4DF6E3E1-B86F-41F4-8230-29A7EE8D79BF}"/>
              </a:ext>
            </a:extLst>
          </p:cNvPr>
          <p:cNvCxnSpPr>
            <a:cxnSpLocks/>
          </p:cNvCxnSpPr>
          <p:nvPr/>
        </p:nvCxnSpPr>
        <p:spPr>
          <a:xfrm flipH="1">
            <a:off x="8190116" y="3277663"/>
            <a:ext cx="53" cy="967932"/>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4" name="フリーフォーム: 図形 213">
            <a:extLst>
              <a:ext uri="{FF2B5EF4-FFF2-40B4-BE49-F238E27FC236}">
                <a16:creationId xmlns:a16="http://schemas.microsoft.com/office/drawing/2014/main" id="{D2CAD744-9A4C-432D-A43B-1AEC916BB0F1}"/>
              </a:ext>
            </a:extLst>
          </p:cNvPr>
          <p:cNvSpPr/>
          <p:nvPr/>
        </p:nvSpPr>
        <p:spPr>
          <a:xfrm>
            <a:off x="8180390" y="3130233"/>
            <a:ext cx="256592" cy="326572"/>
          </a:xfrm>
          <a:custGeom>
            <a:avLst/>
            <a:gdLst>
              <a:gd name="connsiteX0" fmla="*/ 342122 w 342122"/>
              <a:gd name="connsiteY0" fmla="*/ 0 h 435429"/>
              <a:gd name="connsiteX1" fmla="*/ 342122 w 342122"/>
              <a:gd name="connsiteY1" fmla="*/ 435429 h 435429"/>
              <a:gd name="connsiteX2" fmla="*/ 0 w 342122"/>
              <a:gd name="connsiteY2" fmla="*/ 435429 h 435429"/>
            </a:gdLst>
            <a:ahLst/>
            <a:cxnLst>
              <a:cxn ang="0">
                <a:pos x="connsiteX0" y="connsiteY0"/>
              </a:cxn>
              <a:cxn ang="0">
                <a:pos x="connsiteX1" y="connsiteY1"/>
              </a:cxn>
              <a:cxn ang="0">
                <a:pos x="connsiteX2" y="connsiteY2"/>
              </a:cxn>
            </a:cxnLst>
            <a:rect l="l" t="t" r="r" b="b"/>
            <a:pathLst>
              <a:path w="342122" h="435429">
                <a:moveTo>
                  <a:pt x="342122" y="0"/>
                </a:moveTo>
                <a:lnTo>
                  <a:pt x="342122" y="435429"/>
                </a:lnTo>
                <a:lnTo>
                  <a:pt x="0" y="435429"/>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15" name="直線コネクタ 214">
            <a:extLst>
              <a:ext uri="{FF2B5EF4-FFF2-40B4-BE49-F238E27FC236}">
                <a16:creationId xmlns:a16="http://schemas.microsoft.com/office/drawing/2014/main" id="{CE6FD61F-8936-4E98-A33F-3C9457A65AA9}"/>
              </a:ext>
            </a:extLst>
          </p:cNvPr>
          <p:cNvCxnSpPr>
            <a:cxnSpLocks/>
          </p:cNvCxnSpPr>
          <p:nvPr/>
        </p:nvCxnSpPr>
        <p:spPr>
          <a:xfrm flipH="1">
            <a:off x="5759503" y="3135251"/>
            <a:ext cx="2297768" cy="13996"/>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6" name="TextBox 4990">
            <a:extLst>
              <a:ext uri="{FF2B5EF4-FFF2-40B4-BE49-F238E27FC236}">
                <a16:creationId xmlns:a16="http://schemas.microsoft.com/office/drawing/2014/main" id="{BB4ED5D6-A076-4E7A-96F6-487E7C77D26A}"/>
              </a:ext>
            </a:extLst>
          </p:cNvPr>
          <p:cNvSpPr txBox="1"/>
          <p:nvPr/>
        </p:nvSpPr>
        <p:spPr>
          <a:xfrm>
            <a:off x="8955787" y="2953318"/>
            <a:ext cx="607859"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P" sz="900" b="0" i="0" u="none" strike="noStrike" kern="1200" cap="none" spc="0" normalizeH="0" baseline="0" noProof="0" dirty="0">
                <a:ln>
                  <a:noFill/>
                </a:ln>
                <a:solidFill>
                  <a:srgbClr val="000000"/>
                </a:solidFill>
                <a:effectLst/>
                <a:uLnTx/>
                <a:uFillTx/>
                <a:latin typeface="Arial"/>
                <a:ea typeface="+mn-ea"/>
                <a:cs typeface="Arial"/>
                <a:sym typeface="Arial"/>
                <a:rtl val="0"/>
              </a:rPr>
              <a:t>Forward</a:t>
            </a:r>
          </a:p>
        </p:txBody>
      </p:sp>
      <p:sp>
        <p:nvSpPr>
          <p:cNvPr id="217" name="テキスト ボックス 216">
            <a:extLst>
              <a:ext uri="{FF2B5EF4-FFF2-40B4-BE49-F238E27FC236}">
                <a16:creationId xmlns:a16="http://schemas.microsoft.com/office/drawing/2014/main" id="{BC0A98C9-184B-4389-97A4-4A6E164E2E05}"/>
              </a:ext>
            </a:extLst>
          </p:cNvPr>
          <p:cNvSpPr txBox="1"/>
          <p:nvPr/>
        </p:nvSpPr>
        <p:spPr>
          <a:xfrm>
            <a:off x="9071409" y="2566459"/>
            <a:ext cx="1091967" cy="415498"/>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Affine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Transformation</a:t>
            </a:r>
            <a:endParaRPr kumimoji="1" lang="ja-JP" altLang="en-US"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cxnSp>
        <p:nvCxnSpPr>
          <p:cNvPr id="218" name="直線コネクタ 217">
            <a:extLst>
              <a:ext uri="{FF2B5EF4-FFF2-40B4-BE49-F238E27FC236}">
                <a16:creationId xmlns:a16="http://schemas.microsoft.com/office/drawing/2014/main" id="{1242E035-9400-479D-974D-EEED11757CB1}"/>
              </a:ext>
            </a:extLst>
          </p:cNvPr>
          <p:cNvCxnSpPr>
            <a:cxnSpLocks/>
          </p:cNvCxnSpPr>
          <p:nvPr/>
        </p:nvCxnSpPr>
        <p:spPr>
          <a:xfrm>
            <a:off x="5660392" y="3266857"/>
            <a:ext cx="0" cy="460208"/>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9" name="フリーフォーム: 図形 218">
            <a:extLst>
              <a:ext uri="{FF2B5EF4-FFF2-40B4-BE49-F238E27FC236}">
                <a16:creationId xmlns:a16="http://schemas.microsoft.com/office/drawing/2014/main" id="{AEF94400-434C-4C4C-A231-44FF1354BDC7}"/>
              </a:ext>
            </a:extLst>
          </p:cNvPr>
          <p:cNvSpPr/>
          <p:nvPr/>
        </p:nvSpPr>
        <p:spPr>
          <a:xfrm>
            <a:off x="5782831" y="3144582"/>
            <a:ext cx="312575" cy="718996"/>
          </a:xfrm>
          <a:custGeom>
            <a:avLst/>
            <a:gdLst>
              <a:gd name="connsiteX0" fmla="*/ 416767 w 416767"/>
              <a:gd name="connsiteY0" fmla="*/ 0 h 1119673"/>
              <a:gd name="connsiteX1" fmla="*/ 416767 w 416767"/>
              <a:gd name="connsiteY1" fmla="*/ 1119673 h 1119673"/>
              <a:gd name="connsiteX2" fmla="*/ 0 w 416767"/>
              <a:gd name="connsiteY2" fmla="*/ 1119673 h 1119673"/>
            </a:gdLst>
            <a:ahLst/>
            <a:cxnLst>
              <a:cxn ang="0">
                <a:pos x="connsiteX0" y="connsiteY0"/>
              </a:cxn>
              <a:cxn ang="0">
                <a:pos x="connsiteX1" y="connsiteY1"/>
              </a:cxn>
              <a:cxn ang="0">
                <a:pos x="connsiteX2" y="connsiteY2"/>
              </a:cxn>
            </a:cxnLst>
            <a:rect l="l" t="t" r="r" b="b"/>
            <a:pathLst>
              <a:path w="416767" h="1119673">
                <a:moveTo>
                  <a:pt x="416767" y="0"/>
                </a:moveTo>
                <a:lnTo>
                  <a:pt x="416767" y="1119673"/>
                </a:lnTo>
                <a:lnTo>
                  <a:pt x="0" y="1119673"/>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0" name="フリーフォーム: 図形 219">
            <a:extLst>
              <a:ext uri="{FF2B5EF4-FFF2-40B4-BE49-F238E27FC236}">
                <a16:creationId xmlns:a16="http://schemas.microsoft.com/office/drawing/2014/main" id="{230041DE-6AF6-48F1-A74F-6D41AC3F8B6F}"/>
              </a:ext>
            </a:extLst>
          </p:cNvPr>
          <p:cNvSpPr/>
          <p:nvPr/>
        </p:nvSpPr>
        <p:spPr>
          <a:xfrm>
            <a:off x="4543961" y="3144304"/>
            <a:ext cx="3520203" cy="1250580"/>
          </a:xfrm>
          <a:custGeom>
            <a:avLst/>
            <a:gdLst>
              <a:gd name="connsiteX0" fmla="*/ 0 w 3906416"/>
              <a:gd name="connsiteY0" fmla="*/ 0 h 516294"/>
              <a:gd name="connsiteX1" fmla="*/ 0 w 3906416"/>
              <a:gd name="connsiteY1" fmla="*/ 516294 h 516294"/>
              <a:gd name="connsiteX2" fmla="*/ 3906416 w 3906416"/>
              <a:gd name="connsiteY2" fmla="*/ 516294 h 516294"/>
            </a:gdLst>
            <a:ahLst/>
            <a:cxnLst>
              <a:cxn ang="0">
                <a:pos x="connsiteX0" y="connsiteY0"/>
              </a:cxn>
              <a:cxn ang="0">
                <a:pos x="connsiteX1" y="connsiteY1"/>
              </a:cxn>
              <a:cxn ang="0">
                <a:pos x="connsiteX2" y="connsiteY2"/>
              </a:cxn>
            </a:cxnLst>
            <a:rect l="l" t="t" r="r" b="b"/>
            <a:pathLst>
              <a:path w="3906416" h="516294">
                <a:moveTo>
                  <a:pt x="0" y="0"/>
                </a:moveTo>
                <a:lnTo>
                  <a:pt x="0" y="516294"/>
                </a:lnTo>
                <a:lnTo>
                  <a:pt x="3906416" y="516294"/>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21" name="直線コネクタ 220">
            <a:extLst>
              <a:ext uri="{FF2B5EF4-FFF2-40B4-BE49-F238E27FC236}">
                <a16:creationId xmlns:a16="http://schemas.microsoft.com/office/drawing/2014/main" id="{58AA363A-96B3-41BD-A3CF-4E49459B12E4}"/>
              </a:ext>
            </a:extLst>
          </p:cNvPr>
          <p:cNvCxnSpPr/>
          <p:nvPr/>
        </p:nvCxnSpPr>
        <p:spPr>
          <a:xfrm>
            <a:off x="6603924" y="4447621"/>
            <a:ext cx="506047"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2" name="直線コネクタ 221">
            <a:extLst>
              <a:ext uri="{FF2B5EF4-FFF2-40B4-BE49-F238E27FC236}">
                <a16:creationId xmlns:a16="http://schemas.microsoft.com/office/drawing/2014/main" id="{86A3CC59-BBC1-4F35-B99F-A191707586E8}"/>
              </a:ext>
            </a:extLst>
          </p:cNvPr>
          <p:cNvCxnSpPr>
            <a:cxnSpLocks/>
          </p:cNvCxnSpPr>
          <p:nvPr/>
        </p:nvCxnSpPr>
        <p:spPr>
          <a:xfrm flipH="1">
            <a:off x="6568934" y="3092349"/>
            <a:ext cx="506047"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3" name="直線コネクタ 222">
            <a:extLst>
              <a:ext uri="{FF2B5EF4-FFF2-40B4-BE49-F238E27FC236}">
                <a16:creationId xmlns:a16="http://schemas.microsoft.com/office/drawing/2014/main" id="{8F58BA02-9432-4E32-9850-78FE729552E1}"/>
              </a:ext>
            </a:extLst>
          </p:cNvPr>
          <p:cNvCxnSpPr/>
          <p:nvPr/>
        </p:nvCxnSpPr>
        <p:spPr>
          <a:xfrm flipH="1">
            <a:off x="5360389" y="3863578"/>
            <a:ext cx="165947"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4" name="Freeform 4007">
            <a:extLst>
              <a:ext uri="{FF2B5EF4-FFF2-40B4-BE49-F238E27FC236}">
                <a16:creationId xmlns:a16="http://schemas.microsoft.com/office/drawing/2014/main" id="{1507FFFC-EFA7-4712-9977-AF4E3BEB494F}"/>
              </a:ext>
            </a:extLst>
          </p:cNvPr>
          <p:cNvSpPr/>
          <p:nvPr/>
        </p:nvSpPr>
        <p:spPr>
          <a:xfrm rot="10800000">
            <a:off x="5635714" y="3484472"/>
            <a:ext cx="61082" cy="61132"/>
          </a:xfrm>
          <a:custGeom>
            <a:avLst/>
            <a:gdLst>
              <a:gd name="connsiteX0" fmla="*/ 69022 w 68263"/>
              <a:gd name="connsiteY0" fmla="*/ 34666 h 68318"/>
              <a:gd name="connsiteX1" fmla="*/ 34890 w 68263"/>
              <a:gd name="connsiteY1" fmla="*/ 68826 h 68318"/>
              <a:gd name="connsiteX2" fmla="*/ 759 w 68263"/>
              <a:gd name="connsiteY2" fmla="*/ 34666 h 68318"/>
              <a:gd name="connsiteX3" fmla="*/ 34890 w 68263"/>
              <a:gd name="connsiteY3" fmla="*/ 507 h 68318"/>
              <a:gd name="connsiteX4" fmla="*/ 69022 w 68263"/>
              <a:gd name="connsiteY4" fmla="*/ 34666 h 68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63" h="68318">
                <a:moveTo>
                  <a:pt x="69022" y="34666"/>
                </a:moveTo>
                <a:cubicBezTo>
                  <a:pt x="69022" y="53532"/>
                  <a:pt x="53741" y="68826"/>
                  <a:pt x="34890" y="68826"/>
                </a:cubicBezTo>
                <a:cubicBezTo>
                  <a:pt x="16040" y="68826"/>
                  <a:pt x="759" y="53532"/>
                  <a:pt x="759" y="34666"/>
                </a:cubicBezTo>
                <a:cubicBezTo>
                  <a:pt x="759" y="15801"/>
                  <a:pt x="16040" y="507"/>
                  <a:pt x="34890" y="507"/>
                </a:cubicBezTo>
                <a:cubicBezTo>
                  <a:pt x="53741" y="507"/>
                  <a:pt x="69022" y="15801"/>
                  <a:pt x="69022" y="34666"/>
                </a:cubicBezTo>
                <a:close/>
              </a:path>
            </a:pathLst>
          </a:custGeom>
          <a:solidFill>
            <a:srgbClr val="000000"/>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フリーフォーム: 図形 269">
            <a:extLst>
              <a:ext uri="{FF2B5EF4-FFF2-40B4-BE49-F238E27FC236}">
                <a16:creationId xmlns:a16="http://schemas.microsoft.com/office/drawing/2014/main" id="{029B5F1D-8D62-46FB-8F67-0F7D4893AF62}"/>
              </a:ext>
            </a:extLst>
          </p:cNvPr>
          <p:cNvSpPr/>
          <p:nvPr/>
        </p:nvSpPr>
        <p:spPr>
          <a:xfrm>
            <a:off x="3563742" y="3152582"/>
            <a:ext cx="1950098" cy="1347485"/>
          </a:xfrm>
          <a:custGeom>
            <a:avLst/>
            <a:gdLst>
              <a:gd name="connsiteX0" fmla="*/ 2600131 w 2600131"/>
              <a:gd name="connsiteY0" fmla="*/ 0 h 2233126"/>
              <a:gd name="connsiteX1" fmla="*/ 0 w 2600131"/>
              <a:gd name="connsiteY1" fmla="*/ 0 h 2233126"/>
              <a:gd name="connsiteX2" fmla="*/ 0 w 2600131"/>
              <a:gd name="connsiteY2" fmla="*/ 2233126 h 2233126"/>
            </a:gdLst>
            <a:ahLst/>
            <a:cxnLst>
              <a:cxn ang="0">
                <a:pos x="connsiteX0" y="connsiteY0"/>
              </a:cxn>
              <a:cxn ang="0">
                <a:pos x="connsiteX1" y="connsiteY1"/>
              </a:cxn>
              <a:cxn ang="0">
                <a:pos x="connsiteX2" y="connsiteY2"/>
              </a:cxn>
            </a:cxnLst>
            <a:rect l="l" t="t" r="r" b="b"/>
            <a:pathLst>
              <a:path w="2600131" h="2233126">
                <a:moveTo>
                  <a:pt x="2600131" y="0"/>
                </a:moveTo>
                <a:lnTo>
                  <a:pt x="0" y="0"/>
                </a:lnTo>
                <a:lnTo>
                  <a:pt x="0" y="2233126"/>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2" name="テキスト ボックス 271">
            <a:extLst>
              <a:ext uri="{FF2B5EF4-FFF2-40B4-BE49-F238E27FC236}">
                <a16:creationId xmlns:a16="http://schemas.microsoft.com/office/drawing/2014/main" id="{8EE9175A-D3B2-4D0B-8BE2-43BA4C4FDEE2}"/>
              </a:ext>
            </a:extLst>
          </p:cNvPr>
          <p:cNvSpPr txBox="1"/>
          <p:nvPr/>
        </p:nvSpPr>
        <p:spPr>
          <a:xfrm rot="16200000">
            <a:off x="3277718" y="3705670"/>
            <a:ext cx="1154479" cy="6463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Vision prediction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(64x64x3)</a:t>
            </a:r>
            <a:endParaRPr kumimoji="1" lang="ja-JP" altLang="en-US"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grpSp>
        <p:nvGrpSpPr>
          <p:cNvPr id="13" name="グループ化 12">
            <a:extLst>
              <a:ext uri="{FF2B5EF4-FFF2-40B4-BE49-F238E27FC236}">
                <a16:creationId xmlns:a16="http://schemas.microsoft.com/office/drawing/2014/main" id="{C9480B96-10CE-4064-B69D-EF141D536845}"/>
              </a:ext>
            </a:extLst>
          </p:cNvPr>
          <p:cNvGrpSpPr/>
          <p:nvPr/>
        </p:nvGrpSpPr>
        <p:grpSpPr>
          <a:xfrm>
            <a:off x="5136571" y="3498067"/>
            <a:ext cx="523507" cy="137424"/>
            <a:chOff x="3905797" y="3483481"/>
            <a:chExt cx="523507" cy="137424"/>
          </a:xfrm>
        </p:grpSpPr>
        <p:sp>
          <p:nvSpPr>
            <p:cNvPr id="205" name="Freeform 2722">
              <a:extLst>
                <a:ext uri="{FF2B5EF4-FFF2-40B4-BE49-F238E27FC236}">
                  <a16:creationId xmlns:a16="http://schemas.microsoft.com/office/drawing/2014/main" id="{A74AA22E-0D2E-43A1-938E-7F869A371335}"/>
                </a:ext>
              </a:extLst>
            </p:cNvPr>
            <p:cNvSpPr/>
            <p:nvPr/>
          </p:nvSpPr>
          <p:spPr>
            <a:xfrm rot="5400000" flipV="1">
              <a:off x="4116388" y="3300137"/>
              <a:ext cx="106143" cy="519689"/>
            </a:xfrm>
            <a:custGeom>
              <a:avLst/>
              <a:gdLst>
                <a:gd name="connsiteX0" fmla="*/ 80 w 166988"/>
                <a:gd name="connsiteY0" fmla="*/ 817489 h 817595"/>
                <a:gd name="connsiteX1" fmla="*/ 80 w 166988"/>
                <a:gd name="connsiteY1" fmla="*/ -106 h 817595"/>
                <a:gd name="connsiteX2" fmla="*/ 167068 w 166988"/>
                <a:gd name="connsiteY2" fmla="*/ -106 h 817595"/>
              </a:gdLst>
              <a:ahLst/>
              <a:cxnLst>
                <a:cxn ang="0">
                  <a:pos x="connsiteX0" y="connsiteY0"/>
                </a:cxn>
                <a:cxn ang="0">
                  <a:pos x="connsiteX1" y="connsiteY1"/>
                </a:cxn>
                <a:cxn ang="0">
                  <a:pos x="connsiteX2" y="connsiteY2"/>
                </a:cxn>
              </a:cxnLst>
              <a:rect l="l" t="t" r="r" b="b"/>
              <a:pathLst>
                <a:path w="166988" h="817595">
                  <a:moveTo>
                    <a:pt x="80" y="817489"/>
                  </a:moveTo>
                  <a:lnTo>
                    <a:pt x="80" y="-106"/>
                  </a:lnTo>
                  <a:lnTo>
                    <a:pt x="167068" y="-106"/>
                  </a:lnTo>
                </a:path>
              </a:pathLst>
            </a:custGeom>
            <a:noFill/>
            <a:ln w="22736"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 name="直線コネクタ 4">
              <a:extLst>
                <a:ext uri="{FF2B5EF4-FFF2-40B4-BE49-F238E27FC236}">
                  <a16:creationId xmlns:a16="http://schemas.microsoft.com/office/drawing/2014/main" id="{B97FE01A-9451-4A29-B497-D15E3F87DD4F}"/>
                </a:ext>
              </a:extLst>
            </p:cNvPr>
            <p:cNvCxnSpPr/>
            <p:nvPr/>
          </p:nvCxnSpPr>
          <p:spPr>
            <a:xfrm flipV="1">
              <a:off x="3905797" y="3483481"/>
              <a:ext cx="0" cy="13742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4" name="グループ化 13">
            <a:extLst>
              <a:ext uri="{FF2B5EF4-FFF2-40B4-BE49-F238E27FC236}">
                <a16:creationId xmlns:a16="http://schemas.microsoft.com/office/drawing/2014/main" id="{F39DAC5E-57D1-4C26-B56B-769576FCB7DB}"/>
              </a:ext>
            </a:extLst>
          </p:cNvPr>
          <p:cNvGrpSpPr/>
          <p:nvPr/>
        </p:nvGrpSpPr>
        <p:grpSpPr>
          <a:xfrm>
            <a:off x="2083612" y="1179746"/>
            <a:ext cx="6404877" cy="3312130"/>
            <a:chOff x="565481" y="1184837"/>
            <a:chExt cx="6404877" cy="3312130"/>
          </a:xfrm>
        </p:grpSpPr>
        <p:grpSp>
          <p:nvGrpSpPr>
            <p:cNvPr id="42" name="Graphic 2535">
              <a:extLst>
                <a:ext uri="{FF2B5EF4-FFF2-40B4-BE49-F238E27FC236}">
                  <a16:creationId xmlns:a16="http://schemas.microsoft.com/office/drawing/2014/main" id="{B240C9F5-441F-4C39-846C-CD48D437F1F4}"/>
                </a:ext>
              </a:extLst>
            </p:cNvPr>
            <p:cNvGrpSpPr/>
            <p:nvPr/>
          </p:nvGrpSpPr>
          <p:grpSpPr>
            <a:xfrm>
              <a:off x="3085884" y="1184837"/>
              <a:ext cx="1449741" cy="275231"/>
              <a:chOff x="4282967" y="508916"/>
              <a:chExt cx="2171957" cy="412342"/>
            </a:xfrm>
          </p:grpSpPr>
          <p:sp>
            <p:nvSpPr>
              <p:cNvPr id="43" name="Freeform 2708">
                <a:extLst>
                  <a:ext uri="{FF2B5EF4-FFF2-40B4-BE49-F238E27FC236}">
                    <a16:creationId xmlns:a16="http://schemas.microsoft.com/office/drawing/2014/main" id="{959FB7F7-CD40-4866-B645-886F6F8DB57B}"/>
                  </a:ext>
                </a:extLst>
              </p:cNvPr>
              <p:cNvSpPr/>
              <p:nvPr/>
            </p:nvSpPr>
            <p:spPr>
              <a:xfrm flipV="1">
                <a:off x="4289505" y="508917"/>
                <a:ext cx="2165419" cy="403474"/>
              </a:xfrm>
              <a:custGeom>
                <a:avLst/>
                <a:gdLst>
                  <a:gd name="connsiteX0" fmla="*/ 1014489 w 2165419"/>
                  <a:gd name="connsiteY0" fmla="*/ -484 h 403474"/>
                  <a:gd name="connsiteX1" fmla="*/ 43 w 2165419"/>
                  <a:gd name="connsiteY1" fmla="*/ -484 h 403474"/>
                  <a:gd name="connsiteX2" fmla="*/ 43 w 2165419"/>
                  <a:gd name="connsiteY2" fmla="*/ 402990 h 403474"/>
                  <a:gd name="connsiteX3" fmla="*/ 2165462 w 2165419"/>
                  <a:gd name="connsiteY3" fmla="*/ 402990 h 403474"/>
                  <a:gd name="connsiteX4" fmla="*/ 2165462 w 2165419"/>
                  <a:gd name="connsiteY4" fmla="*/ -484 h 40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419" h="403474">
                    <a:moveTo>
                      <a:pt x="1014489" y="-484"/>
                    </a:moveTo>
                    <a:lnTo>
                      <a:pt x="43" y="-484"/>
                    </a:lnTo>
                    <a:lnTo>
                      <a:pt x="43" y="402990"/>
                    </a:lnTo>
                    <a:lnTo>
                      <a:pt x="2165462" y="402990"/>
                    </a:lnTo>
                    <a:lnTo>
                      <a:pt x="2165462" y="-484"/>
                    </a:lnTo>
                    <a:close/>
                  </a:path>
                </a:pathLst>
              </a:custGeom>
              <a:solidFill>
                <a:srgbClr val="FFFFFF"/>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2709">
                <a:extLst>
                  <a:ext uri="{FF2B5EF4-FFF2-40B4-BE49-F238E27FC236}">
                    <a16:creationId xmlns:a16="http://schemas.microsoft.com/office/drawing/2014/main" id="{B62CC43B-29AD-47AC-8614-2A8A6C0C0C4E}"/>
                  </a:ext>
                </a:extLst>
              </p:cNvPr>
              <p:cNvSpPr/>
              <p:nvPr/>
            </p:nvSpPr>
            <p:spPr>
              <a:xfrm flipV="1">
                <a:off x="4289505" y="508916"/>
                <a:ext cx="2165418" cy="403475"/>
              </a:xfrm>
              <a:custGeom>
                <a:avLst/>
                <a:gdLst>
                  <a:gd name="connsiteX0" fmla="*/ 1014502 w 2165418"/>
                  <a:gd name="connsiteY0" fmla="*/ -667 h 403475"/>
                  <a:gd name="connsiteX1" fmla="*/ 56 w 2165418"/>
                  <a:gd name="connsiteY1" fmla="*/ -667 h 403475"/>
                  <a:gd name="connsiteX2" fmla="*/ 56 w 2165418"/>
                  <a:gd name="connsiteY2" fmla="*/ 402808 h 403475"/>
                  <a:gd name="connsiteX3" fmla="*/ 2165475 w 2165418"/>
                  <a:gd name="connsiteY3" fmla="*/ 402808 h 403475"/>
                  <a:gd name="connsiteX4" fmla="*/ 2165475 w 2165418"/>
                  <a:gd name="connsiteY4" fmla="*/ -667 h 40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418" h="403475">
                    <a:moveTo>
                      <a:pt x="1014502" y="-667"/>
                    </a:moveTo>
                    <a:lnTo>
                      <a:pt x="56" y="-667"/>
                    </a:lnTo>
                    <a:lnTo>
                      <a:pt x="56" y="402808"/>
                    </a:lnTo>
                    <a:lnTo>
                      <a:pt x="2165475" y="402808"/>
                    </a:lnTo>
                    <a:lnTo>
                      <a:pt x="2165475" y="-667"/>
                    </a:lnTo>
                    <a:close/>
                  </a:path>
                </a:pathLst>
              </a:custGeom>
              <a:noFill/>
              <a:ln w="22736"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TextBox 2710">
                <a:extLst>
                  <a:ext uri="{FF2B5EF4-FFF2-40B4-BE49-F238E27FC236}">
                    <a16:creationId xmlns:a16="http://schemas.microsoft.com/office/drawing/2014/main" id="{A12CE793-BE8B-49F2-BC0E-F175616E5864}"/>
                  </a:ext>
                </a:extLst>
              </p:cNvPr>
              <p:cNvSpPr txBox="1"/>
              <p:nvPr/>
            </p:nvSpPr>
            <p:spPr>
              <a:xfrm>
                <a:off x="4282967" y="540849"/>
                <a:ext cx="1746422" cy="38040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Executive</a:t>
                </a:r>
                <a:r>
                  <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rPr>
                  <a:t> LSTM</a:t>
                </a:r>
              </a:p>
            </p:txBody>
          </p:sp>
        </p:grpSp>
        <p:sp>
          <p:nvSpPr>
            <p:cNvPr id="47" name="Freeform 2714">
              <a:extLst>
                <a:ext uri="{FF2B5EF4-FFF2-40B4-BE49-F238E27FC236}">
                  <a16:creationId xmlns:a16="http://schemas.microsoft.com/office/drawing/2014/main" id="{D2CB0AA7-75F1-49D1-8950-DC7378211896}"/>
                </a:ext>
              </a:extLst>
            </p:cNvPr>
            <p:cNvSpPr/>
            <p:nvPr/>
          </p:nvSpPr>
          <p:spPr>
            <a:xfrm flipV="1">
              <a:off x="2284842" y="1851267"/>
              <a:ext cx="1313520" cy="459504"/>
            </a:xfrm>
            <a:custGeom>
              <a:avLst/>
              <a:gdLst>
                <a:gd name="connsiteX0" fmla="*/ 858027 w 1715995"/>
                <a:gd name="connsiteY0" fmla="*/ -582 h 688415"/>
                <a:gd name="connsiteX1" fmla="*/ 42 w 1715995"/>
                <a:gd name="connsiteY1" fmla="*/ -582 h 688415"/>
                <a:gd name="connsiteX2" fmla="*/ 42 w 1715995"/>
                <a:gd name="connsiteY2" fmla="*/ 687834 h 688415"/>
                <a:gd name="connsiteX3" fmla="*/ 1716037 w 1715995"/>
                <a:gd name="connsiteY3" fmla="*/ 687834 h 688415"/>
                <a:gd name="connsiteX4" fmla="*/ 1716037 w 1715995"/>
                <a:gd name="connsiteY4" fmla="*/ -582 h 68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995" h="688415">
                  <a:moveTo>
                    <a:pt x="858027" y="-582"/>
                  </a:moveTo>
                  <a:lnTo>
                    <a:pt x="42" y="-582"/>
                  </a:lnTo>
                  <a:lnTo>
                    <a:pt x="42" y="687834"/>
                  </a:lnTo>
                  <a:lnTo>
                    <a:pt x="1716037" y="687834"/>
                  </a:lnTo>
                  <a:lnTo>
                    <a:pt x="1716037" y="-582"/>
                  </a:lnTo>
                  <a:close/>
                </a:path>
              </a:pathLst>
            </a:custGeom>
            <a:solidFill>
              <a:schemeClr val="bg1"/>
            </a:solidFill>
            <a:ln w="22737"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TextBox 2716">
              <a:extLst>
                <a:ext uri="{FF2B5EF4-FFF2-40B4-BE49-F238E27FC236}">
                  <a16:creationId xmlns:a16="http://schemas.microsoft.com/office/drawing/2014/main" id="{27BC514D-03DF-42B8-BD2A-37D083CC8F17}"/>
                </a:ext>
              </a:extLst>
            </p:cNvPr>
            <p:cNvSpPr txBox="1"/>
            <p:nvPr/>
          </p:nvSpPr>
          <p:spPr>
            <a:xfrm>
              <a:off x="2320198" y="1887581"/>
              <a:ext cx="1249060"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rPr>
                <a:t>Multi-Layer</a:t>
              </a: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 LSTM</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for Motor</a:t>
              </a: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49" name="TextBox 2717">
              <a:extLst>
                <a:ext uri="{FF2B5EF4-FFF2-40B4-BE49-F238E27FC236}">
                  <a16:creationId xmlns:a16="http://schemas.microsoft.com/office/drawing/2014/main" id="{9919B1B3-04A6-4567-9397-CD49B72AC586}"/>
                </a:ext>
              </a:extLst>
            </p:cNvPr>
            <p:cNvSpPr txBox="1"/>
            <p:nvPr/>
          </p:nvSpPr>
          <p:spPr>
            <a:xfrm>
              <a:off x="2584150" y="2053553"/>
              <a:ext cx="184731"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51" name="TextBox 2719">
              <a:extLst>
                <a:ext uri="{FF2B5EF4-FFF2-40B4-BE49-F238E27FC236}">
                  <a16:creationId xmlns:a16="http://schemas.microsoft.com/office/drawing/2014/main" id="{C2706DD8-8BDF-4145-B3E0-335B047D1774}"/>
                </a:ext>
              </a:extLst>
            </p:cNvPr>
            <p:cNvSpPr txBox="1"/>
            <p:nvPr/>
          </p:nvSpPr>
          <p:spPr>
            <a:xfrm>
              <a:off x="2768037" y="2053553"/>
              <a:ext cx="184731"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cxnSp>
          <p:nvCxnSpPr>
            <p:cNvPr id="250" name="直線コネクタ 249">
              <a:extLst>
                <a:ext uri="{FF2B5EF4-FFF2-40B4-BE49-F238E27FC236}">
                  <a16:creationId xmlns:a16="http://schemas.microsoft.com/office/drawing/2014/main" id="{804F656B-5C6E-4C50-B8FD-1ACA3A6D9A7F}"/>
                </a:ext>
              </a:extLst>
            </p:cNvPr>
            <p:cNvCxnSpPr/>
            <p:nvPr/>
          </p:nvCxnSpPr>
          <p:spPr>
            <a:xfrm flipH="1">
              <a:off x="3126758" y="1454148"/>
              <a:ext cx="655804" cy="36882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1" name="直線コネクタ 250">
              <a:extLst>
                <a:ext uri="{FF2B5EF4-FFF2-40B4-BE49-F238E27FC236}">
                  <a16:creationId xmlns:a16="http://schemas.microsoft.com/office/drawing/2014/main" id="{3D5B6E40-22C1-491F-A52C-6BD15B455CFA}"/>
                </a:ext>
              </a:extLst>
            </p:cNvPr>
            <p:cNvCxnSpPr>
              <a:cxnSpLocks/>
            </p:cNvCxnSpPr>
            <p:nvPr/>
          </p:nvCxnSpPr>
          <p:spPr>
            <a:xfrm>
              <a:off x="3796229" y="1461146"/>
              <a:ext cx="655804" cy="36882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1" name="テキスト ボックス 270">
              <a:extLst>
                <a:ext uri="{FF2B5EF4-FFF2-40B4-BE49-F238E27FC236}">
                  <a16:creationId xmlns:a16="http://schemas.microsoft.com/office/drawing/2014/main" id="{3343B09D-BDCD-4740-9432-1235DE1F7BCC}"/>
                </a:ext>
              </a:extLst>
            </p:cNvPr>
            <p:cNvSpPr txBox="1"/>
            <p:nvPr/>
          </p:nvSpPr>
          <p:spPr>
            <a:xfrm rot="16200000">
              <a:off x="341830" y="3615676"/>
              <a:ext cx="1300917"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Proprioception prediction</a:t>
              </a:r>
              <a:endParaRPr kumimoji="1" lang="ja-JP" altLang="en-US"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285" name="テキスト ボックス 284">
              <a:extLst>
                <a:ext uri="{FF2B5EF4-FFF2-40B4-BE49-F238E27FC236}">
                  <a16:creationId xmlns:a16="http://schemas.microsoft.com/office/drawing/2014/main" id="{52A47842-E834-40EB-9A07-7F0E2E5E3E9D}"/>
                </a:ext>
              </a:extLst>
            </p:cNvPr>
            <p:cNvSpPr txBox="1"/>
            <p:nvPr/>
          </p:nvSpPr>
          <p:spPr>
            <a:xfrm>
              <a:off x="1352908" y="1200381"/>
              <a:ext cx="1340432" cy="21929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825"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Probabilistic Latent state</a:t>
              </a:r>
            </a:p>
          </p:txBody>
        </p:sp>
        <p:sp>
          <p:nvSpPr>
            <p:cNvPr id="286" name="テキスト ボックス 285">
              <a:extLst>
                <a:ext uri="{FF2B5EF4-FFF2-40B4-BE49-F238E27FC236}">
                  <a16:creationId xmlns:a16="http://schemas.microsoft.com/office/drawing/2014/main" id="{05E34356-326C-4A28-97DC-6961F99DD711}"/>
                </a:ext>
              </a:extLst>
            </p:cNvPr>
            <p:cNvSpPr txBox="1"/>
            <p:nvPr/>
          </p:nvSpPr>
          <p:spPr>
            <a:xfrm>
              <a:off x="565481" y="1841345"/>
              <a:ext cx="1340432" cy="21929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825"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Probabilistic Latent state</a:t>
              </a:r>
            </a:p>
          </p:txBody>
        </p:sp>
        <p:cxnSp>
          <p:nvCxnSpPr>
            <p:cNvPr id="288" name="直線コネクタ 287">
              <a:extLst>
                <a:ext uri="{FF2B5EF4-FFF2-40B4-BE49-F238E27FC236}">
                  <a16:creationId xmlns:a16="http://schemas.microsoft.com/office/drawing/2014/main" id="{287DE926-0BA2-4985-A982-48E6F3D70B44}"/>
                </a:ext>
              </a:extLst>
            </p:cNvPr>
            <p:cNvCxnSpPr>
              <a:cxnSpLocks/>
            </p:cNvCxnSpPr>
            <p:nvPr/>
          </p:nvCxnSpPr>
          <p:spPr>
            <a:xfrm>
              <a:off x="2657658" y="1300829"/>
              <a:ext cx="403796"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0" name="直線コネクタ 289">
              <a:extLst>
                <a:ext uri="{FF2B5EF4-FFF2-40B4-BE49-F238E27FC236}">
                  <a16:creationId xmlns:a16="http://schemas.microsoft.com/office/drawing/2014/main" id="{50E77D9D-2473-4786-82D7-7A30DEE0F12B}"/>
                </a:ext>
              </a:extLst>
            </p:cNvPr>
            <p:cNvCxnSpPr>
              <a:cxnSpLocks/>
            </p:cNvCxnSpPr>
            <p:nvPr/>
          </p:nvCxnSpPr>
          <p:spPr>
            <a:xfrm>
              <a:off x="1867133" y="1961189"/>
              <a:ext cx="403796"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6A23BAA7-22E5-4276-B755-18AC326C4305}"/>
                </a:ext>
              </a:extLst>
            </p:cNvPr>
            <p:cNvSpPr txBox="1"/>
            <p:nvPr/>
          </p:nvSpPr>
          <p:spPr>
            <a:xfrm>
              <a:off x="5389476" y="1935032"/>
              <a:ext cx="158088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Pixel image </a:t>
              </a:r>
              <a:r>
                <a:rPr kumimoji="1" lang="en-US" altLang="ja-JP" sz="10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(40x40x3)</a:t>
              </a:r>
              <a:endParaRPr kumimoji="1" lang="ja-JP" altLang="en-US" sz="11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8" name="テキスト ボックス 7">
              <a:extLst>
                <a:ext uri="{FF2B5EF4-FFF2-40B4-BE49-F238E27FC236}">
                  <a16:creationId xmlns:a16="http://schemas.microsoft.com/office/drawing/2014/main" id="{80E4B7ED-5A3B-440B-8591-C193B3AD1A78}"/>
                </a:ext>
              </a:extLst>
            </p:cNvPr>
            <p:cNvSpPr txBox="1"/>
            <p:nvPr/>
          </p:nvSpPr>
          <p:spPr>
            <a:xfrm>
              <a:off x="1260741" y="2157595"/>
              <a:ext cx="1016625"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8 joint angles</a:t>
              </a:r>
              <a:endParaRPr kumimoji="1" lang="ja-JP" altLang="en-US" sz="11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grpSp>
          <p:nvGrpSpPr>
            <p:cNvPr id="12" name="グループ化 11">
              <a:extLst>
                <a:ext uri="{FF2B5EF4-FFF2-40B4-BE49-F238E27FC236}">
                  <a16:creationId xmlns:a16="http://schemas.microsoft.com/office/drawing/2014/main" id="{A402937C-9D96-4472-9B52-ED25974DB90F}"/>
                </a:ext>
              </a:extLst>
            </p:cNvPr>
            <p:cNvGrpSpPr/>
            <p:nvPr/>
          </p:nvGrpSpPr>
          <p:grpSpPr>
            <a:xfrm>
              <a:off x="5291460" y="2188770"/>
              <a:ext cx="1387879" cy="809855"/>
              <a:chOff x="5584372" y="2188770"/>
              <a:chExt cx="1387879" cy="809855"/>
            </a:xfrm>
          </p:grpSpPr>
          <p:sp>
            <p:nvSpPr>
              <p:cNvPr id="252" name="フリーフォーム: 図形 251">
                <a:extLst>
                  <a:ext uri="{FF2B5EF4-FFF2-40B4-BE49-F238E27FC236}">
                    <a16:creationId xmlns:a16="http://schemas.microsoft.com/office/drawing/2014/main" id="{483895AA-42B4-4FC6-B0BA-45EA1339B0CC}"/>
                  </a:ext>
                </a:extLst>
              </p:cNvPr>
              <p:cNvSpPr/>
              <p:nvPr/>
            </p:nvSpPr>
            <p:spPr>
              <a:xfrm>
                <a:off x="5584372" y="2188770"/>
                <a:ext cx="1364930" cy="809855"/>
              </a:xfrm>
              <a:custGeom>
                <a:avLst/>
                <a:gdLst>
                  <a:gd name="connsiteX0" fmla="*/ 0 w 1847461"/>
                  <a:gd name="connsiteY0" fmla="*/ 0 h 1250302"/>
                  <a:gd name="connsiteX1" fmla="*/ 1847461 w 1847461"/>
                  <a:gd name="connsiteY1" fmla="*/ 0 h 1250302"/>
                  <a:gd name="connsiteX2" fmla="*/ 1847461 w 1847461"/>
                  <a:gd name="connsiteY2" fmla="*/ 1250302 h 1250302"/>
                </a:gdLst>
                <a:ahLst/>
                <a:cxnLst>
                  <a:cxn ang="0">
                    <a:pos x="connsiteX0" y="connsiteY0"/>
                  </a:cxn>
                  <a:cxn ang="0">
                    <a:pos x="connsiteX1" y="connsiteY1"/>
                  </a:cxn>
                  <a:cxn ang="0">
                    <a:pos x="connsiteX2" y="connsiteY2"/>
                  </a:cxn>
                </a:cxnLst>
                <a:rect l="l" t="t" r="r" b="b"/>
                <a:pathLst>
                  <a:path w="1847461" h="1250302">
                    <a:moveTo>
                      <a:pt x="0" y="0"/>
                    </a:moveTo>
                    <a:lnTo>
                      <a:pt x="1847461" y="0"/>
                    </a:lnTo>
                    <a:lnTo>
                      <a:pt x="1847461" y="1250302"/>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0" name="直線コネクタ 9">
                <a:extLst>
                  <a:ext uri="{FF2B5EF4-FFF2-40B4-BE49-F238E27FC236}">
                    <a16:creationId xmlns:a16="http://schemas.microsoft.com/office/drawing/2014/main" id="{F2F84439-517B-468A-AF92-E01A40566D21}"/>
                  </a:ext>
                </a:extLst>
              </p:cNvPr>
              <p:cNvCxnSpPr/>
              <p:nvPr/>
            </p:nvCxnSpPr>
            <p:spPr>
              <a:xfrm>
                <a:off x="6778312" y="2188770"/>
                <a:ext cx="193939"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1" name="グループ化 10">
              <a:extLst>
                <a:ext uri="{FF2B5EF4-FFF2-40B4-BE49-F238E27FC236}">
                  <a16:creationId xmlns:a16="http://schemas.microsoft.com/office/drawing/2014/main" id="{5D5237AD-13B8-450D-ABCB-5ACABAA678BC}"/>
                </a:ext>
              </a:extLst>
            </p:cNvPr>
            <p:cNvGrpSpPr/>
            <p:nvPr/>
          </p:nvGrpSpPr>
          <p:grpSpPr>
            <a:xfrm>
              <a:off x="747225" y="2191528"/>
              <a:ext cx="1525781" cy="2293839"/>
              <a:chOff x="1040137" y="2191528"/>
              <a:chExt cx="1525781" cy="2293839"/>
            </a:xfrm>
          </p:grpSpPr>
          <p:sp>
            <p:nvSpPr>
              <p:cNvPr id="269" name="フリーフォーム: 図形 268">
                <a:extLst>
                  <a:ext uri="{FF2B5EF4-FFF2-40B4-BE49-F238E27FC236}">
                    <a16:creationId xmlns:a16="http://schemas.microsoft.com/office/drawing/2014/main" id="{879B55F2-6085-4049-A89D-79B49F88A348}"/>
                  </a:ext>
                </a:extLst>
              </p:cNvPr>
              <p:cNvSpPr/>
              <p:nvPr/>
            </p:nvSpPr>
            <p:spPr>
              <a:xfrm>
                <a:off x="1058531" y="2191528"/>
                <a:ext cx="1507387" cy="2293839"/>
              </a:xfrm>
              <a:custGeom>
                <a:avLst/>
                <a:gdLst>
                  <a:gd name="connsiteX0" fmla="*/ 2139820 w 2139820"/>
                  <a:gd name="connsiteY0" fmla="*/ 0 h 3657600"/>
                  <a:gd name="connsiteX1" fmla="*/ 0 w 2139820"/>
                  <a:gd name="connsiteY1" fmla="*/ 0 h 3657600"/>
                  <a:gd name="connsiteX2" fmla="*/ 0 w 2139820"/>
                  <a:gd name="connsiteY2" fmla="*/ 3657600 h 3657600"/>
                </a:gdLst>
                <a:ahLst/>
                <a:cxnLst>
                  <a:cxn ang="0">
                    <a:pos x="connsiteX0" y="connsiteY0"/>
                  </a:cxn>
                  <a:cxn ang="0">
                    <a:pos x="connsiteX1" y="connsiteY1"/>
                  </a:cxn>
                  <a:cxn ang="0">
                    <a:pos x="connsiteX2" y="connsiteY2"/>
                  </a:cxn>
                </a:cxnLst>
                <a:rect l="l" t="t" r="r" b="b"/>
                <a:pathLst>
                  <a:path w="2139820" h="3657600">
                    <a:moveTo>
                      <a:pt x="2139820" y="0"/>
                    </a:moveTo>
                    <a:lnTo>
                      <a:pt x="0" y="0"/>
                    </a:lnTo>
                    <a:lnTo>
                      <a:pt x="0" y="3657600"/>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49" name="直線コネクタ 148">
                <a:extLst>
                  <a:ext uri="{FF2B5EF4-FFF2-40B4-BE49-F238E27FC236}">
                    <a16:creationId xmlns:a16="http://schemas.microsoft.com/office/drawing/2014/main" id="{418097CC-7473-46C0-BC38-2B58E7D24F67}"/>
                  </a:ext>
                </a:extLst>
              </p:cNvPr>
              <p:cNvCxnSpPr>
                <a:cxnSpLocks/>
              </p:cNvCxnSpPr>
              <p:nvPr/>
            </p:nvCxnSpPr>
            <p:spPr>
              <a:xfrm flipH="1">
                <a:off x="1040137" y="2193627"/>
                <a:ext cx="193939"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0" name="Freeform 2704">
              <a:extLst>
                <a:ext uri="{FF2B5EF4-FFF2-40B4-BE49-F238E27FC236}">
                  <a16:creationId xmlns:a16="http://schemas.microsoft.com/office/drawing/2014/main" id="{2C05F410-F08E-447B-8167-BBBB990569C6}"/>
                </a:ext>
              </a:extLst>
            </p:cNvPr>
            <p:cNvSpPr/>
            <p:nvPr/>
          </p:nvSpPr>
          <p:spPr>
            <a:xfrm flipV="1">
              <a:off x="3964027" y="1851674"/>
              <a:ext cx="1444253" cy="459504"/>
            </a:xfrm>
            <a:custGeom>
              <a:avLst/>
              <a:gdLst>
                <a:gd name="connsiteX0" fmla="*/ 858151 w 1715995"/>
                <a:gd name="connsiteY0" fmla="*/ -582 h 688415"/>
                <a:gd name="connsiteX1" fmla="*/ 165 w 1715995"/>
                <a:gd name="connsiteY1" fmla="*/ -582 h 688415"/>
                <a:gd name="connsiteX2" fmla="*/ 165 w 1715995"/>
                <a:gd name="connsiteY2" fmla="*/ 687834 h 688415"/>
                <a:gd name="connsiteX3" fmla="*/ 1716161 w 1715995"/>
                <a:gd name="connsiteY3" fmla="*/ 687834 h 688415"/>
                <a:gd name="connsiteX4" fmla="*/ 1716161 w 1715995"/>
                <a:gd name="connsiteY4" fmla="*/ -582 h 68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995" h="688415">
                  <a:moveTo>
                    <a:pt x="858151" y="-582"/>
                  </a:moveTo>
                  <a:lnTo>
                    <a:pt x="165" y="-582"/>
                  </a:lnTo>
                  <a:lnTo>
                    <a:pt x="165" y="687834"/>
                  </a:lnTo>
                  <a:lnTo>
                    <a:pt x="1716161" y="687834"/>
                  </a:lnTo>
                  <a:lnTo>
                    <a:pt x="1716161" y="-582"/>
                  </a:lnTo>
                  <a:close/>
                </a:path>
              </a:pathLst>
            </a:custGeom>
            <a:solidFill>
              <a:schemeClr val="bg1"/>
            </a:solidFill>
            <a:ln w="22737"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TextBox 2724">
              <a:extLst>
                <a:ext uri="{FF2B5EF4-FFF2-40B4-BE49-F238E27FC236}">
                  <a16:creationId xmlns:a16="http://schemas.microsoft.com/office/drawing/2014/main" id="{7357B461-32E8-495A-95D0-2B4CE9EB0D73}"/>
                </a:ext>
              </a:extLst>
            </p:cNvPr>
            <p:cNvSpPr txBox="1"/>
            <p:nvPr/>
          </p:nvSpPr>
          <p:spPr>
            <a:xfrm>
              <a:off x="3897670" y="1847641"/>
              <a:ext cx="1596900"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rPr>
                <a:t>Multi-Layer</a:t>
              </a: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 </a:t>
              </a:r>
              <a:r>
                <a:rPr kumimoji="0" lang="en-US" sz="1050" b="0" i="0" u="none" strike="noStrike" kern="1200" cap="none" spc="0" normalizeH="0" baseline="0" noProof="0" dirty="0" err="1">
                  <a:ln>
                    <a:noFill/>
                  </a:ln>
                  <a:solidFill>
                    <a:srgbClr val="000000"/>
                  </a:solidFill>
                  <a:effectLst/>
                  <a:uLnTx/>
                  <a:uFillTx/>
                  <a:latin typeface="Arial"/>
                  <a:ea typeface="+mn-ea"/>
                  <a:cs typeface="Arial"/>
                  <a:sym typeface="Arial"/>
                  <a:rtl val="0"/>
                </a:rPr>
                <a:t>convLSTM</a:t>
              </a: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for Vision</a:t>
              </a: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grpSp>
      <p:sp>
        <p:nvSpPr>
          <p:cNvPr id="15" name="テキスト ボックス 14">
            <a:extLst>
              <a:ext uri="{FF2B5EF4-FFF2-40B4-BE49-F238E27FC236}">
                <a16:creationId xmlns:a16="http://schemas.microsoft.com/office/drawing/2014/main" id="{CCF4839C-B8FA-4AF2-8E15-754EB09F1566}"/>
              </a:ext>
            </a:extLst>
          </p:cNvPr>
          <p:cNvSpPr txBox="1"/>
          <p:nvPr/>
        </p:nvSpPr>
        <p:spPr>
          <a:xfrm>
            <a:off x="4856143" y="3110732"/>
            <a:ext cx="764953"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Read-out</a:t>
            </a:r>
            <a:endParaRPr kumimoji="1" lang="ja-JP" altLang="en-US"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155" name="テキスト ボックス 154">
            <a:extLst>
              <a:ext uri="{FF2B5EF4-FFF2-40B4-BE49-F238E27FC236}">
                <a16:creationId xmlns:a16="http://schemas.microsoft.com/office/drawing/2014/main" id="{3CB7DA0B-B898-45C4-BB71-9AD9FAD27828}"/>
              </a:ext>
            </a:extLst>
          </p:cNvPr>
          <p:cNvSpPr txBox="1"/>
          <p:nvPr/>
        </p:nvSpPr>
        <p:spPr>
          <a:xfrm>
            <a:off x="7492946" y="3178698"/>
            <a:ext cx="764953"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Read-out</a:t>
            </a:r>
            <a:endParaRPr kumimoji="1" lang="ja-JP" altLang="en-US"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16" name="テキスト ボックス 15">
            <a:extLst>
              <a:ext uri="{FF2B5EF4-FFF2-40B4-BE49-F238E27FC236}">
                <a16:creationId xmlns:a16="http://schemas.microsoft.com/office/drawing/2014/main" id="{89EA7DF3-156F-4D2C-915E-F438DE601DF0}"/>
              </a:ext>
            </a:extLst>
          </p:cNvPr>
          <p:cNvSpPr txBox="1"/>
          <p:nvPr/>
        </p:nvSpPr>
        <p:spPr>
          <a:xfrm>
            <a:off x="5357439" y="3936791"/>
            <a:ext cx="670376"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Write-in</a:t>
            </a:r>
            <a:endParaRPr kumimoji="1" lang="ja-JP" altLang="en-US"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157" name="テキスト ボックス 156">
            <a:extLst>
              <a:ext uri="{FF2B5EF4-FFF2-40B4-BE49-F238E27FC236}">
                <a16:creationId xmlns:a16="http://schemas.microsoft.com/office/drawing/2014/main" id="{2B1B3FA6-B1A6-4CFE-9B10-9E7380461295}"/>
              </a:ext>
            </a:extLst>
          </p:cNvPr>
          <p:cNvSpPr txBox="1"/>
          <p:nvPr/>
        </p:nvSpPr>
        <p:spPr>
          <a:xfrm>
            <a:off x="7572667" y="4384572"/>
            <a:ext cx="670376"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Write-in</a:t>
            </a:r>
            <a:endParaRPr kumimoji="1" lang="ja-JP" altLang="en-US"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134" name="タイトル 1">
            <a:extLst>
              <a:ext uri="{FF2B5EF4-FFF2-40B4-BE49-F238E27FC236}">
                <a16:creationId xmlns:a16="http://schemas.microsoft.com/office/drawing/2014/main" id="{4E068B6A-D609-413B-A2BC-B4AB681BFDF1}"/>
              </a:ext>
            </a:extLst>
          </p:cNvPr>
          <p:cNvSpPr txBox="1">
            <a:spLocks/>
          </p:cNvSpPr>
          <p:nvPr/>
        </p:nvSpPr>
        <p:spPr bwMode="auto">
          <a:xfrm>
            <a:off x="1817767" y="28413"/>
            <a:ext cx="8640960" cy="8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3600" b="0" i="0" u="none" strike="noStrike" kern="0" cap="none" spc="0" normalizeH="0" baseline="0" noProof="0" dirty="0">
                <a:ln>
                  <a:noFill/>
                </a:ln>
                <a:solidFill>
                  <a:srgbClr val="000000"/>
                </a:solidFill>
                <a:effectLst/>
                <a:uLnTx/>
                <a:uFillTx/>
                <a:latin typeface="Arial"/>
                <a:ea typeface="ＭＳ Ｐゴシック"/>
                <a:cs typeface="+mj-cs"/>
              </a:rPr>
              <a:t>Model Network</a:t>
            </a:r>
            <a:endParaRPr kumimoji="1" lang="ja-JP" altLang="en-US" sz="3600" b="0" i="0" u="none" strike="noStrike" kern="0" cap="none" spc="0" normalizeH="0" baseline="0" noProof="0" dirty="0">
              <a:ln>
                <a:noFill/>
              </a:ln>
              <a:solidFill>
                <a:srgbClr val="000000"/>
              </a:solidFill>
              <a:effectLst/>
              <a:uLnTx/>
              <a:uFillTx/>
              <a:latin typeface="Arial"/>
              <a:ea typeface="ＭＳ Ｐゴシック"/>
              <a:cs typeface="+mj-cs"/>
            </a:endParaRPr>
          </a:p>
        </p:txBody>
      </p:sp>
      <p:grpSp>
        <p:nvGrpSpPr>
          <p:cNvPr id="135" name="グループ化 134">
            <a:extLst>
              <a:ext uri="{FF2B5EF4-FFF2-40B4-BE49-F238E27FC236}">
                <a16:creationId xmlns:a16="http://schemas.microsoft.com/office/drawing/2014/main" id="{F6AC8F9D-21A0-4191-A8D5-CB5E17A947BA}"/>
              </a:ext>
            </a:extLst>
          </p:cNvPr>
          <p:cNvGrpSpPr/>
          <p:nvPr/>
        </p:nvGrpSpPr>
        <p:grpSpPr>
          <a:xfrm>
            <a:off x="5403524" y="2317492"/>
            <a:ext cx="848451" cy="1441379"/>
            <a:chOff x="3879523" y="2317491"/>
            <a:chExt cx="848451" cy="1441379"/>
          </a:xfrm>
        </p:grpSpPr>
        <p:sp>
          <p:nvSpPr>
            <p:cNvPr id="136" name="フリーフォーム: 図形 135">
              <a:extLst>
                <a:ext uri="{FF2B5EF4-FFF2-40B4-BE49-F238E27FC236}">
                  <a16:creationId xmlns:a16="http://schemas.microsoft.com/office/drawing/2014/main" id="{B500C9A9-C3E3-4363-A8AA-B068AA32AC51}"/>
                </a:ext>
              </a:extLst>
            </p:cNvPr>
            <p:cNvSpPr/>
            <p:nvPr/>
          </p:nvSpPr>
          <p:spPr>
            <a:xfrm>
              <a:off x="4251097" y="2317491"/>
              <a:ext cx="289249" cy="737118"/>
            </a:xfrm>
            <a:custGeom>
              <a:avLst/>
              <a:gdLst>
                <a:gd name="connsiteX0" fmla="*/ 385665 w 385665"/>
                <a:gd name="connsiteY0" fmla="*/ 0 h 982824"/>
                <a:gd name="connsiteX1" fmla="*/ 342122 w 385665"/>
                <a:gd name="connsiteY1" fmla="*/ 311020 h 982824"/>
                <a:gd name="connsiteX2" fmla="*/ 155510 w 385665"/>
                <a:gd name="connsiteY2" fmla="*/ 765110 h 982824"/>
                <a:gd name="connsiteX3" fmla="*/ 0 w 385665"/>
                <a:gd name="connsiteY3" fmla="*/ 982824 h 982824"/>
              </a:gdLst>
              <a:ahLst/>
              <a:cxnLst>
                <a:cxn ang="0">
                  <a:pos x="connsiteX0" y="connsiteY0"/>
                </a:cxn>
                <a:cxn ang="0">
                  <a:pos x="connsiteX1" y="connsiteY1"/>
                </a:cxn>
                <a:cxn ang="0">
                  <a:pos x="connsiteX2" y="connsiteY2"/>
                </a:cxn>
                <a:cxn ang="0">
                  <a:pos x="connsiteX3" y="connsiteY3"/>
                </a:cxn>
              </a:cxnLst>
              <a:rect l="l" t="t" r="r" b="b"/>
              <a:pathLst>
                <a:path w="385665" h="982824">
                  <a:moveTo>
                    <a:pt x="385665" y="0"/>
                  </a:moveTo>
                  <a:cubicBezTo>
                    <a:pt x="383073" y="91751"/>
                    <a:pt x="380481" y="183502"/>
                    <a:pt x="342122" y="311020"/>
                  </a:cubicBezTo>
                  <a:cubicBezTo>
                    <a:pt x="303763" y="438538"/>
                    <a:pt x="212530" y="653143"/>
                    <a:pt x="155510" y="765110"/>
                  </a:cubicBezTo>
                  <a:cubicBezTo>
                    <a:pt x="98490" y="877077"/>
                    <a:pt x="49245" y="929950"/>
                    <a:pt x="0" y="982824"/>
                  </a:cubicBezTo>
                </a:path>
              </a:pathLst>
            </a:custGeom>
            <a:noFill/>
            <a:ln w="190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7" name="フリーフォーム: 図形 136">
              <a:extLst>
                <a:ext uri="{FF2B5EF4-FFF2-40B4-BE49-F238E27FC236}">
                  <a16:creationId xmlns:a16="http://schemas.microsoft.com/office/drawing/2014/main" id="{B3DFE084-7B40-489B-A7D7-793B06DD0419}"/>
                </a:ext>
              </a:extLst>
            </p:cNvPr>
            <p:cNvSpPr/>
            <p:nvPr/>
          </p:nvSpPr>
          <p:spPr>
            <a:xfrm>
              <a:off x="4209109" y="2681385"/>
              <a:ext cx="267893" cy="1068355"/>
            </a:xfrm>
            <a:custGeom>
              <a:avLst/>
              <a:gdLst>
                <a:gd name="connsiteX0" fmla="*/ 342122 w 357191"/>
                <a:gd name="connsiteY0" fmla="*/ 0 h 1424473"/>
                <a:gd name="connsiteX1" fmla="*/ 317241 w 357191"/>
                <a:gd name="connsiteY1" fmla="*/ 516293 h 1424473"/>
                <a:gd name="connsiteX2" fmla="*/ 0 w 357191"/>
                <a:gd name="connsiteY2" fmla="*/ 1424473 h 1424473"/>
              </a:gdLst>
              <a:ahLst/>
              <a:cxnLst>
                <a:cxn ang="0">
                  <a:pos x="connsiteX0" y="connsiteY0"/>
                </a:cxn>
                <a:cxn ang="0">
                  <a:pos x="connsiteX1" y="connsiteY1"/>
                </a:cxn>
                <a:cxn ang="0">
                  <a:pos x="connsiteX2" y="connsiteY2"/>
                </a:cxn>
              </a:cxnLst>
              <a:rect l="l" t="t" r="r" b="b"/>
              <a:pathLst>
                <a:path w="357191" h="1424473">
                  <a:moveTo>
                    <a:pt x="342122" y="0"/>
                  </a:moveTo>
                  <a:cubicBezTo>
                    <a:pt x="358191" y="139440"/>
                    <a:pt x="374261" y="278881"/>
                    <a:pt x="317241" y="516293"/>
                  </a:cubicBezTo>
                  <a:cubicBezTo>
                    <a:pt x="260221" y="753705"/>
                    <a:pt x="130110" y="1089089"/>
                    <a:pt x="0" y="1424473"/>
                  </a:cubicBezTo>
                </a:path>
              </a:pathLst>
            </a:custGeom>
            <a:noFill/>
            <a:ln w="190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8" name="テキスト ボックス 137">
              <a:extLst>
                <a:ext uri="{FF2B5EF4-FFF2-40B4-BE49-F238E27FC236}">
                  <a16:creationId xmlns:a16="http://schemas.microsoft.com/office/drawing/2014/main" id="{6A5C59E2-2884-45B1-AD3B-267ACD355A83}"/>
                </a:ext>
              </a:extLst>
            </p:cNvPr>
            <p:cNvSpPr txBox="1"/>
            <p:nvPr/>
          </p:nvSpPr>
          <p:spPr>
            <a:xfrm>
              <a:off x="3879523" y="2708084"/>
              <a:ext cx="574196" cy="24622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rPr>
                <a:t>Mask1</a:t>
              </a:r>
              <a:endParaRPr kumimoji="1" lang="ja-JP" altLang="en-US" sz="10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endParaRPr>
            </a:p>
          </p:txBody>
        </p:sp>
        <p:sp>
          <p:nvSpPr>
            <p:cNvPr id="139" name="テキスト ボックス 138">
              <a:extLst>
                <a:ext uri="{FF2B5EF4-FFF2-40B4-BE49-F238E27FC236}">
                  <a16:creationId xmlns:a16="http://schemas.microsoft.com/office/drawing/2014/main" id="{3330664A-B222-4367-974B-497FCE749822}"/>
                </a:ext>
              </a:extLst>
            </p:cNvPr>
            <p:cNvSpPr txBox="1"/>
            <p:nvPr/>
          </p:nvSpPr>
          <p:spPr>
            <a:xfrm>
              <a:off x="4190647" y="3528038"/>
              <a:ext cx="537327"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rPr>
                <a:t>Mask2</a:t>
              </a:r>
              <a:endParaRPr kumimoji="1" lang="ja-JP" altLang="en-US" sz="9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endParaRPr>
            </a:p>
          </p:txBody>
        </p:sp>
      </p:grpSp>
      <p:grpSp>
        <p:nvGrpSpPr>
          <p:cNvPr id="142" name="グループ化 141">
            <a:extLst>
              <a:ext uri="{FF2B5EF4-FFF2-40B4-BE49-F238E27FC236}">
                <a16:creationId xmlns:a16="http://schemas.microsoft.com/office/drawing/2014/main" id="{43D01B29-2767-44A7-98E1-06E3AFA03437}"/>
              </a:ext>
            </a:extLst>
          </p:cNvPr>
          <p:cNvGrpSpPr/>
          <p:nvPr/>
        </p:nvGrpSpPr>
        <p:grpSpPr>
          <a:xfrm>
            <a:off x="6675500" y="2317492"/>
            <a:ext cx="1501977" cy="2030629"/>
            <a:chOff x="5151500" y="2317491"/>
            <a:chExt cx="1501977" cy="2030629"/>
          </a:xfrm>
        </p:grpSpPr>
        <p:sp>
          <p:nvSpPr>
            <p:cNvPr id="143" name="フリーフォーム: 図形 142">
              <a:extLst>
                <a:ext uri="{FF2B5EF4-FFF2-40B4-BE49-F238E27FC236}">
                  <a16:creationId xmlns:a16="http://schemas.microsoft.com/office/drawing/2014/main" id="{795F4876-B569-46DF-B2B0-FD0C95551F67}"/>
                </a:ext>
              </a:extLst>
            </p:cNvPr>
            <p:cNvSpPr/>
            <p:nvPr/>
          </p:nvSpPr>
          <p:spPr>
            <a:xfrm>
              <a:off x="5151500" y="2317491"/>
              <a:ext cx="1394927" cy="755780"/>
            </a:xfrm>
            <a:custGeom>
              <a:avLst/>
              <a:gdLst>
                <a:gd name="connsiteX0" fmla="*/ 0 w 1859902"/>
                <a:gd name="connsiteY0" fmla="*/ 0 h 1007706"/>
                <a:gd name="connsiteX1" fmla="*/ 864637 w 1859902"/>
                <a:gd name="connsiteY1" fmla="*/ 646922 h 1007706"/>
                <a:gd name="connsiteX2" fmla="*/ 1859902 w 1859902"/>
                <a:gd name="connsiteY2" fmla="*/ 1007706 h 1007706"/>
              </a:gdLst>
              <a:ahLst/>
              <a:cxnLst>
                <a:cxn ang="0">
                  <a:pos x="connsiteX0" y="connsiteY0"/>
                </a:cxn>
                <a:cxn ang="0">
                  <a:pos x="connsiteX1" y="connsiteY1"/>
                </a:cxn>
                <a:cxn ang="0">
                  <a:pos x="connsiteX2" y="connsiteY2"/>
                </a:cxn>
              </a:cxnLst>
              <a:rect l="l" t="t" r="r" b="b"/>
              <a:pathLst>
                <a:path w="1859902" h="1007706">
                  <a:moveTo>
                    <a:pt x="0" y="0"/>
                  </a:moveTo>
                  <a:cubicBezTo>
                    <a:pt x="277326" y="239485"/>
                    <a:pt x="554653" y="478971"/>
                    <a:pt x="864637" y="646922"/>
                  </a:cubicBezTo>
                  <a:cubicBezTo>
                    <a:pt x="1174621" y="814873"/>
                    <a:pt x="1517261" y="911289"/>
                    <a:pt x="1859902" y="1007706"/>
                  </a:cubicBezTo>
                </a:path>
              </a:pathLst>
            </a:custGeom>
            <a:noFill/>
            <a:ln w="190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4" name="フリーフォーム: 図形 143">
              <a:extLst>
                <a:ext uri="{FF2B5EF4-FFF2-40B4-BE49-F238E27FC236}">
                  <a16:creationId xmlns:a16="http://schemas.microsoft.com/office/drawing/2014/main" id="{16AC625D-B8B5-4DCC-96DB-39EB4A0EDBAA}"/>
                </a:ext>
              </a:extLst>
            </p:cNvPr>
            <p:cNvSpPr/>
            <p:nvPr/>
          </p:nvSpPr>
          <p:spPr>
            <a:xfrm>
              <a:off x="5915776" y="2858666"/>
              <a:ext cx="677304" cy="1413588"/>
            </a:xfrm>
            <a:custGeom>
              <a:avLst/>
              <a:gdLst>
                <a:gd name="connsiteX0" fmla="*/ 1113 w 903072"/>
                <a:gd name="connsiteY0" fmla="*/ 0 h 1884784"/>
                <a:gd name="connsiteX1" fmla="*/ 144183 w 903072"/>
                <a:gd name="connsiteY1" fmla="*/ 901959 h 1884784"/>
                <a:gd name="connsiteX2" fmla="*/ 903072 w 903072"/>
                <a:gd name="connsiteY2" fmla="*/ 1884784 h 1884784"/>
              </a:gdLst>
              <a:ahLst/>
              <a:cxnLst>
                <a:cxn ang="0">
                  <a:pos x="connsiteX0" y="connsiteY0"/>
                </a:cxn>
                <a:cxn ang="0">
                  <a:pos x="connsiteX1" y="connsiteY1"/>
                </a:cxn>
                <a:cxn ang="0">
                  <a:pos x="connsiteX2" y="connsiteY2"/>
                </a:cxn>
              </a:cxnLst>
              <a:rect l="l" t="t" r="r" b="b"/>
              <a:pathLst>
                <a:path w="903072" h="1884784">
                  <a:moveTo>
                    <a:pt x="1113" y="0"/>
                  </a:moveTo>
                  <a:cubicBezTo>
                    <a:pt x="-2515" y="293914"/>
                    <a:pt x="-6143" y="587828"/>
                    <a:pt x="144183" y="901959"/>
                  </a:cubicBezTo>
                  <a:cubicBezTo>
                    <a:pt x="294509" y="1216090"/>
                    <a:pt x="598790" y="1550437"/>
                    <a:pt x="903072" y="1884784"/>
                  </a:cubicBezTo>
                </a:path>
              </a:pathLst>
            </a:custGeom>
            <a:noFill/>
            <a:ln w="190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5" name="テキスト ボックス 144">
              <a:extLst>
                <a:ext uri="{FF2B5EF4-FFF2-40B4-BE49-F238E27FC236}">
                  <a16:creationId xmlns:a16="http://schemas.microsoft.com/office/drawing/2014/main" id="{3E5F7028-5585-4578-9D5D-ACDC8526517D}"/>
                </a:ext>
              </a:extLst>
            </p:cNvPr>
            <p:cNvSpPr txBox="1"/>
            <p:nvPr/>
          </p:nvSpPr>
          <p:spPr>
            <a:xfrm>
              <a:off x="6079281" y="2782177"/>
              <a:ext cx="574196" cy="24622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rPr>
                <a:t>Mask3</a:t>
              </a:r>
              <a:endParaRPr kumimoji="1" lang="ja-JP" altLang="en-US" sz="10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endParaRPr>
            </a:p>
          </p:txBody>
        </p:sp>
        <p:sp>
          <p:nvSpPr>
            <p:cNvPr id="146" name="テキスト ボックス 145">
              <a:extLst>
                <a:ext uri="{FF2B5EF4-FFF2-40B4-BE49-F238E27FC236}">
                  <a16:creationId xmlns:a16="http://schemas.microsoft.com/office/drawing/2014/main" id="{2D372CF0-31C9-4FEF-91BA-2748B1945E0D}"/>
                </a:ext>
              </a:extLst>
            </p:cNvPr>
            <p:cNvSpPr txBox="1"/>
            <p:nvPr/>
          </p:nvSpPr>
          <p:spPr>
            <a:xfrm>
              <a:off x="5979000" y="4101899"/>
              <a:ext cx="574196" cy="24622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rPr>
                <a:t>Mask4</a:t>
              </a:r>
              <a:endParaRPr kumimoji="1" lang="ja-JP" altLang="en-US" sz="10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endParaRPr>
            </a:p>
          </p:txBody>
        </p:sp>
      </p:grpSp>
      <p:grpSp>
        <p:nvGrpSpPr>
          <p:cNvPr id="147" name="グループ化 146">
            <a:extLst>
              <a:ext uri="{FF2B5EF4-FFF2-40B4-BE49-F238E27FC236}">
                <a16:creationId xmlns:a16="http://schemas.microsoft.com/office/drawing/2014/main" id="{EED0E19D-7699-40C0-99C8-AE6A33F24FFE}"/>
              </a:ext>
            </a:extLst>
          </p:cNvPr>
          <p:cNvGrpSpPr/>
          <p:nvPr/>
        </p:nvGrpSpPr>
        <p:grpSpPr>
          <a:xfrm>
            <a:off x="4781388" y="2317492"/>
            <a:ext cx="4412247" cy="650349"/>
            <a:chOff x="3257387" y="2317491"/>
            <a:chExt cx="4412247" cy="650349"/>
          </a:xfrm>
        </p:grpSpPr>
        <p:sp>
          <p:nvSpPr>
            <p:cNvPr id="148" name="フリーフォーム: 図形 147">
              <a:extLst>
                <a:ext uri="{FF2B5EF4-FFF2-40B4-BE49-F238E27FC236}">
                  <a16:creationId xmlns:a16="http://schemas.microsoft.com/office/drawing/2014/main" id="{FDB688FE-14FB-4E2B-BD20-6B5F4DAC1FDD}"/>
                </a:ext>
              </a:extLst>
            </p:cNvPr>
            <p:cNvSpPr/>
            <p:nvPr/>
          </p:nvSpPr>
          <p:spPr>
            <a:xfrm>
              <a:off x="3257387" y="2317491"/>
              <a:ext cx="4367494" cy="643812"/>
            </a:xfrm>
            <a:custGeom>
              <a:avLst/>
              <a:gdLst>
                <a:gd name="connsiteX0" fmla="*/ 0 w 6002693"/>
                <a:gd name="connsiteY0" fmla="*/ 0 h 858416"/>
                <a:gd name="connsiteX1" fmla="*/ 491412 w 6002693"/>
                <a:gd name="connsiteY1" fmla="*/ 236375 h 858416"/>
                <a:gd name="connsiteX2" fmla="*/ 1635967 w 6002693"/>
                <a:gd name="connsiteY2" fmla="*/ 279918 h 858416"/>
                <a:gd name="connsiteX3" fmla="*/ 3514530 w 6002693"/>
                <a:gd name="connsiteY3" fmla="*/ 279918 h 858416"/>
                <a:gd name="connsiteX4" fmla="*/ 5349551 w 6002693"/>
                <a:gd name="connsiteY4" fmla="*/ 391885 h 858416"/>
                <a:gd name="connsiteX5" fmla="*/ 5890726 w 6002693"/>
                <a:gd name="connsiteY5" fmla="*/ 684245 h 858416"/>
                <a:gd name="connsiteX6" fmla="*/ 6002693 w 6002693"/>
                <a:gd name="connsiteY6" fmla="*/ 858416 h 858416"/>
                <a:gd name="connsiteX0" fmla="*/ 0 w 6002693"/>
                <a:gd name="connsiteY0" fmla="*/ 0 h 858416"/>
                <a:gd name="connsiteX1" fmla="*/ 491412 w 6002693"/>
                <a:gd name="connsiteY1" fmla="*/ 236375 h 858416"/>
                <a:gd name="connsiteX2" fmla="*/ 1635967 w 6002693"/>
                <a:gd name="connsiteY2" fmla="*/ 279918 h 858416"/>
                <a:gd name="connsiteX3" fmla="*/ 3514530 w 6002693"/>
                <a:gd name="connsiteY3" fmla="*/ 279918 h 858416"/>
                <a:gd name="connsiteX4" fmla="*/ 5349551 w 6002693"/>
                <a:gd name="connsiteY4" fmla="*/ 391885 h 858416"/>
                <a:gd name="connsiteX5" fmla="*/ 5878285 w 6002693"/>
                <a:gd name="connsiteY5" fmla="*/ 646923 h 858416"/>
                <a:gd name="connsiteX6" fmla="*/ 6002693 w 6002693"/>
                <a:gd name="connsiteY6" fmla="*/ 858416 h 858416"/>
                <a:gd name="connsiteX0" fmla="*/ 0 w 6002693"/>
                <a:gd name="connsiteY0" fmla="*/ 0 h 858416"/>
                <a:gd name="connsiteX1" fmla="*/ 491412 w 6002693"/>
                <a:gd name="connsiteY1" fmla="*/ 236375 h 858416"/>
                <a:gd name="connsiteX2" fmla="*/ 1635967 w 6002693"/>
                <a:gd name="connsiteY2" fmla="*/ 279918 h 858416"/>
                <a:gd name="connsiteX3" fmla="*/ 3514530 w 6002693"/>
                <a:gd name="connsiteY3" fmla="*/ 279918 h 858416"/>
                <a:gd name="connsiteX4" fmla="*/ 5349551 w 6002693"/>
                <a:gd name="connsiteY4" fmla="*/ 391885 h 858416"/>
                <a:gd name="connsiteX5" fmla="*/ 5878285 w 6002693"/>
                <a:gd name="connsiteY5" fmla="*/ 646923 h 858416"/>
                <a:gd name="connsiteX6" fmla="*/ 6002693 w 6002693"/>
                <a:gd name="connsiteY6" fmla="*/ 858416 h 858416"/>
                <a:gd name="connsiteX0" fmla="*/ 0 w 6002693"/>
                <a:gd name="connsiteY0" fmla="*/ 0 h 858416"/>
                <a:gd name="connsiteX1" fmla="*/ 491412 w 6002693"/>
                <a:gd name="connsiteY1" fmla="*/ 236375 h 858416"/>
                <a:gd name="connsiteX2" fmla="*/ 1635967 w 6002693"/>
                <a:gd name="connsiteY2" fmla="*/ 279918 h 858416"/>
                <a:gd name="connsiteX3" fmla="*/ 3514530 w 6002693"/>
                <a:gd name="connsiteY3" fmla="*/ 279918 h 858416"/>
                <a:gd name="connsiteX4" fmla="*/ 5349551 w 6002693"/>
                <a:gd name="connsiteY4" fmla="*/ 391885 h 858416"/>
                <a:gd name="connsiteX5" fmla="*/ 5878285 w 6002693"/>
                <a:gd name="connsiteY5" fmla="*/ 646923 h 858416"/>
                <a:gd name="connsiteX6" fmla="*/ 6002693 w 6002693"/>
                <a:gd name="connsiteY6" fmla="*/ 858416 h 85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2693" h="858416">
                  <a:moveTo>
                    <a:pt x="0" y="0"/>
                  </a:moveTo>
                  <a:cubicBezTo>
                    <a:pt x="109375" y="94861"/>
                    <a:pt x="218751" y="189722"/>
                    <a:pt x="491412" y="236375"/>
                  </a:cubicBezTo>
                  <a:cubicBezTo>
                    <a:pt x="764073" y="283028"/>
                    <a:pt x="1132114" y="272661"/>
                    <a:pt x="1635967" y="279918"/>
                  </a:cubicBezTo>
                  <a:cubicBezTo>
                    <a:pt x="2139820" y="287175"/>
                    <a:pt x="2895599" y="261257"/>
                    <a:pt x="3514530" y="279918"/>
                  </a:cubicBezTo>
                  <a:cubicBezTo>
                    <a:pt x="4133461" y="298579"/>
                    <a:pt x="4955592" y="330718"/>
                    <a:pt x="5349551" y="391885"/>
                  </a:cubicBezTo>
                  <a:cubicBezTo>
                    <a:pt x="5743510" y="453052"/>
                    <a:pt x="5800530" y="544286"/>
                    <a:pt x="5878285" y="646923"/>
                  </a:cubicBezTo>
                  <a:cubicBezTo>
                    <a:pt x="5949820" y="724678"/>
                    <a:pt x="6001138" y="810208"/>
                    <a:pt x="6002693" y="858416"/>
                  </a:cubicBezTo>
                </a:path>
              </a:pathLst>
            </a:custGeom>
            <a:noFill/>
            <a:ln w="1905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0" name="テキスト ボックス 149">
              <a:extLst>
                <a:ext uri="{FF2B5EF4-FFF2-40B4-BE49-F238E27FC236}">
                  <a16:creationId xmlns:a16="http://schemas.microsoft.com/office/drawing/2014/main" id="{DAEC1293-5E99-4592-BFA0-AB1A729D598E}"/>
                </a:ext>
              </a:extLst>
            </p:cNvPr>
            <p:cNvSpPr txBox="1"/>
            <p:nvPr/>
          </p:nvSpPr>
          <p:spPr>
            <a:xfrm>
              <a:off x="6677055" y="2721619"/>
              <a:ext cx="992579" cy="24622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0070C0"/>
                  </a:solidFill>
                  <a:effectLst/>
                  <a:uLnTx/>
                  <a:uFillTx/>
                  <a:latin typeface="Arial"/>
                  <a:ea typeface="游ゴシック" panose="020B0400000000000000" pitchFamily="50" charset="-128"/>
                  <a:cs typeface="Arial"/>
                  <a:sym typeface="Arial"/>
                  <a:rtl val="0"/>
                </a:rPr>
                <a:t>Trans. Param</a:t>
              </a:r>
              <a:endParaRPr kumimoji="1" lang="ja-JP" altLang="en-US" sz="1000" b="1" i="0" u="none" strike="noStrike" kern="1200" cap="none" spc="0" normalizeH="0" baseline="0" noProof="0" dirty="0">
                <a:ln>
                  <a:noFill/>
                </a:ln>
                <a:solidFill>
                  <a:srgbClr val="0070C0"/>
                </a:solidFill>
                <a:effectLst/>
                <a:uLnTx/>
                <a:uFillTx/>
                <a:latin typeface="Arial"/>
                <a:ea typeface="游ゴシック" panose="020B0400000000000000" pitchFamily="50" charset="-128"/>
                <a:cs typeface="Arial"/>
                <a:sym typeface="Arial"/>
                <a:rtl val="0"/>
              </a:endParaRPr>
            </a:p>
          </p:txBody>
        </p:sp>
      </p:grpSp>
      <p:grpSp>
        <p:nvGrpSpPr>
          <p:cNvPr id="151" name="グループ化 150">
            <a:extLst>
              <a:ext uri="{FF2B5EF4-FFF2-40B4-BE49-F238E27FC236}">
                <a16:creationId xmlns:a16="http://schemas.microsoft.com/office/drawing/2014/main" id="{B8FB0554-C812-445F-A9D9-524D22A3D6BB}"/>
              </a:ext>
            </a:extLst>
          </p:cNvPr>
          <p:cNvGrpSpPr/>
          <p:nvPr/>
        </p:nvGrpSpPr>
        <p:grpSpPr>
          <a:xfrm>
            <a:off x="4580779" y="2312826"/>
            <a:ext cx="2626053" cy="545841"/>
            <a:chOff x="3056778" y="2312825"/>
            <a:chExt cx="2626053" cy="545841"/>
          </a:xfrm>
        </p:grpSpPr>
        <p:sp>
          <p:nvSpPr>
            <p:cNvPr id="152" name="フリーフォーム: 図形 151">
              <a:extLst>
                <a:ext uri="{FF2B5EF4-FFF2-40B4-BE49-F238E27FC236}">
                  <a16:creationId xmlns:a16="http://schemas.microsoft.com/office/drawing/2014/main" id="{3EE49EF6-E15C-4D84-8590-CC8083952BDD}"/>
                </a:ext>
              </a:extLst>
            </p:cNvPr>
            <p:cNvSpPr/>
            <p:nvPr/>
          </p:nvSpPr>
          <p:spPr>
            <a:xfrm>
              <a:off x="3056778" y="2312825"/>
              <a:ext cx="1964094" cy="545841"/>
            </a:xfrm>
            <a:custGeom>
              <a:avLst/>
              <a:gdLst>
                <a:gd name="connsiteX0" fmla="*/ 0 w 2618792"/>
                <a:gd name="connsiteY0" fmla="*/ 0 h 727788"/>
                <a:gd name="connsiteX1" fmla="*/ 609600 w 2618792"/>
                <a:gd name="connsiteY1" fmla="*/ 335902 h 727788"/>
                <a:gd name="connsiteX2" fmla="*/ 2146041 w 2618792"/>
                <a:gd name="connsiteY2" fmla="*/ 410547 h 727788"/>
                <a:gd name="connsiteX3" fmla="*/ 2618792 w 2618792"/>
                <a:gd name="connsiteY3" fmla="*/ 727788 h 727788"/>
              </a:gdLst>
              <a:ahLst/>
              <a:cxnLst>
                <a:cxn ang="0">
                  <a:pos x="connsiteX0" y="connsiteY0"/>
                </a:cxn>
                <a:cxn ang="0">
                  <a:pos x="connsiteX1" y="connsiteY1"/>
                </a:cxn>
                <a:cxn ang="0">
                  <a:pos x="connsiteX2" y="connsiteY2"/>
                </a:cxn>
                <a:cxn ang="0">
                  <a:pos x="connsiteX3" y="connsiteY3"/>
                </a:cxn>
              </a:cxnLst>
              <a:rect l="l" t="t" r="r" b="b"/>
              <a:pathLst>
                <a:path w="2618792" h="727788">
                  <a:moveTo>
                    <a:pt x="0" y="0"/>
                  </a:moveTo>
                  <a:cubicBezTo>
                    <a:pt x="125963" y="133739"/>
                    <a:pt x="251927" y="267478"/>
                    <a:pt x="609600" y="335902"/>
                  </a:cubicBezTo>
                  <a:cubicBezTo>
                    <a:pt x="967273" y="404326"/>
                    <a:pt x="1811176" y="345233"/>
                    <a:pt x="2146041" y="410547"/>
                  </a:cubicBezTo>
                  <a:cubicBezTo>
                    <a:pt x="2480906" y="475861"/>
                    <a:pt x="2549849" y="601824"/>
                    <a:pt x="2618792" y="727788"/>
                  </a:cubicBezTo>
                </a:path>
              </a:pathLst>
            </a:custGeom>
            <a:noFill/>
            <a:ln w="19050">
              <a:solidFill>
                <a:srgbClr val="92D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3" name="テキスト ボックス 152">
              <a:extLst>
                <a:ext uri="{FF2B5EF4-FFF2-40B4-BE49-F238E27FC236}">
                  <a16:creationId xmlns:a16="http://schemas.microsoft.com/office/drawing/2014/main" id="{77BE88AC-F570-416D-A3E6-302E2C3B3F47}"/>
                </a:ext>
              </a:extLst>
            </p:cNvPr>
            <p:cNvSpPr txBox="1"/>
            <p:nvPr/>
          </p:nvSpPr>
          <p:spPr>
            <a:xfrm>
              <a:off x="4709488" y="2558295"/>
              <a:ext cx="973343" cy="24622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70AD47"/>
                  </a:solidFill>
                  <a:effectLst/>
                  <a:uLnTx/>
                  <a:uFillTx/>
                  <a:latin typeface="Arial"/>
                  <a:ea typeface="游ゴシック" panose="020B0400000000000000" pitchFamily="50" charset="-128"/>
                  <a:cs typeface="Arial"/>
                  <a:sym typeface="Arial"/>
                  <a:rtl val="0"/>
                </a:rPr>
                <a:t>Atten. Param</a:t>
              </a:r>
              <a:endParaRPr kumimoji="1" lang="ja-JP" altLang="en-US" sz="1000" b="1" i="0" u="none" strike="noStrike" kern="1200" cap="none" spc="0" normalizeH="0" baseline="0" noProof="0" dirty="0">
                <a:ln>
                  <a:noFill/>
                </a:ln>
                <a:solidFill>
                  <a:srgbClr val="70AD47"/>
                </a:solidFill>
                <a:effectLst/>
                <a:uLnTx/>
                <a:uFillTx/>
                <a:latin typeface="Arial"/>
                <a:ea typeface="游ゴシック" panose="020B0400000000000000" pitchFamily="50" charset="-128"/>
                <a:cs typeface="Arial"/>
                <a:sym typeface="Arial"/>
                <a:rtl val="0"/>
              </a:endParaRPr>
            </a:p>
          </p:txBody>
        </p:sp>
      </p:grpSp>
      <p:grpSp>
        <p:nvGrpSpPr>
          <p:cNvPr id="154" name="グループ化 153">
            <a:extLst>
              <a:ext uri="{FF2B5EF4-FFF2-40B4-BE49-F238E27FC236}">
                <a16:creationId xmlns:a16="http://schemas.microsoft.com/office/drawing/2014/main" id="{1352326D-684B-4EA6-BD30-48ADE129439B}"/>
              </a:ext>
            </a:extLst>
          </p:cNvPr>
          <p:cNvGrpSpPr/>
          <p:nvPr/>
        </p:nvGrpSpPr>
        <p:grpSpPr>
          <a:xfrm>
            <a:off x="6912918" y="1634681"/>
            <a:ext cx="1370775" cy="267893"/>
            <a:chOff x="5388917" y="1634680"/>
            <a:chExt cx="1370775" cy="267893"/>
          </a:xfrm>
        </p:grpSpPr>
        <p:sp>
          <p:nvSpPr>
            <p:cNvPr id="156" name="テキスト ボックス 155">
              <a:extLst>
                <a:ext uri="{FF2B5EF4-FFF2-40B4-BE49-F238E27FC236}">
                  <a16:creationId xmlns:a16="http://schemas.microsoft.com/office/drawing/2014/main" id="{B2251B40-12EC-4A7E-9B45-678D5F863151}"/>
                </a:ext>
              </a:extLst>
            </p:cNvPr>
            <p:cNvSpPr txBox="1"/>
            <p:nvPr/>
          </p:nvSpPr>
          <p:spPr>
            <a:xfrm>
              <a:off x="5419260" y="1634680"/>
              <a:ext cx="1340432" cy="21929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825"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Probabilistic Latent state</a:t>
              </a:r>
            </a:p>
          </p:txBody>
        </p:sp>
        <p:cxnSp>
          <p:nvCxnSpPr>
            <p:cNvPr id="158" name="直線コネクタ 157">
              <a:extLst>
                <a:ext uri="{FF2B5EF4-FFF2-40B4-BE49-F238E27FC236}">
                  <a16:creationId xmlns:a16="http://schemas.microsoft.com/office/drawing/2014/main" id="{FB859C29-100F-4A00-AA11-64BB6CD98619}"/>
                </a:ext>
              </a:extLst>
            </p:cNvPr>
            <p:cNvCxnSpPr>
              <a:cxnSpLocks/>
            </p:cNvCxnSpPr>
            <p:nvPr/>
          </p:nvCxnSpPr>
          <p:spPr>
            <a:xfrm>
              <a:off x="5388917" y="1902573"/>
              <a:ext cx="403796" cy="0"/>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9" name="テキスト ボックス 158">
            <a:extLst>
              <a:ext uri="{FF2B5EF4-FFF2-40B4-BE49-F238E27FC236}">
                <a16:creationId xmlns:a16="http://schemas.microsoft.com/office/drawing/2014/main" id="{395DFBF3-3844-4931-8410-B95C96B2A078}"/>
              </a:ext>
            </a:extLst>
          </p:cNvPr>
          <p:cNvSpPr txBox="1"/>
          <p:nvPr/>
        </p:nvSpPr>
        <p:spPr>
          <a:xfrm>
            <a:off x="4449689" y="4715885"/>
            <a:ext cx="16273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Peripheral vision</a:t>
            </a:r>
            <a:endParaRPr kumimoji="1" lang="ja-JP" altLang="en-US" sz="1400" b="1"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160" name="テキスト ボックス 159">
            <a:extLst>
              <a:ext uri="{FF2B5EF4-FFF2-40B4-BE49-F238E27FC236}">
                <a16:creationId xmlns:a16="http://schemas.microsoft.com/office/drawing/2014/main" id="{B3C55F2A-AE9E-49FF-98CF-5881575AAFFF}"/>
              </a:ext>
            </a:extLst>
          </p:cNvPr>
          <p:cNvSpPr txBox="1"/>
          <p:nvPr/>
        </p:nvSpPr>
        <p:spPr>
          <a:xfrm>
            <a:off x="8040288" y="4698443"/>
            <a:ext cx="15247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Attended vision</a:t>
            </a:r>
            <a:endParaRPr kumimoji="1" lang="ja-JP" altLang="en-US" sz="1400" b="1"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227" name="テキスト ボックス 226">
            <a:extLst>
              <a:ext uri="{FF2B5EF4-FFF2-40B4-BE49-F238E27FC236}">
                <a16:creationId xmlns:a16="http://schemas.microsoft.com/office/drawing/2014/main" id="{CDAF9AD5-2751-4249-A2F1-9F28B902BFE3}"/>
              </a:ext>
            </a:extLst>
          </p:cNvPr>
          <p:cNvSpPr txBox="1"/>
          <p:nvPr/>
        </p:nvSpPr>
        <p:spPr>
          <a:xfrm>
            <a:off x="8835946" y="1678853"/>
            <a:ext cx="1598964"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B0F0"/>
                </a:solidFill>
                <a:effectLst/>
                <a:uLnTx/>
                <a:uFillTx/>
                <a:latin typeface="Arial"/>
                <a:ea typeface="游ゴシック" panose="020B0400000000000000" pitchFamily="50" charset="-128"/>
                <a:cs typeface="Arial"/>
                <a:sym typeface="Arial"/>
                <a:rtl val="0"/>
              </a:rPr>
              <a:t>Affine transformation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B0F0"/>
                </a:solidFill>
                <a:effectLst/>
                <a:uLnTx/>
                <a:uFillTx/>
                <a:latin typeface="Arial"/>
                <a:ea typeface="游ゴシック" panose="020B0400000000000000" pitchFamily="50" charset="-128"/>
                <a:cs typeface="Arial"/>
                <a:sym typeface="Arial"/>
                <a:rtl val="0"/>
              </a:rPr>
              <a:t>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B0F0"/>
                </a:solidFill>
                <a:effectLst/>
                <a:uLnTx/>
                <a:uFillTx/>
                <a:latin typeface="Arial"/>
                <a:ea typeface="游ゴシック" panose="020B0400000000000000" pitchFamily="50" charset="-128"/>
                <a:cs typeface="Arial"/>
                <a:sym typeface="Arial"/>
                <a:rtl val="0"/>
              </a:rPr>
              <a:t>Trans. Param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B0F0"/>
                </a:solidFill>
                <a:effectLst/>
                <a:uLnTx/>
                <a:uFillTx/>
                <a:latin typeface="Arial"/>
                <a:ea typeface="游ゴシック" panose="020B0400000000000000" pitchFamily="50" charset="-128"/>
                <a:cs typeface="Arial"/>
                <a:sym typeface="Arial"/>
                <a:rtl val="0"/>
              </a:rPr>
              <a:t>(ΔX, ΔY, </a:t>
            </a:r>
            <a:r>
              <a:rPr kumimoji="1" lang="en-US" altLang="ja-JP" sz="1200" b="0" i="0" u="none" strike="noStrike" kern="1200" cap="none" spc="0" normalizeH="0" baseline="0" noProof="0" dirty="0" err="1">
                <a:ln>
                  <a:noFill/>
                </a:ln>
                <a:solidFill>
                  <a:srgbClr val="00B0F0"/>
                </a:solidFill>
                <a:effectLst/>
                <a:uLnTx/>
                <a:uFillTx/>
                <a:latin typeface="Arial"/>
                <a:ea typeface="游ゴシック" panose="020B0400000000000000" pitchFamily="50" charset="-128"/>
                <a:cs typeface="Arial"/>
                <a:sym typeface="Arial"/>
                <a:rtl val="0"/>
              </a:rPr>
              <a:t>ΔScaling</a:t>
            </a:r>
            <a:r>
              <a:rPr kumimoji="1" lang="en-US" altLang="ja-JP" sz="1200" b="0" i="0" u="none" strike="noStrike" kern="1200" cap="none" spc="0" normalizeH="0" baseline="0" noProof="0" dirty="0">
                <a:ln>
                  <a:noFill/>
                </a:ln>
                <a:solidFill>
                  <a:srgbClr val="00B0F0"/>
                </a:solidFill>
                <a:effectLst/>
                <a:uLnTx/>
                <a:uFillTx/>
                <a:latin typeface="Arial"/>
                <a:ea typeface="游ゴシック" panose="020B0400000000000000" pitchFamily="50" charset="-128"/>
                <a:cs typeface="Arial"/>
                <a:sym typeface="Arial"/>
                <a:rtl val="0"/>
              </a:rPr>
              <a:t>)</a:t>
            </a:r>
            <a:endParaRPr kumimoji="1" lang="ja-JP" altLang="en-US" sz="1200" b="0" i="0" u="none" strike="noStrike" kern="1200" cap="none" spc="0" normalizeH="0" baseline="0" noProof="0" dirty="0">
              <a:ln>
                <a:noFill/>
              </a:ln>
              <a:solidFill>
                <a:srgbClr val="00B0F0"/>
              </a:solidFill>
              <a:effectLst/>
              <a:uLnTx/>
              <a:uFillTx/>
              <a:latin typeface="Arial"/>
              <a:ea typeface="游ゴシック" panose="020B0400000000000000" pitchFamily="50" charset="-128"/>
              <a:cs typeface="Arial"/>
              <a:sym typeface="Arial"/>
              <a:rtl val="0"/>
            </a:endParaRPr>
          </a:p>
        </p:txBody>
      </p:sp>
      <p:grpSp>
        <p:nvGrpSpPr>
          <p:cNvPr id="37" name="グループ化 36">
            <a:extLst>
              <a:ext uri="{FF2B5EF4-FFF2-40B4-BE49-F238E27FC236}">
                <a16:creationId xmlns:a16="http://schemas.microsoft.com/office/drawing/2014/main" id="{0590A7FA-3A40-2FBA-C933-D02211416F30}"/>
              </a:ext>
            </a:extLst>
          </p:cNvPr>
          <p:cNvGrpSpPr/>
          <p:nvPr/>
        </p:nvGrpSpPr>
        <p:grpSpPr>
          <a:xfrm>
            <a:off x="5060189" y="5194437"/>
            <a:ext cx="3676645" cy="1474863"/>
            <a:chOff x="5663161" y="224132"/>
            <a:chExt cx="3676645" cy="1474863"/>
          </a:xfrm>
        </p:grpSpPr>
        <p:grpSp>
          <p:nvGrpSpPr>
            <p:cNvPr id="35" name="グループ化 34">
              <a:extLst>
                <a:ext uri="{FF2B5EF4-FFF2-40B4-BE49-F238E27FC236}">
                  <a16:creationId xmlns:a16="http://schemas.microsoft.com/office/drawing/2014/main" id="{E4D1BFC4-9573-13DE-AEB1-4281575B9802}"/>
                </a:ext>
              </a:extLst>
            </p:cNvPr>
            <p:cNvGrpSpPr/>
            <p:nvPr/>
          </p:nvGrpSpPr>
          <p:grpSpPr>
            <a:xfrm>
              <a:off x="5663161" y="523582"/>
              <a:ext cx="3676645" cy="1175413"/>
              <a:chOff x="5687122" y="617185"/>
              <a:chExt cx="3676645" cy="1175413"/>
            </a:xfrm>
          </p:grpSpPr>
          <p:grpSp>
            <p:nvGrpSpPr>
              <p:cNvPr id="23" name="グループ化 22">
                <a:extLst>
                  <a:ext uri="{FF2B5EF4-FFF2-40B4-BE49-F238E27FC236}">
                    <a16:creationId xmlns:a16="http://schemas.microsoft.com/office/drawing/2014/main" id="{3ED1776D-5E00-0829-8926-BD8664C27DEC}"/>
                  </a:ext>
                </a:extLst>
              </p:cNvPr>
              <p:cNvGrpSpPr/>
              <p:nvPr/>
            </p:nvGrpSpPr>
            <p:grpSpPr>
              <a:xfrm>
                <a:off x="6226139" y="1058389"/>
                <a:ext cx="2378921" cy="215444"/>
                <a:chOff x="5537804" y="1012164"/>
                <a:chExt cx="2378921" cy="215444"/>
              </a:xfrm>
            </p:grpSpPr>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81D0BB85-00B5-3B74-1F71-8D52E331B388}"/>
                        </a:ext>
                      </a:extLst>
                    </p:cNvPr>
                    <p:cNvSpPr txBox="1"/>
                    <p:nvPr/>
                  </p:nvSpPr>
                  <p:spPr>
                    <a:xfrm>
                      <a:off x="5537804" y="1012164"/>
                      <a:ext cx="2378921" cy="215444"/>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sz="1400" b="0" i="1" u="none" strike="noStrike" kern="1200" cap="none" spc="0" normalizeH="0" baseline="0" noProof="0" smtClean="0">
                                    <a:ln>
                                      <a:noFill/>
                                    </a:ln>
                                    <a:solidFill>
                                      <a:srgbClr val="000000"/>
                                    </a:solidFill>
                                    <a:effectLst/>
                                    <a:uLnTx/>
                                    <a:uFillTx/>
                                    <a:latin typeface="Cambria Math" panose="02040503050406030204" pitchFamily="18" charset="0"/>
                                    <a:cs typeface="Arial"/>
                                    <a:sym typeface="Arial"/>
                                    <a:rtl val="0"/>
                                  </a:rPr>
                                </m:ctrlPr>
                              </m:sSubPr>
                              <m:e>
                                <m:r>
                                  <a:rPr kumimoji="1" lang="en-US" altLang="ja-JP" sz="1400" b="0" i="1" u="none" strike="noStrike" kern="1200" cap="none" spc="0" normalizeH="0" baseline="0" noProof="0">
                                    <a:ln>
                                      <a:noFill/>
                                    </a:ln>
                                    <a:solidFill>
                                      <a:srgbClr val="000000"/>
                                    </a:solidFill>
                                    <a:effectLst/>
                                    <a:uLnTx/>
                                    <a:uFillTx/>
                                    <a:latin typeface="Cambria Math" panose="02040503050406030204" pitchFamily="18" charset="0"/>
                                    <a:cs typeface="Arial"/>
                                    <a:sym typeface="Arial"/>
                                    <a:rtl val="0"/>
                                  </a:rPr>
                                  <m:t>𝑉</m:t>
                                </m:r>
                              </m:e>
                              <m:sub>
                                <m:r>
                                  <a:rPr kumimoji="1" lang="en-US" altLang="ja-JP" sz="1400" b="0" i="1" u="none" strike="noStrike" kern="1200" cap="none" spc="0" normalizeH="0" baseline="0" noProof="0" smtClean="0">
                                    <a:ln>
                                      <a:noFill/>
                                    </a:ln>
                                    <a:solidFill>
                                      <a:srgbClr val="000000"/>
                                    </a:solidFill>
                                    <a:effectLst/>
                                    <a:uLnTx/>
                                    <a:uFillTx/>
                                    <a:latin typeface="Cambria Math" panose="02040503050406030204" pitchFamily="18" charset="0"/>
                                    <a:cs typeface="Arial"/>
                                    <a:sym typeface="Arial"/>
                                    <a:rtl val="0"/>
                                  </a:rPr>
                                  <m:t>𝑂𝑢𝑡</m:t>
                                </m:r>
                              </m:sub>
                            </m:sSub>
                            <m:r>
                              <a:rPr kumimoji="1" lang="en-US" altLang="ja-JP" sz="1400" b="0" i="1" u="none" strike="noStrike" kern="1200" cap="none" spc="0" normalizeH="0" baseline="0" noProof="0">
                                <a:ln>
                                  <a:noFill/>
                                </a:ln>
                                <a:solidFill>
                                  <a:srgbClr val="000000"/>
                                </a:solidFill>
                                <a:effectLst/>
                                <a:uLnTx/>
                                <a:uFillTx/>
                                <a:latin typeface="Cambria Math" panose="02040503050406030204" pitchFamily="18" charset="0"/>
                                <a:cs typeface="Arial"/>
                                <a:sym typeface="Arial"/>
                                <a:rtl val="0"/>
                              </a:rPr>
                              <m:t>=</m:t>
                            </m:r>
                            <m:r>
                              <a:rPr kumimoji="1" lang="en-US" altLang="ja-JP" sz="1400" b="0" i="1" u="none" strike="noStrike" kern="1200" cap="none" spc="0" normalizeH="0" baseline="0" noProof="0">
                                <a:ln>
                                  <a:noFill/>
                                </a:ln>
                                <a:solidFill>
                                  <a:srgbClr val="000000"/>
                                </a:solidFill>
                                <a:effectLst/>
                                <a:uLnTx/>
                                <a:uFillTx/>
                                <a:latin typeface="Cambria Math" panose="02040503050406030204" pitchFamily="18" charset="0"/>
                                <a:cs typeface="Arial"/>
                                <a:sym typeface="Arial"/>
                                <a:rtl val="0"/>
                              </a:rPr>
                              <m:t>𝐺</m:t>
                            </m:r>
                            <m:r>
                              <a:rPr kumimoji="1" lang="en-US" altLang="ja-JP" sz="1400" b="0" i="1" u="none" strike="noStrike" kern="1200" cap="none" spc="0" normalizeH="0" baseline="0" noProof="0">
                                <a:ln>
                                  <a:noFill/>
                                </a:ln>
                                <a:solidFill>
                                  <a:srgbClr val="000000"/>
                                </a:solidFill>
                                <a:effectLst/>
                                <a:uLnTx/>
                                <a:uFillTx/>
                                <a:latin typeface="Cambria Math" panose="02040503050406030204" pitchFamily="18" charset="0"/>
                                <a:cs typeface="Arial"/>
                                <a:sym typeface="Arial"/>
                                <a:rtl val="0"/>
                              </a:rPr>
                              <m:t>  </m:t>
                            </m:r>
                            <m:sSub>
                              <m:sSubPr>
                                <m:ctrlPr>
                                  <a:rPr kumimoji="1" lang="en-US" altLang="ja-JP" sz="1400" b="0" i="1" u="none" strike="noStrike" kern="1200" cap="none" spc="0" normalizeH="0" baseline="0" noProof="0">
                                    <a:ln>
                                      <a:noFill/>
                                    </a:ln>
                                    <a:solidFill>
                                      <a:srgbClr val="000000"/>
                                    </a:solidFill>
                                    <a:effectLst/>
                                    <a:uLnTx/>
                                    <a:uFillTx/>
                                    <a:latin typeface="Cambria Math" panose="02040503050406030204" pitchFamily="18" charset="0"/>
                                    <a:cs typeface="Arial"/>
                                    <a:sym typeface="Arial"/>
                                    <a:rtl val="0"/>
                                  </a:rPr>
                                </m:ctrlPr>
                              </m:sSubPr>
                              <m:e>
                                <m:r>
                                  <a:rPr kumimoji="1" lang="en-US" altLang="ja-JP" sz="1400" b="0" i="1" u="none" strike="noStrike" kern="1200" cap="none" spc="0" normalizeH="0" baseline="0" noProof="0">
                                    <a:ln>
                                      <a:noFill/>
                                    </a:ln>
                                    <a:solidFill>
                                      <a:srgbClr val="000000"/>
                                    </a:solidFill>
                                    <a:effectLst/>
                                    <a:uLnTx/>
                                    <a:uFillTx/>
                                    <a:latin typeface="Cambria Math" panose="02040503050406030204" pitchFamily="18" charset="0"/>
                                    <a:cs typeface="Arial"/>
                                    <a:sym typeface="Arial"/>
                                    <a:rtl val="0"/>
                                  </a:rPr>
                                  <m:t> </m:t>
                                </m:r>
                                <m:r>
                                  <a:rPr kumimoji="1" lang="en-US" altLang="ja-JP" sz="1400" b="0" i="1" u="none" strike="noStrike" kern="1200" cap="none" spc="0" normalizeH="0" baseline="0" noProof="0">
                                    <a:ln>
                                      <a:noFill/>
                                    </a:ln>
                                    <a:solidFill>
                                      <a:srgbClr val="000000"/>
                                    </a:solidFill>
                                    <a:effectLst/>
                                    <a:uLnTx/>
                                    <a:uFillTx/>
                                    <a:latin typeface="Cambria Math" panose="02040503050406030204" pitchFamily="18" charset="0"/>
                                    <a:cs typeface="Arial"/>
                                    <a:sym typeface="Arial"/>
                                    <a:rtl val="0"/>
                                  </a:rPr>
                                  <m:t>𝑉</m:t>
                                </m:r>
                              </m:e>
                              <m:sub>
                                <m:r>
                                  <a:rPr kumimoji="1" lang="en-US" altLang="ja-JP" sz="1400" b="0" i="1" u="none" strike="noStrike" kern="1200" cap="none" spc="0" normalizeH="0" baseline="0" noProof="0" smtClean="0">
                                    <a:ln>
                                      <a:noFill/>
                                    </a:ln>
                                    <a:solidFill>
                                      <a:srgbClr val="000000"/>
                                    </a:solidFill>
                                    <a:effectLst/>
                                    <a:uLnTx/>
                                    <a:uFillTx/>
                                    <a:latin typeface="Cambria Math" panose="02040503050406030204" pitchFamily="18" charset="0"/>
                                    <a:cs typeface="Arial"/>
                                    <a:sym typeface="Arial"/>
                                    <a:rtl val="0"/>
                                  </a:rPr>
                                  <m:t>𝐼𝑛</m:t>
                                </m:r>
                                <m:r>
                                  <a:rPr kumimoji="1" lang="en-US" altLang="ja-JP" sz="1400" b="0" i="1" u="none" strike="noStrike" kern="1200" cap="none" spc="0" normalizeH="0" baseline="0" noProof="0" smtClean="0">
                                    <a:ln>
                                      <a:noFill/>
                                    </a:ln>
                                    <a:solidFill>
                                      <a:srgbClr val="000000"/>
                                    </a:solidFill>
                                    <a:effectLst/>
                                    <a:uLnTx/>
                                    <a:uFillTx/>
                                    <a:latin typeface="Cambria Math" panose="02040503050406030204" pitchFamily="18" charset="0"/>
                                    <a:cs typeface="Arial"/>
                                    <a:sym typeface="Arial"/>
                                    <a:rtl val="0"/>
                                  </a:rPr>
                                  <m:t>1</m:t>
                                </m:r>
                              </m:sub>
                            </m:sSub>
                            <m:r>
                              <a:rPr kumimoji="1" lang="en-US" altLang="ja-JP" sz="1400" b="0" i="1" u="none" strike="noStrike" kern="1200" cap="none" spc="0" normalizeH="0" baseline="0" noProof="0">
                                <a:ln>
                                  <a:noFill/>
                                </a:ln>
                                <a:solidFill>
                                  <a:srgbClr val="000000"/>
                                </a:solidFill>
                                <a:effectLst/>
                                <a:uLnTx/>
                                <a:uFillTx/>
                                <a:latin typeface="Cambria Math" panose="02040503050406030204" pitchFamily="18" charset="0"/>
                                <a:cs typeface="Arial"/>
                                <a:sym typeface="Arial"/>
                                <a:rtl val="0"/>
                              </a:rPr>
                              <m:t>+</m:t>
                            </m:r>
                            <m:d>
                              <m:dPr>
                                <m:ctrlPr>
                                  <a:rPr kumimoji="1" lang="en-US" altLang="ja-JP" sz="1400" b="0" i="1" u="none" strike="noStrike" kern="1200" cap="none" spc="0" normalizeH="0" baseline="0" noProof="0">
                                    <a:ln>
                                      <a:noFill/>
                                    </a:ln>
                                    <a:solidFill>
                                      <a:srgbClr val="000000"/>
                                    </a:solidFill>
                                    <a:effectLst/>
                                    <a:uLnTx/>
                                    <a:uFillTx/>
                                    <a:latin typeface="Cambria Math" panose="02040503050406030204" pitchFamily="18" charset="0"/>
                                    <a:cs typeface="Arial"/>
                                    <a:sym typeface="Arial"/>
                                    <a:rtl val="0"/>
                                  </a:rPr>
                                </m:ctrlPr>
                              </m:dPr>
                              <m:e>
                                <m:r>
                                  <a:rPr kumimoji="1" lang="en-US" altLang="ja-JP" sz="1400" b="0" i="1" u="none" strike="noStrike" kern="1200" cap="none" spc="0" normalizeH="0" baseline="0" noProof="0">
                                    <a:ln>
                                      <a:noFill/>
                                    </a:ln>
                                    <a:solidFill>
                                      <a:srgbClr val="000000"/>
                                    </a:solidFill>
                                    <a:effectLst/>
                                    <a:uLnTx/>
                                    <a:uFillTx/>
                                    <a:latin typeface="Cambria Math" panose="02040503050406030204" pitchFamily="18" charset="0"/>
                                    <a:cs typeface="Arial"/>
                                    <a:sym typeface="Arial"/>
                                    <a:rtl val="0"/>
                                  </a:rPr>
                                  <m:t>1−</m:t>
                                </m:r>
                                <m:r>
                                  <a:rPr kumimoji="1" lang="en-US" altLang="ja-JP" sz="1400" b="0" i="1" u="none" strike="noStrike" kern="1200" cap="none" spc="0" normalizeH="0" baseline="0" noProof="0">
                                    <a:ln>
                                      <a:noFill/>
                                    </a:ln>
                                    <a:solidFill>
                                      <a:srgbClr val="000000"/>
                                    </a:solidFill>
                                    <a:effectLst/>
                                    <a:uLnTx/>
                                    <a:uFillTx/>
                                    <a:latin typeface="Cambria Math" panose="02040503050406030204" pitchFamily="18" charset="0"/>
                                    <a:cs typeface="Arial"/>
                                    <a:sym typeface="Arial"/>
                                    <a:rtl val="0"/>
                                  </a:rPr>
                                  <m:t>𝐺</m:t>
                                </m:r>
                              </m:e>
                            </m:d>
                            <m:r>
                              <a:rPr kumimoji="1" lang="en-US" altLang="ja-JP" sz="1400" b="0" i="1" u="none" strike="noStrike" kern="1200" cap="none" spc="0" normalizeH="0" baseline="0" noProof="0">
                                <a:ln>
                                  <a:noFill/>
                                </a:ln>
                                <a:solidFill>
                                  <a:srgbClr val="000000"/>
                                </a:solidFill>
                                <a:effectLst/>
                                <a:uLnTx/>
                                <a:uFillTx/>
                                <a:latin typeface="Cambria Math" panose="02040503050406030204" pitchFamily="18" charset="0"/>
                                <a:cs typeface="Arial"/>
                                <a:sym typeface="Arial"/>
                                <a:rtl val="0"/>
                              </a:rPr>
                              <m:t>  </m:t>
                            </m:r>
                            <m:sSub>
                              <m:sSubPr>
                                <m:ctrlPr>
                                  <a:rPr kumimoji="1" lang="en-US" altLang="ja-JP" sz="1400" b="0" i="1" u="none" strike="noStrike" kern="1200" cap="none" spc="0" normalizeH="0" baseline="0" noProof="0">
                                    <a:ln>
                                      <a:noFill/>
                                    </a:ln>
                                    <a:solidFill>
                                      <a:srgbClr val="000000"/>
                                    </a:solidFill>
                                    <a:effectLst/>
                                    <a:uLnTx/>
                                    <a:uFillTx/>
                                    <a:latin typeface="Cambria Math" panose="02040503050406030204" pitchFamily="18" charset="0"/>
                                    <a:cs typeface="Arial"/>
                                    <a:sym typeface="Arial"/>
                                    <a:rtl val="0"/>
                                  </a:rPr>
                                </m:ctrlPr>
                              </m:sSubPr>
                              <m:e>
                                <m:r>
                                  <a:rPr kumimoji="1" lang="en-US" altLang="ja-JP" sz="1400" b="0" i="1" u="none" strike="noStrike" kern="1200" cap="none" spc="0" normalizeH="0" baseline="0" noProof="0">
                                    <a:ln>
                                      <a:noFill/>
                                    </a:ln>
                                    <a:solidFill>
                                      <a:srgbClr val="000000"/>
                                    </a:solidFill>
                                    <a:effectLst/>
                                    <a:uLnTx/>
                                    <a:uFillTx/>
                                    <a:latin typeface="Cambria Math" panose="02040503050406030204" pitchFamily="18" charset="0"/>
                                    <a:cs typeface="Arial"/>
                                    <a:sym typeface="Arial"/>
                                    <a:rtl val="0"/>
                                  </a:rPr>
                                  <m:t> </m:t>
                                </m:r>
                                <m:r>
                                  <a:rPr kumimoji="1" lang="en-US" altLang="ja-JP" sz="1400" b="0" i="1" u="none" strike="noStrike" kern="1200" cap="none" spc="0" normalizeH="0" baseline="0" noProof="0">
                                    <a:ln>
                                      <a:noFill/>
                                    </a:ln>
                                    <a:solidFill>
                                      <a:srgbClr val="000000"/>
                                    </a:solidFill>
                                    <a:effectLst/>
                                    <a:uLnTx/>
                                    <a:uFillTx/>
                                    <a:latin typeface="Cambria Math" panose="02040503050406030204" pitchFamily="18" charset="0"/>
                                    <a:cs typeface="Arial"/>
                                    <a:sym typeface="Arial"/>
                                    <a:rtl val="0"/>
                                  </a:rPr>
                                  <m:t>𝑉</m:t>
                                </m:r>
                              </m:e>
                              <m:sub>
                                <m:r>
                                  <a:rPr kumimoji="1" lang="en-US" altLang="ja-JP" sz="1400" b="0" i="1" u="none" strike="noStrike" kern="1200" cap="none" spc="0" normalizeH="0" baseline="0" noProof="0" smtClean="0">
                                    <a:ln>
                                      <a:noFill/>
                                    </a:ln>
                                    <a:solidFill>
                                      <a:srgbClr val="000000"/>
                                    </a:solidFill>
                                    <a:effectLst/>
                                    <a:uLnTx/>
                                    <a:uFillTx/>
                                    <a:latin typeface="Cambria Math" panose="02040503050406030204" pitchFamily="18" charset="0"/>
                                    <a:cs typeface="Arial"/>
                                    <a:sym typeface="Arial"/>
                                    <a:rtl val="0"/>
                                  </a:rPr>
                                  <m:t>𝐼𝑛</m:t>
                                </m:r>
                                <m:r>
                                  <a:rPr kumimoji="1" lang="en-US" altLang="ja-JP" sz="1400" b="0" i="1" u="none" strike="noStrike" kern="1200" cap="none" spc="0" normalizeH="0" baseline="0" noProof="0" smtClean="0">
                                    <a:ln>
                                      <a:noFill/>
                                    </a:ln>
                                    <a:solidFill>
                                      <a:srgbClr val="000000"/>
                                    </a:solidFill>
                                    <a:effectLst/>
                                    <a:uLnTx/>
                                    <a:uFillTx/>
                                    <a:latin typeface="Cambria Math" panose="02040503050406030204" pitchFamily="18" charset="0"/>
                                    <a:cs typeface="Arial"/>
                                    <a:sym typeface="Arial"/>
                                    <a:rtl val="0"/>
                                  </a:rPr>
                                  <m:t>2</m:t>
                                </m:r>
                              </m:sub>
                            </m:sSub>
                          </m:oMath>
                        </m:oMathPara>
                      </a14:m>
                      <a:endParaRPr kumimoji="1" lang="ja-JP" altLang="en-US" sz="14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mc:Choice>
              <mc:Fallback xmlns="">
                <p:sp>
                  <p:nvSpPr>
                    <p:cNvPr id="2" name="テキスト ボックス 1">
                      <a:extLst>
                        <a:ext uri="{FF2B5EF4-FFF2-40B4-BE49-F238E27FC236}">
                          <a16:creationId xmlns:a16="http://schemas.microsoft.com/office/drawing/2014/main" id="{81D0BB85-00B5-3B74-1F71-8D52E331B388}"/>
                        </a:ext>
                      </a:extLst>
                    </p:cNvPr>
                    <p:cNvSpPr txBox="1">
                      <a:spLocks noRot="1" noChangeAspect="1" noMove="1" noResize="1" noEditPoints="1" noAdjustHandles="1" noChangeArrowheads="1" noChangeShapeType="1" noTextEdit="1"/>
                    </p:cNvSpPr>
                    <p:nvPr/>
                  </p:nvSpPr>
                  <p:spPr>
                    <a:xfrm>
                      <a:off x="5537804" y="1012164"/>
                      <a:ext cx="2378921" cy="215444"/>
                    </a:xfrm>
                    <a:prstGeom prst="rect">
                      <a:avLst/>
                    </a:prstGeom>
                    <a:blipFill>
                      <a:blip r:embed="rId2"/>
                      <a:stretch>
                        <a:fillRect l="-1282" b="-17143"/>
                      </a:stretch>
                    </a:blipFill>
                  </p:spPr>
                  <p:txBody>
                    <a:bodyPr/>
                    <a:lstStyle/>
                    <a:p>
                      <a:r>
                        <a:rPr lang="ja-JP" altLang="en-US">
                          <a:noFill/>
                        </a:rPr>
                        <a:t> </a:t>
                      </a:r>
                    </a:p>
                  </p:txBody>
                </p:sp>
              </mc:Fallback>
            </mc:AlternateContent>
            <p:pic>
              <p:nvPicPr>
                <p:cNvPr id="20" name="図 19">
                  <a:extLst>
                    <a:ext uri="{FF2B5EF4-FFF2-40B4-BE49-F238E27FC236}">
                      <a16:creationId xmlns:a16="http://schemas.microsoft.com/office/drawing/2014/main" id="{9FC83DDF-DB48-F092-BB7F-248ADBD5397B}"/>
                    </a:ext>
                  </a:extLst>
                </p:cNvPr>
                <p:cNvPicPr>
                  <a:picLocks noChangeAspect="1"/>
                </p:cNvPicPr>
                <p:nvPr/>
              </p:nvPicPr>
              <p:blipFill>
                <a:blip r:embed="rId3"/>
                <a:stretch>
                  <a:fillRect/>
                </a:stretch>
              </p:blipFill>
              <p:spPr>
                <a:xfrm>
                  <a:off x="6252307" y="1060387"/>
                  <a:ext cx="122463" cy="126836"/>
                </a:xfrm>
                <a:prstGeom prst="rect">
                  <a:avLst/>
                </a:prstGeom>
              </p:spPr>
            </p:pic>
            <p:pic>
              <p:nvPicPr>
                <p:cNvPr id="176" name="図 175">
                  <a:extLst>
                    <a:ext uri="{FF2B5EF4-FFF2-40B4-BE49-F238E27FC236}">
                      <a16:creationId xmlns:a16="http://schemas.microsoft.com/office/drawing/2014/main" id="{28D38C68-CF94-4681-3794-B7BB8EC0D22A}"/>
                    </a:ext>
                  </a:extLst>
                </p:cNvPr>
                <p:cNvPicPr>
                  <a:picLocks noChangeAspect="1"/>
                </p:cNvPicPr>
                <p:nvPr/>
              </p:nvPicPr>
              <p:blipFill>
                <a:blip r:embed="rId3"/>
                <a:stretch>
                  <a:fillRect/>
                </a:stretch>
              </p:blipFill>
              <p:spPr>
                <a:xfrm>
                  <a:off x="7450787" y="1063340"/>
                  <a:ext cx="122463" cy="126836"/>
                </a:xfrm>
                <a:prstGeom prst="rect">
                  <a:avLst/>
                </a:prstGeom>
              </p:spPr>
            </p:pic>
          </p:grpSp>
          <p:sp>
            <p:nvSpPr>
              <p:cNvPr id="25" name="テキスト ボックス 24">
                <a:extLst>
                  <a:ext uri="{FF2B5EF4-FFF2-40B4-BE49-F238E27FC236}">
                    <a16:creationId xmlns:a16="http://schemas.microsoft.com/office/drawing/2014/main" id="{CF6EE36E-3A29-E2EB-4EF9-7F525DAB72B5}"/>
                  </a:ext>
                </a:extLst>
              </p:cNvPr>
              <p:cNvSpPr txBox="1"/>
              <p:nvPr/>
            </p:nvSpPr>
            <p:spPr>
              <a:xfrm>
                <a:off x="6888368" y="617185"/>
                <a:ext cx="1151277"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Pixelwise mask</a:t>
                </a:r>
                <a:endParaRPr kumimoji="1" lang="ja-JP" altLang="en-US" sz="11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cxnSp>
            <p:nvCxnSpPr>
              <p:cNvPr id="27" name="直線矢印コネクタ 26">
                <a:extLst>
                  <a:ext uri="{FF2B5EF4-FFF2-40B4-BE49-F238E27FC236}">
                    <a16:creationId xmlns:a16="http://schemas.microsoft.com/office/drawing/2014/main" id="{CF1594FC-567F-2855-FE87-056745F61ED6}"/>
                  </a:ext>
                </a:extLst>
              </p:cNvPr>
              <p:cNvCxnSpPr>
                <a:cxnSpLocks/>
              </p:cNvCxnSpPr>
              <p:nvPr/>
            </p:nvCxnSpPr>
            <p:spPr>
              <a:xfrm flipH="1">
                <a:off x="6982194" y="878795"/>
                <a:ext cx="237955" cy="157552"/>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77" name="直線矢印コネクタ 176">
                <a:extLst>
                  <a:ext uri="{FF2B5EF4-FFF2-40B4-BE49-F238E27FC236}">
                    <a16:creationId xmlns:a16="http://schemas.microsoft.com/office/drawing/2014/main" id="{CB83B60C-E64F-70FE-C41F-422ADC00577A}"/>
                  </a:ext>
                </a:extLst>
              </p:cNvPr>
              <p:cNvCxnSpPr>
                <a:cxnSpLocks/>
              </p:cNvCxnSpPr>
              <p:nvPr/>
            </p:nvCxnSpPr>
            <p:spPr>
              <a:xfrm>
                <a:off x="7716864" y="891486"/>
                <a:ext cx="237955" cy="157552"/>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C9F2CAB2-1F0C-8C7A-C3A5-134436E5DEE8}"/>
                  </a:ext>
                </a:extLst>
              </p:cNvPr>
              <p:cNvSpPr txBox="1"/>
              <p:nvPr/>
            </p:nvSpPr>
            <p:spPr>
              <a:xfrm>
                <a:off x="5687122" y="1330933"/>
                <a:ext cx="367664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A weighted sum of two visual inputs using pixelwise mask is computed to obtain the visual output.</a:t>
                </a:r>
                <a:endParaRPr kumimoji="1" lang="ja-JP" altLang="en-US"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grpSp>
        <p:sp>
          <p:nvSpPr>
            <p:cNvPr id="36" name="テキスト ボックス 35">
              <a:extLst>
                <a:ext uri="{FF2B5EF4-FFF2-40B4-BE49-F238E27FC236}">
                  <a16:creationId xmlns:a16="http://schemas.microsoft.com/office/drawing/2014/main" id="{11E8D5D1-0429-0E88-A299-54AB0901B4F3}"/>
                </a:ext>
              </a:extLst>
            </p:cNvPr>
            <p:cNvSpPr txBox="1"/>
            <p:nvPr/>
          </p:nvSpPr>
          <p:spPr>
            <a:xfrm>
              <a:off x="6212237" y="224132"/>
              <a:ext cx="236314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Pixelwise mask operation</a:t>
              </a:r>
              <a:endParaRPr kumimoji="1" lang="ja-JP" altLang="en-US" sz="1400" b="1"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grpSp>
      <p:sp>
        <p:nvSpPr>
          <p:cNvPr id="3" name="フリーフォーム: 図形 2">
            <a:extLst>
              <a:ext uri="{FF2B5EF4-FFF2-40B4-BE49-F238E27FC236}">
                <a16:creationId xmlns:a16="http://schemas.microsoft.com/office/drawing/2014/main" id="{114BBF6C-EDED-F087-0C29-D971929ADD43}"/>
              </a:ext>
            </a:extLst>
          </p:cNvPr>
          <p:cNvSpPr/>
          <p:nvPr/>
        </p:nvSpPr>
        <p:spPr>
          <a:xfrm>
            <a:off x="5116493" y="3475105"/>
            <a:ext cx="588610" cy="254263"/>
          </a:xfrm>
          <a:custGeom>
            <a:avLst/>
            <a:gdLst>
              <a:gd name="connsiteX0" fmla="*/ 17581 w 649954"/>
              <a:gd name="connsiteY0" fmla="*/ 169453 h 278310"/>
              <a:gd name="connsiteX1" fmla="*/ 46610 w 649954"/>
              <a:gd name="connsiteY1" fmla="*/ 24310 h 278310"/>
              <a:gd name="connsiteX2" fmla="*/ 416724 w 649954"/>
              <a:gd name="connsiteY2" fmla="*/ 2539 h 278310"/>
              <a:gd name="connsiteX3" fmla="*/ 627181 w 649954"/>
              <a:gd name="connsiteY3" fmla="*/ 31567 h 278310"/>
              <a:gd name="connsiteX4" fmla="*/ 634438 w 649954"/>
              <a:gd name="connsiteY4" fmla="*/ 278310 h 278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954" h="278310">
                <a:moveTo>
                  <a:pt x="17581" y="169453"/>
                </a:moveTo>
                <a:cubicBezTo>
                  <a:pt x="-1167" y="110791"/>
                  <a:pt x="-19914" y="52129"/>
                  <a:pt x="46610" y="24310"/>
                </a:cubicBezTo>
                <a:cubicBezTo>
                  <a:pt x="113134" y="-3509"/>
                  <a:pt x="319962" y="1330"/>
                  <a:pt x="416724" y="2539"/>
                </a:cubicBezTo>
                <a:cubicBezTo>
                  <a:pt x="513486" y="3748"/>
                  <a:pt x="590895" y="-14395"/>
                  <a:pt x="627181" y="31567"/>
                </a:cubicBezTo>
                <a:cubicBezTo>
                  <a:pt x="663467" y="77529"/>
                  <a:pt x="648952" y="177919"/>
                  <a:pt x="634438" y="278310"/>
                </a:cubicBezTo>
              </a:path>
            </a:pathLst>
          </a:custGeom>
          <a:noFill/>
          <a:ln w="28575">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フリーフォーム: 図形 3">
            <a:extLst>
              <a:ext uri="{FF2B5EF4-FFF2-40B4-BE49-F238E27FC236}">
                <a16:creationId xmlns:a16="http://schemas.microsoft.com/office/drawing/2014/main" id="{F25981C0-E10D-22AE-9702-2373258855D5}"/>
              </a:ext>
            </a:extLst>
          </p:cNvPr>
          <p:cNvSpPr/>
          <p:nvPr/>
        </p:nvSpPr>
        <p:spPr>
          <a:xfrm>
            <a:off x="5819435" y="3191130"/>
            <a:ext cx="1879600" cy="747635"/>
          </a:xfrm>
          <a:custGeom>
            <a:avLst/>
            <a:gdLst>
              <a:gd name="connsiteX0" fmla="*/ 1879600 w 1879600"/>
              <a:gd name="connsiteY0" fmla="*/ 0 h 747635"/>
              <a:gd name="connsiteX1" fmla="*/ 863600 w 1879600"/>
              <a:gd name="connsiteY1" fmla="*/ 14514 h 747635"/>
              <a:gd name="connsiteX2" fmla="*/ 355600 w 1879600"/>
              <a:gd name="connsiteY2" fmla="*/ 58057 h 747635"/>
              <a:gd name="connsiteX3" fmla="*/ 319315 w 1879600"/>
              <a:gd name="connsiteY3" fmla="*/ 580571 h 747635"/>
              <a:gd name="connsiteX4" fmla="*/ 224972 w 1879600"/>
              <a:gd name="connsiteY4" fmla="*/ 732971 h 747635"/>
              <a:gd name="connsiteX5" fmla="*/ 0 w 1879600"/>
              <a:gd name="connsiteY5" fmla="*/ 732971 h 74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600" h="747635">
                <a:moveTo>
                  <a:pt x="1879600" y="0"/>
                </a:moveTo>
                <a:lnTo>
                  <a:pt x="863600" y="14514"/>
                </a:lnTo>
                <a:cubicBezTo>
                  <a:pt x="609600" y="24190"/>
                  <a:pt x="446314" y="-36286"/>
                  <a:pt x="355600" y="58057"/>
                </a:cubicBezTo>
                <a:cubicBezTo>
                  <a:pt x="264886" y="152400"/>
                  <a:pt x="341086" y="468085"/>
                  <a:pt x="319315" y="580571"/>
                </a:cubicBezTo>
                <a:cubicBezTo>
                  <a:pt x="297544" y="693057"/>
                  <a:pt x="278191" y="707571"/>
                  <a:pt x="224972" y="732971"/>
                </a:cubicBezTo>
                <a:cubicBezTo>
                  <a:pt x="171753" y="758371"/>
                  <a:pt x="85876" y="745671"/>
                  <a:pt x="0" y="732971"/>
                </a:cubicBezTo>
              </a:path>
            </a:pathLst>
          </a:custGeom>
          <a:noFill/>
          <a:ln w="28575">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フリーフォーム: 図形 5">
            <a:extLst>
              <a:ext uri="{FF2B5EF4-FFF2-40B4-BE49-F238E27FC236}">
                <a16:creationId xmlns:a16="http://schemas.microsoft.com/office/drawing/2014/main" id="{AEDC0E75-F77E-E5F9-FC19-AB0D0301AA7F}"/>
              </a:ext>
            </a:extLst>
          </p:cNvPr>
          <p:cNvSpPr/>
          <p:nvPr/>
        </p:nvSpPr>
        <p:spPr>
          <a:xfrm>
            <a:off x="5297714" y="3904343"/>
            <a:ext cx="312057" cy="7257"/>
          </a:xfrm>
          <a:custGeom>
            <a:avLst/>
            <a:gdLst>
              <a:gd name="connsiteX0" fmla="*/ 312057 w 312057"/>
              <a:gd name="connsiteY0" fmla="*/ 7257 h 7257"/>
              <a:gd name="connsiteX1" fmla="*/ 0 w 312057"/>
              <a:gd name="connsiteY1" fmla="*/ 0 h 7257"/>
            </a:gdLst>
            <a:ahLst/>
            <a:cxnLst>
              <a:cxn ang="0">
                <a:pos x="connsiteX0" y="connsiteY0"/>
              </a:cxn>
              <a:cxn ang="0">
                <a:pos x="connsiteX1" y="connsiteY1"/>
              </a:cxn>
            </a:cxnLst>
            <a:rect l="l" t="t" r="r" b="b"/>
            <a:pathLst>
              <a:path w="312057" h="7257">
                <a:moveTo>
                  <a:pt x="312057" y="7257"/>
                </a:moveTo>
                <a:lnTo>
                  <a:pt x="0" y="0"/>
                </a:lnTo>
              </a:path>
            </a:pathLst>
          </a:custGeom>
          <a:noFill/>
          <a:ln w="28575">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18" name="Group 17">
            <a:extLst>
              <a:ext uri="{FF2B5EF4-FFF2-40B4-BE49-F238E27FC236}">
                <a16:creationId xmlns:a16="http://schemas.microsoft.com/office/drawing/2014/main" id="{72EC5898-B60D-9475-53FF-B3AEB3F1FF31}"/>
              </a:ext>
            </a:extLst>
          </p:cNvPr>
          <p:cNvGrpSpPr/>
          <p:nvPr/>
        </p:nvGrpSpPr>
        <p:grpSpPr>
          <a:xfrm>
            <a:off x="4966140" y="3073315"/>
            <a:ext cx="2322941" cy="573875"/>
            <a:chOff x="4966140" y="3073315"/>
            <a:chExt cx="2322941" cy="573875"/>
          </a:xfrm>
        </p:grpSpPr>
        <p:sp>
          <p:nvSpPr>
            <p:cNvPr id="9" name="Freeform: Shape 8">
              <a:extLst>
                <a:ext uri="{FF2B5EF4-FFF2-40B4-BE49-F238E27FC236}">
                  <a16:creationId xmlns:a16="http://schemas.microsoft.com/office/drawing/2014/main" id="{B5A29A17-7AFD-930A-AD75-3A82880841CF}"/>
                </a:ext>
              </a:extLst>
            </p:cNvPr>
            <p:cNvSpPr/>
            <p:nvPr/>
          </p:nvSpPr>
          <p:spPr>
            <a:xfrm>
              <a:off x="5795780" y="3073315"/>
              <a:ext cx="1493301" cy="46160"/>
            </a:xfrm>
            <a:custGeom>
              <a:avLst/>
              <a:gdLst>
                <a:gd name="connsiteX0" fmla="*/ 1493301 w 1493301"/>
                <a:gd name="connsiteY0" fmla="*/ 0 h 46160"/>
                <a:gd name="connsiteX1" fmla="*/ 1085439 w 1493301"/>
                <a:gd name="connsiteY1" fmla="*/ 46049 h 46160"/>
                <a:gd name="connsiteX2" fmla="*/ 717048 w 1493301"/>
                <a:gd name="connsiteY2" fmla="*/ 13157 h 46160"/>
                <a:gd name="connsiteX3" fmla="*/ 302607 w 1493301"/>
                <a:gd name="connsiteY3" fmla="*/ 19735 h 46160"/>
                <a:gd name="connsiteX4" fmla="*/ 0 w 1493301"/>
                <a:gd name="connsiteY4" fmla="*/ 32892 h 4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301" h="46160">
                  <a:moveTo>
                    <a:pt x="1493301" y="0"/>
                  </a:moveTo>
                  <a:cubicBezTo>
                    <a:pt x="1354057" y="21928"/>
                    <a:pt x="1214814" y="43856"/>
                    <a:pt x="1085439" y="46049"/>
                  </a:cubicBezTo>
                  <a:cubicBezTo>
                    <a:pt x="956064" y="48242"/>
                    <a:pt x="847520" y="17543"/>
                    <a:pt x="717048" y="13157"/>
                  </a:cubicBezTo>
                  <a:cubicBezTo>
                    <a:pt x="586576" y="8771"/>
                    <a:pt x="422115" y="16446"/>
                    <a:pt x="302607" y="19735"/>
                  </a:cubicBezTo>
                  <a:cubicBezTo>
                    <a:pt x="183099" y="23024"/>
                    <a:pt x="91549" y="27958"/>
                    <a:pt x="0" y="32892"/>
                  </a:cubicBezTo>
                </a:path>
              </a:pathLst>
            </a:custGeom>
            <a:noFill/>
            <a:ln w="28575">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Freeform: Shape 16">
              <a:extLst>
                <a:ext uri="{FF2B5EF4-FFF2-40B4-BE49-F238E27FC236}">
                  <a16:creationId xmlns:a16="http://schemas.microsoft.com/office/drawing/2014/main" id="{AEF94DD4-87E9-654F-1CB4-1DC267743ADA}"/>
                </a:ext>
              </a:extLst>
            </p:cNvPr>
            <p:cNvSpPr/>
            <p:nvPr/>
          </p:nvSpPr>
          <p:spPr>
            <a:xfrm>
              <a:off x="4966140" y="3245907"/>
              <a:ext cx="643670" cy="401283"/>
            </a:xfrm>
            <a:custGeom>
              <a:avLst/>
              <a:gdLst>
                <a:gd name="connsiteX0" fmla="*/ 19144 w 754143"/>
                <a:gd name="connsiteY0" fmla="*/ 401283 h 401283"/>
                <a:gd name="connsiteX1" fmla="*/ 12566 w 754143"/>
                <a:gd name="connsiteY1" fmla="*/ 217088 h 401283"/>
                <a:gd name="connsiteX2" fmla="*/ 163869 w 754143"/>
                <a:gd name="connsiteY2" fmla="*/ 217088 h 401283"/>
                <a:gd name="connsiteX3" fmla="*/ 676986 w 754143"/>
                <a:gd name="connsiteY3" fmla="*/ 217088 h 401283"/>
                <a:gd name="connsiteX4" fmla="*/ 742770 w 754143"/>
                <a:gd name="connsiteY4" fmla="*/ 0 h 401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143" h="401283">
                  <a:moveTo>
                    <a:pt x="19144" y="401283"/>
                  </a:moveTo>
                  <a:cubicBezTo>
                    <a:pt x="3794" y="324535"/>
                    <a:pt x="-11555" y="247787"/>
                    <a:pt x="12566" y="217088"/>
                  </a:cubicBezTo>
                  <a:cubicBezTo>
                    <a:pt x="36687" y="186389"/>
                    <a:pt x="163869" y="217088"/>
                    <a:pt x="163869" y="217088"/>
                  </a:cubicBezTo>
                  <a:cubicBezTo>
                    <a:pt x="274606" y="217088"/>
                    <a:pt x="580503" y="253269"/>
                    <a:pt x="676986" y="217088"/>
                  </a:cubicBezTo>
                  <a:cubicBezTo>
                    <a:pt x="773470" y="180907"/>
                    <a:pt x="758120" y="90453"/>
                    <a:pt x="742770" y="0"/>
                  </a:cubicBezTo>
                </a:path>
              </a:pathLst>
            </a:custGeom>
            <a:noFill/>
            <a:ln w="28575">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19" name="Freeform: Shape 18">
            <a:extLst>
              <a:ext uri="{FF2B5EF4-FFF2-40B4-BE49-F238E27FC236}">
                <a16:creationId xmlns:a16="http://schemas.microsoft.com/office/drawing/2014/main" id="{A30E4DAF-289D-6B1F-2F7E-E5AFAEE9F292}"/>
              </a:ext>
            </a:extLst>
          </p:cNvPr>
          <p:cNvSpPr/>
          <p:nvPr/>
        </p:nvSpPr>
        <p:spPr>
          <a:xfrm>
            <a:off x="3446069" y="3090540"/>
            <a:ext cx="2040331" cy="1389362"/>
          </a:xfrm>
          <a:custGeom>
            <a:avLst/>
            <a:gdLst>
              <a:gd name="connsiteX0" fmla="*/ 2040331 w 2040331"/>
              <a:gd name="connsiteY0" fmla="*/ 7895 h 1389362"/>
              <a:gd name="connsiteX1" fmla="*/ 1093039 w 2040331"/>
              <a:gd name="connsiteY1" fmla="*/ 21051 h 1389362"/>
              <a:gd name="connsiteX2" fmla="*/ 468089 w 2040331"/>
              <a:gd name="connsiteY2" fmla="*/ 7895 h 1389362"/>
              <a:gd name="connsiteX3" fmla="*/ 99698 w 2040331"/>
              <a:gd name="connsiteY3" fmla="*/ 14473 h 1389362"/>
              <a:gd name="connsiteX4" fmla="*/ 1022 w 2040331"/>
              <a:gd name="connsiteY4" fmla="*/ 172355 h 1389362"/>
              <a:gd name="connsiteX5" fmla="*/ 47071 w 2040331"/>
              <a:gd name="connsiteY5" fmla="*/ 659158 h 1389362"/>
              <a:gd name="connsiteX6" fmla="*/ 27335 w 2040331"/>
              <a:gd name="connsiteY6" fmla="*/ 1389362 h 138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0331" h="1389362">
                <a:moveTo>
                  <a:pt x="2040331" y="7895"/>
                </a:moveTo>
                <a:lnTo>
                  <a:pt x="1093039" y="21051"/>
                </a:lnTo>
                <a:cubicBezTo>
                  <a:pt x="830999" y="21051"/>
                  <a:pt x="633646" y="8991"/>
                  <a:pt x="468089" y="7895"/>
                </a:cubicBezTo>
                <a:cubicBezTo>
                  <a:pt x="302532" y="6799"/>
                  <a:pt x="177542" y="-12937"/>
                  <a:pt x="99698" y="14473"/>
                </a:cubicBezTo>
                <a:cubicBezTo>
                  <a:pt x="21853" y="41883"/>
                  <a:pt x="9793" y="64908"/>
                  <a:pt x="1022" y="172355"/>
                </a:cubicBezTo>
                <a:cubicBezTo>
                  <a:pt x="-7749" y="279802"/>
                  <a:pt x="42686" y="456324"/>
                  <a:pt x="47071" y="659158"/>
                </a:cubicBezTo>
                <a:cubicBezTo>
                  <a:pt x="51456" y="861992"/>
                  <a:pt x="39395" y="1125677"/>
                  <a:pt x="27335" y="1389362"/>
                </a:cubicBezTo>
              </a:path>
            </a:pathLst>
          </a:custGeom>
          <a:noFill/>
          <a:ln w="28575">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2344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9"/>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P spid="3" grpId="0" animBg="1"/>
      <p:bldP spid="3" grpId="1" animBg="1"/>
      <p:bldP spid="4" grpId="0" animBg="1"/>
      <p:bldP spid="4" grpId="1" animBg="1"/>
      <p:bldP spid="6" grpId="0" animBg="1"/>
      <p:bldP spid="6" grpId="1" animBg="1"/>
      <p:bldP spid="19" grpId="0" animBg="1"/>
      <p:bldP spid="19"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Freeform 2604">
            <a:extLst>
              <a:ext uri="{FF2B5EF4-FFF2-40B4-BE49-F238E27FC236}">
                <a16:creationId xmlns:a16="http://schemas.microsoft.com/office/drawing/2014/main" id="{C8E94FEA-21DD-4A4B-B6A6-F4319CF5667C}"/>
              </a:ext>
            </a:extLst>
          </p:cNvPr>
          <p:cNvSpPr/>
          <p:nvPr/>
        </p:nvSpPr>
        <p:spPr>
          <a:xfrm rot="5400000" flipV="1">
            <a:off x="7839485" y="2348730"/>
            <a:ext cx="2083059" cy="2616689"/>
          </a:xfrm>
          <a:custGeom>
            <a:avLst/>
            <a:gdLst>
              <a:gd name="connsiteX0" fmla="*/ 1702450 w 3258965"/>
              <a:gd name="connsiteY0" fmla="*/ 2832362 h 2832778"/>
              <a:gd name="connsiteX1" fmla="*/ 82 w 3258965"/>
              <a:gd name="connsiteY1" fmla="*/ 2832362 h 2832778"/>
              <a:gd name="connsiteX2" fmla="*/ 82 w 3258965"/>
              <a:gd name="connsiteY2" fmla="*/ -417 h 2832778"/>
              <a:gd name="connsiteX3" fmla="*/ 3259048 w 3258965"/>
              <a:gd name="connsiteY3" fmla="*/ -417 h 2832778"/>
              <a:gd name="connsiteX4" fmla="*/ 3259048 w 3258965"/>
              <a:gd name="connsiteY4" fmla="*/ 2832362 h 2832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965" h="2832778">
                <a:moveTo>
                  <a:pt x="1702450" y="2832362"/>
                </a:moveTo>
                <a:lnTo>
                  <a:pt x="82" y="2832362"/>
                </a:lnTo>
                <a:lnTo>
                  <a:pt x="82" y="-417"/>
                </a:lnTo>
                <a:lnTo>
                  <a:pt x="3259048" y="-417"/>
                </a:lnTo>
                <a:lnTo>
                  <a:pt x="3259048" y="2832362"/>
                </a:lnTo>
                <a:close/>
              </a:path>
            </a:pathLst>
          </a:custGeom>
          <a:solidFill>
            <a:srgbClr val="EEEEEE"/>
          </a:solidFill>
          <a:ln w="22736" cap="flat">
            <a:solidFill>
              <a:srgbClr val="000000"/>
            </a:solidFill>
            <a:custDash>
              <a:ds d="112870" sp="112870"/>
            </a:custDash>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2608">
            <a:extLst>
              <a:ext uri="{FF2B5EF4-FFF2-40B4-BE49-F238E27FC236}">
                <a16:creationId xmlns:a16="http://schemas.microsoft.com/office/drawing/2014/main" id="{2E8DF9FD-6919-480E-A9A4-DE08595A67BD}"/>
              </a:ext>
            </a:extLst>
          </p:cNvPr>
          <p:cNvSpPr/>
          <p:nvPr/>
        </p:nvSpPr>
        <p:spPr>
          <a:xfrm rot="5400000" flipV="1">
            <a:off x="8638999" y="2936259"/>
            <a:ext cx="14463" cy="415487"/>
          </a:xfrm>
          <a:custGeom>
            <a:avLst/>
            <a:gdLst>
              <a:gd name="connsiteX0" fmla="*/ 72 w 22754"/>
              <a:gd name="connsiteY0" fmla="*/ -401 h 653661"/>
              <a:gd name="connsiteX1" fmla="*/ 72 w 22754"/>
              <a:gd name="connsiteY1" fmla="*/ 653260 h 653661"/>
            </a:gdLst>
            <a:ahLst/>
            <a:cxnLst>
              <a:cxn ang="0">
                <a:pos x="connsiteX0" y="connsiteY0"/>
              </a:cxn>
              <a:cxn ang="0">
                <a:pos x="connsiteX1" y="connsiteY1"/>
              </a:cxn>
            </a:cxnLst>
            <a:rect l="l" t="t" r="r" b="b"/>
            <a:pathLst>
              <a:path w="22754" h="653661">
                <a:moveTo>
                  <a:pt x="72" y="-401"/>
                </a:moveTo>
                <a:lnTo>
                  <a:pt x="72" y="653260"/>
                </a:lnTo>
              </a:path>
            </a:pathLst>
          </a:custGeom>
          <a:noFill/>
          <a:ln w="22736"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2609">
            <a:extLst>
              <a:ext uri="{FF2B5EF4-FFF2-40B4-BE49-F238E27FC236}">
                <a16:creationId xmlns:a16="http://schemas.microsoft.com/office/drawing/2014/main" id="{F99C62D3-1F33-418F-88F7-06732F736324}"/>
              </a:ext>
            </a:extLst>
          </p:cNvPr>
          <p:cNvSpPr/>
          <p:nvPr/>
        </p:nvSpPr>
        <p:spPr>
          <a:xfrm rot="5400000" flipV="1">
            <a:off x="5884608" y="3265595"/>
            <a:ext cx="1835588" cy="1028621"/>
          </a:xfrm>
          <a:custGeom>
            <a:avLst/>
            <a:gdLst>
              <a:gd name="connsiteX0" fmla="*/ 1372399 w 3225686"/>
              <a:gd name="connsiteY0" fmla="*/ -231 h 811845"/>
              <a:gd name="connsiteX1" fmla="*/ 83 w 3225686"/>
              <a:gd name="connsiteY1" fmla="*/ -231 h 811845"/>
              <a:gd name="connsiteX2" fmla="*/ 83 w 3225686"/>
              <a:gd name="connsiteY2" fmla="*/ 811615 h 811845"/>
              <a:gd name="connsiteX3" fmla="*/ 1065641 w 3225686"/>
              <a:gd name="connsiteY3" fmla="*/ 811615 h 811845"/>
              <a:gd name="connsiteX4" fmla="*/ 1156658 w 3225686"/>
              <a:gd name="connsiteY4" fmla="*/ 811615 h 811845"/>
              <a:gd name="connsiteX5" fmla="*/ 1984348 w 3225686"/>
              <a:gd name="connsiteY5" fmla="*/ 811615 h 811845"/>
              <a:gd name="connsiteX6" fmla="*/ 2075366 w 3225686"/>
              <a:gd name="connsiteY6" fmla="*/ 811615 h 811845"/>
              <a:gd name="connsiteX7" fmla="*/ 3225770 w 3225686"/>
              <a:gd name="connsiteY7" fmla="*/ 811615 h 811845"/>
              <a:gd name="connsiteX8" fmla="*/ 3225770 w 3225686"/>
              <a:gd name="connsiteY8" fmla="*/ 608653 h 811845"/>
              <a:gd name="connsiteX9" fmla="*/ 3225770 w 3225686"/>
              <a:gd name="connsiteY9" fmla="*/ 405693 h 811845"/>
              <a:gd name="connsiteX10" fmla="*/ 3225770 w 3225686"/>
              <a:gd name="connsiteY10" fmla="*/ 202731 h 811845"/>
              <a:gd name="connsiteX11" fmla="*/ 3225770 w 3225686"/>
              <a:gd name="connsiteY11" fmla="*/ -231 h 811845"/>
              <a:gd name="connsiteX12" fmla="*/ 2275917 w 3225686"/>
              <a:gd name="connsiteY12" fmla="*/ -231 h 811845"/>
              <a:gd name="connsiteX13" fmla="*/ 2410197 w 3225686"/>
              <a:gd name="connsiteY13" fmla="*/ -231 h 81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25686" h="811845">
                <a:moveTo>
                  <a:pt x="1372399" y="-231"/>
                </a:moveTo>
                <a:lnTo>
                  <a:pt x="83" y="-231"/>
                </a:lnTo>
                <a:lnTo>
                  <a:pt x="83" y="811615"/>
                </a:lnTo>
                <a:lnTo>
                  <a:pt x="1065641" y="811615"/>
                </a:lnTo>
                <a:lnTo>
                  <a:pt x="1156658" y="811615"/>
                </a:lnTo>
                <a:lnTo>
                  <a:pt x="1984348" y="811615"/>
                </a:lnTo>
                <a:lnTo>
                  <a:pt x="2075366" y="811615"/>
                </a:lnTo>
                <a:lnTo>
                  <a:pt x="3225770" y="811615"/>
                </a:lnTo>
                <a:lnTo>
                  <a:pt x="3225770" y="608653"/>
                </a:lnTo>
                <a:lnTo>
                  <a:pt x="3225770" y="405693"/>
                </a:lnTo>
                <a:lnTo>
                  <a:pt x="3225770" y="202731"/>
                </a:lnTo>
                <a:lnTo>
                  <a:pt x="3225770" y="-231"/>
                </a:lnTo>
                <a:lnTo>
                  <a:pt x="2275917" y="-231"/>
                </a:lnTo>
                <a:lnTo>
                  <a:pt x="2410197" y="-231"/>
                </a:lnTo>
                <a:close/>
              </a:path>
            </a:pathLst>
          </a:custGeom>
          <a:solidFill>
            <a:srgbClr val="FFFFFF"/>
          </a:solidFill>
          <a:ln w="34105" cap="flat">
            <a:solidFill>
              <a:schemeClr val="tx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6" name="グループ化 185">
            <a:extLst>
              <a:ext uri="{FF2B5EF4-FFF2-40B4-BE49-F238E27FC236}">
                <a16:creationId xmlns:a16="http://schemas.microsoft.com/office/drawing/2014/main" id="{69EFA13F-13AD-4935-9C3E-DE1470325FF9}"/>
              </a:ext>
            </a:extLst>
          </p:cNvPr>
          <p:cNvGrpSpPr/>
          <p:nvPr/>
        </p:nvGrpSpPr>
        <p:grpSpPr>
          <a:xfrm>
            <a:off x="8351254" y="3678917"/>
            <a:ext cx="785793" cy="432394"/>
            <a:chOff x="8427806" y="4363829"/>
            <a:chExt cx="988137" cy="576525"/>
          </a:xfrm>
        </p:grpSpPr>
        <p:sp>
          <p:nvSpPr>
            <p:cNvPr id="247" name="Freeform 2612">
              <a:extLst>
                <a:ext uri="{FF2B5EF4-FFF2-40B4-BE49-F238E27FC236}">
                  <a16:creationId xmlns:a16="http://schemas.microsoft.com/office/drawing/2014/main" id="{18B2FA67-2BE2-4423-80DA-19BD6F8FBC72}"/>
                </a:ext>
              </a:extLst>
            </p:cNvPr>
            <p:cNvSpPr/>
            <p:nvPr/>
          </p:nvSpPr>
          <p:spPr>
            <a:xfrm flipV="1">
              <a:off x="8427821" y="4363829"/>
              <a:ext cx="916890" cy="539946"/>
            </a:xfrm>
            <a:custGeom>
              <a:avLst/>
              <a:gdLst>
                <a:gd name="connsiteX0" fmla="*/ 518296 w 1081866"/>
                <a:gd name="connsiteY0" fmla="*/ -586 h 637099"/>
                <a:gd name="connsiteX1" fmla="*/ 133 w 1081866"/>
                <a:gd name="connsiteY1" fmla="*/ -586 h 637099"/>
                <a:gd name="connsiteX2" fmla="*/ 133 w 1081866"/>
                <a:gd name="connsiteY2" fmla="*/ 636514 h 637099"/>
                <a:gd name="connsiteX3" fmla="*/ 1082000 w 1081866"/>
                <a:gd name="connsiteY3" fmla="*/ 636514 h 637099"/>
                <a:gd name="connsiteX4" fmla="*/ 1082000 w 1081866"/>
                <a:gd name="connsiteY4" fmla="*/ -586 h 637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866" h="637099">
                  <a:moveTo>
                    <a:pt x="518296" y="-586"/>
                  </a:moveTo>
                  <a:lnTo>
                    <a:pt x="133" y="-586"/>
                  </a:lnTo>
                  <a:lnTo>
                    <a:pt x="133" y="636514"/>
                  </a:lnTo>
                  <a:lnTo>
                    <a:pt x="1082000" y="636514"/>
                  </a:lnTo>
                  <a:lnTo>
                    <a:pt x="1082000" y="-586"/>
                  </a:lnTo>
                  <a:close/>
                </a:path>
              </a:pathLst>
            </a:custGeom>
            <a:solidFill>
              <a:srgbClr val="FFFFFF"/>
            </a:solidFill>
            <a:ln w="22842"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TextBox 2613">
              <a:extLst>
                <a:ext uri="{FF2B5EF4-FFF2-40B4-BE49-F238E27FC236}">
                  <a16:creationId xmlns:a16="http://schemas.microsoft.com/office/drawing/2014/main" id="{633DC5B5-226E-417F-90DD-7147D548D71F}"/>
                </a:ext>
              </a:extLst>
            </p:cNvPr>
            <p:cNvSpPr txBox="1"/>
            <p:nvPr/>
          </p:nvSpPr>
          <p:spPr>
            <a:xfrm>
              <a:off x="8427806" y="4386358"/>
              <a:ext cx="988137" cy="55399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VWM-2</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(40x40x3)</a:t>
              </a: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grpSp>
      <p:sp>
        <p:nvSpPr>
          <p:cNvPr id="187" name="Freeform 2626">
            <a:extLst>
              <a:ext uri="{FF2B5EF4-FFF2-40B4-BE49-F238E27FC236}">
                <a16:creationId xmlns:a16="http://schemas.microsoft.com/office/drawing/2014/main" id="{950750CB-396F-4BD5-901A-C8084E165505}"/>
              </a:ext>
            </a:extLst>
          </p:cNvPr>
          <p:cNvSpPr/>
          <p:nvPr/>
        </p:nvSpPr>
        <p:spPr>
          <a:xfrm rot="5400000" flipV="1">
            <a:off x="8062040" y="3009987"/>
            <a:ext cx="256760" cy="256967"/>
          </a:xfrm>
          <a:custGeom>
            <a:avLst/>
            <a:gdLst>
              <a:gd name="connsiteX0" fmla="*/ 202444 w 403946"/>
              <a:gd name="connsiteY0" fmla="*/ 403927 h 404271"/>
              <a:gd name="connsiteX1" fmla="*/ 303218 w 403946"/>
              <a:gd name="connsiteY1" fmla="*/ 376486 h 404271"/>
              <a:gd name="connsiteX2" fmla="*/ 377397 w 403946"/>
              <a:gd name="connsiteY2" fmla="*/ 302247 h 404271"/>
              <a:gd name="connsiteX3" fmla="*/ 404019 w 403946"/>
              <a:gd name="connsiteY3" fmla="*/ 201393 h 404271"/>
              <a:gd name="connsiteX4" fmla="*/ 377397 w 403946"/>
              <a:gd name="connsiteY4" fmla="*/ 100510 h 404271"/>
              <a:gd name="connsiteX5" fmla="*/ 303218 w 403946"/>
              <a:gd name="connsiteY5" fmla="*/ 26271 h 404271"/>
              <a:gd name="connsiteX6" fmla="*/ 202444 w 403946"/>
              <a:gd name="connsiteY6" fmla="*/ -345 h 404271"/>
              <a:gd name="connsiteX7" fmla="*/ 101671 w 403946"/>
              <a:gd name="connsiteY7" fmla="*/ 26271 h 404271"/>
              <a:gd name="connsiteX8" fmla="*/ 27492 w 403946"/>
              <a:gd name="connsiteY8" fmla="*/ 100510 h 404271"/>
              <a:gd name="connsiteX9" fmla="*/ 72 w 403946"/>
              <a:gd name="connsiteY9" fmla="*/ 201393 h 404271"/>
              <a:gd name="connsiteX10" fmla="*/ 27492 w 403946"/>
              <a:gd name="connsiteY10" fmla="*/ 302247 h 404271"/>
              <a:gd name="connsiteX11" fmla="*/ 101671 w 403946"/>
              <a:gd name="connsiteY11" fmla="*/ 376486 h 404271"/>
              <a:gd name="connsiteX12" fmla="*/ 202444 w 403946"/>
              <a:gd name="connsiteY12" fmla="*/ 403927 h 40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71">
                <a:moveTo>
                  <a:pt x="202444" y="403927"/>
                </a:moveTo>
                <a:cubicBezTo>
                  <a:pt x="239534" y="403927"/>
                  <a:pt x="270991" y="395046"/>
                  <a:pt x="303218" y="376486"/>
                </a:cubicBezTo>
                <a:cubicBezTo>
                  <a:pt x="335471" y="357926"/>
                  <a:pt x="358852" y="334528"/>
                  <a:pt x="377397" y="302247"/>
                </a:cubicBezTo>
                <a:cubicBezTo>
                  <a:pt x="395941" y="269967"/>
                  <a:pt x="404019" y="238513"/>
                  <a:pt x="404019" y="201393"/>
                </a:cubicBezTo>
                <a:cubicBezTo>
                  <a:pt x="404019" y="164274"/>
                  <a:pt x="395941" y="132790"/>
                  <a:pt x="377397" y="100510"/>
                </a:cubicBezTo>
                <a:cubicBezTo>
                  <a:pt x="358852" y="68229"/>
                  <a:pt x="335471" y="44831"/>
                  <a:pt x="303218" y="26271"/>
                </a:cubicBezTo>
                <a:cubicBezTo>
                  <a:pt x="270991" y="7712"/>
                  <a:pt x="239534" y="-345"/>
                  <a:pt x="202444" y="-345"/>
                </a:cubicBezTo>
                <a:cubicBezTo>
                  <a:pt x="165354" y="-345"/>
                  <a:pt x="133925" y="7712"/>
                  <a:pt x="101671" y="26271"/>
                </a:cubicBezTo>
                <a:cubicBezTo>
                  <a:pt x="69417" y="44831"/>
                  <a:pt x="46036" y="68229"/>
                  <a:pt x="27492" y="100510"/>
                </a:cubicBezTo>
                <a:cubicBezTo>
                  <a:pt x="8947" y="132790"/>
                  <a:pt x="72" y="164274"/>
                  <a:pt x="72" y="201393"/>
                </a:cubicBezTo>
                <a:cubicBezTo>
                  <a:pt x="72" y="238513"/>
                  <a:pt x="8947" y="269967"/>
                  <a:pt x="27492" y="302247"/>
                </a:cubicBezTo>
                <a:cubicBezTo>
                  <a:pt x="46036" y="334528"/>
                  <a:pt x="69417" y="357926"/>
                  <a:pt x="101671" y="376486"/>
                </a:cubicBezTo>
                <a:cubicBezTo>
                  <a:pt x="133925" y="395046"/>
                  <a:pt x="165354" y="403927"/>
                  <a:pt x="202444" y="403927"/>
                </a:cubicBezTo>
                <a:close/>
              </a:path>
            </a:pathLst>
          </a:custGeom>
          <a:solidFill>
            <a:srgbClr val="B7B3CA"/>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TextBox 2627">
            <a:extLst>
              <a:ext uri="{FF2B5EF4-FFF2-40B4-BE49-F238E27FC236}">
                <a16:creationId xmlns:a16="http://schemas.microsoft.com/office/drawing/2014/main" id="{C94E6309-2439-421E-9CB8-BD2642D495EB}"/>
              </a:ext>
            </a:extLst>
          </p:cNvPr>
          <p:cNvSpPr txBox="1"/>
          <p:nvPr/>
        </p:nvSpPr>
        <p:spPr>
          <a:xfrm>
            <a:off x="7991669" y="3002527"/>
            <a:ext cx="415498"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tl val="0"/>
              </a:rPr>
              <a:t>PM</a:t>
            </a:r>
            <a:endParaRPr kumimoji="0" lang="en-JP" sz="120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189" name="Freeform 2628">
            <a:extLst>
              <a:ext uri="{FF2B5EF4-FFF2-40B4-BE49-F238E27FC236}">
                <a16:creationId xmlns:a16="http://schemas.microsoft.com/office/drawing/2014/main" id="{AE441B36-110E-467E-82CD-DCC7BE5FBE7E}"/>
              </a:ext>
            </a:extLst>
          </p:cNvPr>
          <p:cNvSpPr/>
          <p:nvPr/>
        </p:nvSpPr>
        <p:spPr>
          <a:xfrm rot="5400000" flipV="1">
            <a:off x="8511705" y="3504171"/>
            <a:ext cx="323907" cy="14474"/>
          </a:xfrm>
          <a:custGeom>
            <a:avLst/>
            <a:gdLst>
              <a:gd name="connsiteX0" fmla="*/ 77 w 509584"/>
              <a:gd name="connsiteY0" fmla="*/ -403 h 22772"/>
              <a:gd name="connsiteX1" fmla="*/ 509662 w 509584"/>
              <a:gd name="connsiteY1" fmla="*/ -403 h 22772"/>
            </a:gdLst>
            <a:ahLst/>
            <a:cxnLst>
              <a:cxn ang="0">
                <a:pos x="connsiteX0" y="connsiteY0"/>
              </a:cxn>
              <a:cxn ang="0">
                <a:pos x="connsiteX1" y="connsiteY1"/>
              </a:cxn>
            </a:cxnLst>
            <a:rect l="l" t="t" r="r" b="b"/>
            <a:pathLst>
              <a:path w="509584" h="22772">
                <a:moveTo>
                  <a:pt x="77" y="-403"/>
                </a:moveTo>
                <a:lnTo>
                  <a:pt x="509662" y="-403"/>
                </a:lnTo>
              </a:path>
            </a:pathLst>
          </a:custGeom>
          <a:noFill/>
          <a:ln w="22736"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2629">
            <a:extLst>
              <a:ext uri="{FF2B5EF4-FFF2-40B4-BE49-F238E27FC236}">
                <a16:creationId xmlns:a16="http://schemas.microsoft.com/office/drawing/2014/main" id="{2281CD15-BC44-4C32-86AD-A68C7A3AD52C}"/>
              </a:ext>
            </a:extLst>
          </p:cNvPr>
          <p:cNvSpPr/>
          <p:nvPr/>
        </p:nvSpPr>
        <p:spPr>
          <a:xfrm rot="5400000" flipV="1">
            <a:off x="8062040" y="3009992"/>
            <a:ext cx="256760" cy="256968"/>
          </a:xfrm>
          <a:custGeom>
            <a:avLst/>
            <a:gdLst>
              <a:gd name="connsiteX0" fmla="*/ 202495 w 403946"/>
              <a:gd name="connsiteY0" fmla="*/ 403749 h 404272"/>
              <a:gd name="connsiteX1" fmla="*/ 303268 w 403946"/>
              <a:gd name="connsiteY1" fmla="*/ 376308 h 404272"/>
              <a:gd name="connsiteX2" fmla="*/ 377447 w 403946"/>
              <a:gd name="connsiteY2" fmla="*/ 302068 h 404272"/>
              <a:gd name="connsiteX3" fmla="*/ 404070 w 403946"/>
              <a:gd name="connsiteY3" fmla="*/ 201214 h 404272"/>
              <a:gd name="connsiteX4" fmla="*/ 377447 w 403946"/>
              <a:gd name="connsiteY4" fmla="*/ 100331 h 404272"/>
              <a:gd name="connsiteX5" fmla="*/ 303268 w 403946"/>
              <a:gd name="connsiteY5" fmla="*/ 26091 h 404272"/>
              <a:gd name="connsiteX6" fmla="*/ 202495 w 403946"/>
              <a:gd name="connsiteY6" fmla="*/ -524 h 404272"/>
              <a:gd name="connsiteX7" fmla="*/ 101721 w 403946"/>
              <a:gd name="connsiteY7" fmla="*/ 26091 h 404272"/>
              <a:gd name="connsiteX8" fmla="*/ 27542 w 403946"/>
              <a:gd name="connsiteY8" fmla="*/ 100331 h 404272"/>
              <a:gd name="connsiteX9" fmla="*/ 123 w 403946"/>
              <a:gd name="connsiteY9" fmla="*/ 201214 h 404272"/>
              <a:gd name="connsiteX10" fmla="*/ 27542 w 403946"/>
              <a:gd name="connsiteY10" fmla="*/ 302068 h 404272"/>
              <a:gd name="connsiteX11" fmla="*/ 101721 w 403946"/>
              <a:gd name="connsiteY11" fmla="*/ 376308 h 404272"/>
              <a:gd name="connsiteX12" fmla="*/ 202495 w 403946"/>
              <a:gd name="connsiteY12" fmla="*/ 403749 h 4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72">
                <a:moveTo>
                  <a:pt x="202495" y="403749"/>
                </a:moveTo>
                <a:cubicBezTo>
                  <a:pt x="239585" y="403749"/>
                  <a:pt x="271042" y="394867"/>
                  <a:pt x="303268" y="376308"/>
                </a:cubicBezTo>
                <a:cubicBezTo>
                  <a:pt x="335523" y="357747"/>
                  <a:pt x="358902" y="334349"/>
                  <a:pt x="377447" y="302068"/>
                </a:cubicBezTo>
                <a:cubicBezTo>
                  <a:pt x="395993" y="269788"/>
                  <a:pt x="404070" y="238333"/>
                  <a:pt x="404070" y="201214"/>
                </a:cubicBezTo>
                <a:cubicBezTo>
                  <a:pt x="404070" y="164094"/>
                  <a:pt x="395993" y="132611"/>
                  <a:pt x="377447" y="100331"/>
                </a:cubicBezTo>
                <a:cubicBezTo>
                  <a:pt x="358902" y="68050"/>
                  <a:pt x="335523" y="44652"/>
                  <a:pt x="303268" y="26091"/>
                </a:cubicBezTo>
                <a:cubicBezTo>
                  <a:pt x="271042" y="7532"/>
                  <a:pt x="239585" y="-524"/>
                  <a:pt x="202495" y="-524"/>
                </a:cubicBezTo>
                <a:cubicBezTo>
                  <a:pt x="165406" y="-524"/>
                  <a:pt x="133976" y="7532"/>
                  <a:pt x="101721" y="26091"/>
                </a:cubicBezTo>
                <a:cubicBezTo>
                  <a:pt x="69467" y="44652"/>
                  <a:pt x="46087" y="68050"/>
                  <a:pt x="27542" y="100331"/>
                </a:cubicBezTo>
                <a:cubicBezTo>
                  <a:pt x="8998" y="132611"/>
                  <a:pt x="123" y="164094"/>
                  <a:pt x="123" y="201214"/>
                </a:cubicBezTo>
                <a:cubicBezTo>
                  <a:pt x="123" y="238333"/>
                  <a:pt x="8998" y="269788"/>
                  <a:pt x="27542" y="302068"/>
                </a:cubicBezTo>
                <a:cubicBezTo>
                  <a:pt x="46087" y="334349"/>
                  <a:pt x="69467" y="357747"/>
                  <a:pt x="101721" y="376308"/>
                </a:cubicBezTo>
                <a:cubicBezTo>
                  <a:pt x="133976" y="394867"/>
                  <a:pt x="165406" y="403749"/>
                  <a:pt x="202495" y="403749"/>
                </a:cubicBezTo>
                <a:close/>
              </a:path>
            </a:pathLst>
          </a:custGeom>
          <a:noFill/>
          <a:ln w="22736"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TextBox 2632">
            <a:extLst>
              <a:ext uri="{FF2B5EF4-FFF2-40B4-BE49-F238E27FC236}">
                <a16:creationId xmlns:a16="http://schemas.microsoft.com/office/drawing/2014/main" id="{A40A5D9E-7502-4B6B-B82C-EC7462CF9DCA}"/>
              </a:ext>
            </a:extLst>
          </p:cNvPr>
          <p:cNvSpPr txBox="1"/>
          <p:nvPr/>
        </p:nvSpPr>
        <p:spPr>
          <a:xfrm>
            <a:off x="6362990" y="3524882"/>
            <a:ext cx="1071924" cy="5078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Arial"/>
                <a:sym typeface="Arial"/>
                <a:rtl val="0"/>
              </a:rPr>
              <a:t>Visual </a:t>
            </a:r>
            <a:r>
              <a:rPr kumimoji="0" lang="en-JP" sz="1350" b="0" i="0" u="none" strike="noStrike" kern="1200" cap="none" spc="0" normalizeH="0" baseline="0" noProof="0" dirty="0">
                <a:ln>
                  <a:noFill/>
                </a:ln>
                <a:solidFill>
                  <a:srgbClr val="000000"/>
                </a:solidFill>
                <a:effectLst/>
                <a:uLnTx/>
                <a:uFillTx/>
                <a:latin typeface="Arial"/>
                <a:ea typeface="+mn-ea"/>
                <a:cs typeface="Arial"/>
                <a:sym typeface="Arial"/>
                <a:rtl val="0"/>
              </a:rPr>
              <a:t>Attention</a:t>
            </a:r>
          </a:p>
        </p:txBody>
      </p:sp>
      <p:grpSp>
        <p:nvGrpSpPr>
          <p:cNvPr id="192" name="グループ化 191">
            <a:extLst>
              <a:ext uri="{FF2B5EF4-FFF2-40B4-BE49-F238E27FC236}">
                <a16:creationId xmlns:a16="http://schemas.microsoft.com/office/drawing/2014/main" id="{A8D8949E-65E6-488F-8A07-01A69E949379}"/>
              </a:ext>
            </a:extLst>
          </p:cNvPr>
          <p:cNvGrpSpPr/>
          <p:nvPr/>
        </p:nvGrpSpPr>
        <p:grpSpPr>
          <a:xfrm>
            <a:off x="7996725" y="4246151"/>
            <a:ext cx="415498" cy="276999"/>
            <a:chOff x="6740104" y="5132564"/>
            <a:chExt cx="553996" cy="369332"/>
          </a:xfrm>
        </p:grpSpPr>
        <p:sp>
          <p:nvSpPr>
            <p:cNvPr id="244" name="Freeform 2635">
              <a:extLst>
                <a:ext uri="{FF2B5EF4-FFF2-40B4-BE49-F238E27FC236}">
                  <a16:creationId xmlns:a16="http://schemas.microsoft.com/office/drawing/2014/main" id="{0697AB87-F6B7-46EF-A994-9E9F38C0701A}"/>
                </a:ext>
              </a:extLst>
            </p:cNvPr>
            <p:cNvSpPr/>
            <p:nvPr/>
          </p:nvSpPr>
          <p:spPr>
            <a:xfrm rot="5400000" flipV="1">
              <a:off x="6833414" y="5142099"/>
              <a:ext cx="342347" cy="342624"/>
            </a:xfrm>
            <a:custGeom>
              <a:avLst/>
              <a:gdLst>
                <a:gd name="connsiteX0" fmla="*/ 202473 w 403946"/>
                <a:gd name="connsiteY0" fmla="*/ 403743 h 404272"/>
                <a:gd name="connsiteX1" fmla="*/ 303247 w 403946"/>
                <a:gd name="connsiteY1" fmla="*/ 376300 h 404272"/>
                <a:gd name="connsiteX2" fmla="*/ 377426 w 403946"/>
                <a:gd name="connsiteY2" fmla="*/ 302062 h 404272"/>
                <a:gd name="connsiteX3" fmla="*/ 404048 w 403946"/>
                <a:gd name="connsiteY3" fmla="*/ 201207 h 404272"/>
                <a:gd name="connsiteX4" fmla="*/ 377426 w 403946"/>
                <a:gd name="connsiteY4" fmla="*/ 100325 h 404272"/>
                <a:gd name="connsiteX5" fmla="*/ 303247 w 403946"/>
                <a:gd name="connsiteY5" fmla="*/ 26085 h 404272"/>
                <a:gd name="connsiteX6" fmla="*/ 202473 w 403946"/>
                <a:gd name="connsiteY6" fmla="*/ -530 h 404272"/>
                <a:gd name="connsiteX7" fmla="*/ 101700 w 403946"/>
                <a:gd name="connsiteY7" fmla="*/ 26085 h 404272"/>
                <a:gd name="connsiteX8" fmla="*/ 27521 w 403946"/>
                <a:gd name="connsiteY8" fmla="*/ 100325 h 404272"/>
                <a:gd name="connsiteX9" fmla="*/ 101 w 403946"/>
                <a:gd name="connsiteY9" fmla="*/ 201207 h 404272"/>
                <a:gd name="connsiteX10" fmla="*/ 27521 w 403946"/>
                <a:gd name="connsiteY10" fmla="*/ 302062 h 404272"/>
                <a:gd name="connsiteX11" fmla="*/ 101700 w 403946"/>
                <a:gd name="connsiteY11" fmla="*/ 376300 h 404272"/>
                <a:gd name="connsiteX12" fmla="*/ 202473 w 403946"/>
                <a:gd name="connsiteY12" fmla="*/ 403743 h 4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72">
                  <a:moveTo>
                    <a:pt x="202473" y="403743"/>
                  </a:moveTo>
                  <a:cubicBezTo>
                    <a:pt x="239563" y="403743"/>
                    <a:pt x="271020" y="394861"/>
                    <a:pt x="303247" y="376300"/>
                  </a:cubicBezTo>
                  <a:cubicBezTo>
                    <a:pt x="335501" y="357741"/>
                    <a:pt x="358881" y="334342"/>
                    <a:pt x="377426" y="302062"/>
                  </a:cubicBezTo>
                  <a:cubicBezTo>
                    <a:pt x="395970" y="269781"/>
                    <a:pt x="404048" y="238327"/>
                    <a:pt x="404048" y="201207"/>
                  </a:cubicBezTo>
                  <a:cubicBezTo>
                    <a:pt x="404048" y="164089"/>
                    <a:pt x="395970" y="132605"/>
                    <a:pt x="377426" y="100325"/>
                  </a:cubicBezTo>
                  <a:cubicBezTo>
                    <a:pt x="358881" y="68044"/>
                    <a:pt x="335501" y="44645"/>
                    <a:pt x="303247" y="26085"/>
                  </a:cubicBezTo>
                  <a:cubicBezTo>
                    <a:pt x="271020" y="7526"/>
                    <a:pt x="239563" y="-530"/>
                    <a:pt x="202473" y="-530"/>
                  </a:cubicBezTo>
                  <a:cubicBezTo>
                    <a:pt x="165383" y="-530"/>
                    <a:pt x="133954" y="7526"/>
                    <a:pt x="101700" y="26085"/>
                  </a:cubicBezTo>
                  <a:cubicBezTo>
                    <a:pt x="69446" y="44645"/>
                    <a:pt x="46065" y="68044"/>
                    <a:pt x="27521" y="100325"/>
                  </a:cubicBezTo>
                  <a:cubicBezTo>
                    <a:pt x="8976" y="132605"/>
                    <a:pt x="101" y="164089"/>
                    <a:pt x="101" y="201207"/>
                  </a:cubicBezTo>
                  <a:cubicBezTo>
                    <a:pt x="101" y="238327"/>
                    <a:pt x="8976" y="269781"/>
                    <a:pt x="27521" y="302062"/>
                  </a:cubicBezTo>
                  <a:cubicBezTo>
                    <a:pt x="46065" y="334342"/>
                    <a:pt x="69446" y="357741"/>
                    <a:pt x="101700" y="376300"/>
                  </a:cubicBezTo>
                  <a:cubicBezTo>
                    <a:pt x="133954" y="394861"/>
                    <a:pt x="165383" y="403743"/>
                    <a:pt x="202473" y="403743"/>
                  </a:cubicBezTo>
                  <a:close/>
                </a:path>
              </a:pathLst>
            </a:custGeom>
            <a:solidFill>
              <a:srgbClr val="B7B3CA"/>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2636">
              <a:extLst>
                <a:ext uri="{FF2B5EF4-FFF2-40B4-BE49-F238E27FC236}">
                  <a16:creationId xmlns:a16="http://schemas.microsoft.com/office/drawing/2014/main" id="{6C4F921F-E746-40B8-AC4F-F3EBDE68E8D8}"/>
                </a:ext>
              </a:extLst>
            </p:cNvPr>
            <p:cNvSpPr/>
            <p:nvPr/>
          </p:nvSpPr>
          <p:spPr>
            <a:xfrm rot="5400000" flipV="1">
              <a:off x="6833425" y="5142100"/>
              <a:ext cx="342347" cy="342624"/>
            </a:xfrm>
            <a:custGeom>
              <a:avLst/>
              <a:gdLst>
                <a:gd name="connsiteX0" fmla="*/ 202599 w 403946"/>
                <a:gd name="connsiteY0" fmla="*/ 403749 h 404272"/>
                <a:gd name="connsiteX1" fmla="*/ 303372 w 403946"/>
                <a:gd name="connsiteY1" fmla="*/ 376308 h 404272"/>
                <a:gd name="connsiteX2" fmla="*/ 377552 w 403946"/>
                <a:gd name="connsiteY2" fmla="*/ 302068 h 404272"/>
                <a:gd name="connsiteX3" fmla="*/ 404174 w 403946"/>
                <a:gd name="connsiteY3" fmla="*/ 201214 h 404272"/>
                <a:gd name="connsiteX4" fmla="*/ 377552 w 403946"/>
                <a:gd name="connsiteY4" fmla="*/ 100331 h 404272"/>
                <a:gd name="connsiteX5" fmla="*/ 303372 w 403946"/>
                <a:gd name="connsiteY5" fmla="*/ 26091 h 404272"/>
                <a:gd name="connsiteX6" fmla="*/ 202599 w 403946"/>
                <a:gd name="connsiteY6" fmla="*/ -524 h 404272"/>
                <a:gd name="connsiteX7" fmla="*/ 101825 w 403946"/>
                <a:gd name="connsiteY7" fmla="*/ 26091 h 404272"/>
                <a:gd name="connsiteX8" fmla="*/ 27646 w 403946"/>
                <a:gd name="connsiteY8" fmla="*/ 100331 h 404272"/>
                <a:gd name="connsiteX9" fmla="*/ 228 w 403946"/>
                <a:gd name="connsiteY9" fmla="*/ 201214 h 404272"/>
                <a:gd name="connsiteX10" fmla="*/ 27646 w 403946"/>
                <a:gd name="connsiteY10" fmla="*/ 302068 h 404272"/>
                <a:gd name="connsiteX11" fmla="*/ 101825 w 403946"/>
                <a:gd name="connsiteY11" fmla="*/ 376308 h 404272"/>
                <a:gd name="connsiteX12" fmla="*/ 202599 w 403946"/>
                <a:gd name="connsiteY12" fmla="*/ 403749 h 4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72">
                  <a:moveTo>
                    <a:pt x="202599" y="403749"/>
                  </a:moveTo>
                  <a:cubicBezTo>
                    <a:pt x="239689" y="403749"/>
                    <a:pt x="271146" y="394867"/>
                    <a:pt x="303372" y="376308"/>
                  </a:cubicBezTo>
                  <a:cubicBezTo>
                    <a:pt x="335627" y="357747"/>
                    <a:pt x="359006" y="334349"/>
                    <a:pt x="377552" y="302068"/>
                  </a:cubicBezTo>
                  <a:cubicBezTo>
                    <a:pt x="396097" y="269788"/>
                    <a:pt x="404174" y="238333"/>
                    <a:pt x="404174" y="201214"/>
                  </a:cubicBezTo>
                  <a:cubicBezTo>
                    <a:pt x="404174" y="164094"/>
                    <a:pt x="396097" y="132611"/>
                    <a:pt x="377552" y="100331"/>
                  </a:cubicBezTo>
                  <a:cubicBezTo>
                    <a:pt x="359006" y="68050"/>
                    <a:pt x="335627" y="44652"/>
                    <a:pt x="303372" y="26091"/>
                  </a:cubicBezTo>
                  <a:cubicBezTo>
                    <a:pt x="271146" y="7532"/>
                    <a:pt x="239689" y="-524"/>
                    <a:pt x="202599" y="-524"/>
                  </a:cubicBezTo>
                  <a:cubicBezTo>
                    <a:pt x="165510" y="-524"/>
                    <a:pt x="134080" y="7532"/>
                    <a:pt x="101825" y="26091"/>
                  </a:cubicBezTo>
                  <a:cubicBezTo>
                    <a:pt x="69571" y="44652"/>
                    <a:pt x="46191" y="68050"/>
                    <a:pt x="27646" y="100331"/>
                  </a:cubicBezTo>
                  <a:cubicBezTo>
                    <a:pt x="9102" y="132611"/>
                    <a:pt x="228" y="164094"/>
                    <a:pt x="228" y="201214"/>
                  </a:cubicBezTo>
                  <a:cubicBezTo>
                    <a:pt x="228" y="238333"/>
                    <a:pt x="9102" y="269788"/>
                    <a:pt x="27646" y="302068"/>
                  </a:cubicBezTo>
                  <a:cubicBezTo>
                    <a:pt x="46191" y="334349"/>
                    <a:pt x="69571" y="357747"/>
                    <a:pt x="101825" y="376308"/>
                  </a:cubicBezTo>
                  <a:cubicBezTo>
                    <a:pt x="134080" y="394867"/>
                    <a:pt x="165510" y="403749"/>
                    <a:pt x="202599" y="403749"/>
                  </a:cubicBezTo>
                  <a:close/>
                </a:path>
              </a:pathLst>
            </a:custGeom>
            <a:noFill/>
            <a:ln w="22736"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TextBox 2637">
              <a:extLst>
                <a:ext uri="{FF2B5EF4-FFF2-40B4-BE49-F238E27FC236}">
                  <a16:creationId xmlns:a16="http://schemas.microsoft.com/office/drawing/2014/main" id="{FFAF4AC5-1C8F-43AD-84BD-C8EE497196D2}"/>
                </a:ext>
              </a:extLst>
            </p:cNvPr>
            <p:cNvSpPr txBox="1"/>
            <p:nvPr/>
          </p:nvSpPr>
          <p:spPr>
            <a:xfrm>
              <a:off x="6740104" y="5132564"/>
              <a:ext cx="553996"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tl val="0"/>
                </a:rPr>
                <a:t>PM</a:t>
              </a:r>
              <a:endParaRPr kumimoji="0" lang="en-JP" sz="120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grpSp>
      <p:sp>
        <p:nvSpPr>
          <p:cNvPr id="193" name="TextBox 4117">
            <a:extLst>
              <a:ext uri="{FF2B5EF4-FFF2-40B4-BE49-F238E27FC236}">
                <a16:creationId xmlns:a16="http://schemas.microsoft.com/office/drawing/2014/main" id="{A944A44B-BEA7-4949-8BF1-62AE2F1B31F7}"/>
              </a:ext>
            </a:extLst>
          </p:cNvPr>
          <p:cNvSpPr txBox="1"/>
          <p:nvPr/>
        </p:nvSpPr>
        <p:spPr>
          <a:xfrm>
            <a:off x="6596987" y="2890266"/>
            <a:ext cx="603050" cy="24622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P" sz="1000" b="0" i="0" u="none" strike="noStrike" kern="1200" cap="none" spc="0" normalizeH="0" baseline="0" noProof="0" dirty="0">
                <a:ln>
                  <a:noFill/>
                </a:ln>
                <a:solidFill>
                  <a:srgbClr val="000000"/>
                </a:solidFill>
                <a:effectLst/>
                <a:uLnTx/>
                <a:uFillTx/>
                <a:latin typeface="Arial"/>
                <a:ea typeface="+mn-ea"/>
                <a:cs typeface="Arial"/>
                <a:sym typeface="Arial"/>
                <a:rtl val="0"/>
              </a:rPr>
              <a:t>Inverse</a:t>
            </a:r>
          </a:p>
        </p:txBody>
      </p:sp>
      <p:sp>
        <p:nvSpPr>
          <p:cNvPr id="194" name="TextBox 4118">
            <a:extLst>
              <a:ext uri="{FF2B5EF4-FFF2-40B4-BE49-F238E27FC236}">
                <a16:creationId xmlns:a16="http://schemas.microsoft.com/office/drawing/2014/main" id="{0050BD28-3387-484D-A4C9-A8A06BFA9850}"/>
              </a:ext>
            </a:extLst>
          </p:cNvPr>
          <p:cNvSpPr txBox="1"/>
          <p:nvPr/>
        </p:nvSpPr>
        <p:spPr>
          <a:xfrm>
            <a:off x="6599258" y="4429630"/>
            <a:ext cx="654346" cy="24622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P" sz="1000" b="0" i="0" u="none" strike="noStrike" kern="1200" cap="none" spc="0" normalizeH="0" baseline="0" noProof="0" dirty="0">
                <a:ln>
                  <a:noFill/>
                </a:ln>
                <a:solidFill>
                  <a:srgbClr val="000000"/>
                </a:solidFill>
                <a:effectLst/>
                <a:uLnTx/>
                <a:uFillTx/>
                <a:latin typeface="Arial"/>
                <a:ea typeface="+mn-ea"/>
                <a:cs typeface="Arial"/>
                <a:sym typeface="Arial"/>
                <a:rtl val="0"/>
              </a:rPr>
              <a:t>Forward</a:t>
            </a:r>
          </a:p>
        </p:txBody>
      </p:sp>
      <p:sp>
        <p:nvSpPr>
          <p:cNvPr id="195" name="TextBox 4964">
            <a:extLst>
              <a:ext uri="{FF2B5EF4-FFF2-40B4-BE49-F238E27FC236}">
                <a16:creationId xmlns:a16="http://schemas.microsoft.com/office/drawing/2014/main" id="{1476204F-CC9E-4E30-8DB7-8060A0DED3EE}"/>
              </a:ext>
            </a:extLst>
          </p:cNvPr>
          <p:cNvSpPr txBox="1"/>
          <p:nvPr/>
        </p:nvSpPr>
        <p:spPr>
          <a:xfrm>
            <a:off x="9033081" y="4406145"/>
            <a:ext cx="1162498"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P" sz="1100" b="0" i="0" u="none" strike="noStrike" kern="1200" cap="none" spc="0" normalizeH="0" baseline="0" noProof="0" dirty="0">
                <a:ln>
                  <a:noFill/>
                </a:ln>
                <a:solidFill>
                  <a:srgbClr val="000000"/>
                </a:solidFill>
                <a:effectLst/>
                <a:uLnTx/>
                <a:uFillTx/>
                <a:latin typeface="Arial"/>
                <a:ea typeface="+mn-ea"/>
                <a:cs typeface="Arial"/>
                <a:sym typeface="Arial"/>
                <a:rtl val="0"/>
              </a:rPr>
              <a:t>VWM-2 System</a:t>
            </a:r>
          </a:p>
        </p:txBody>
      </p:sp>
      <p:grpSp>
        <p:nvGrpSpPr>
          <p:cNvPr id="196" name="グループ化 195">
            <a:extLst>
              <a:ext uri="{FF2B5EF4-FFF2-40B4-BE49-F238E27FC236}">
                <a16:creationId xmlns:a16="http://schemas.microsoft.com/office/drawing/2014/main" id="{FCEDD30F-E711-491C-85AA-0649390D0181}"/>
              </a:ext>
            </a:extLst>
          </p:cNvPr>
          <p:cNvGrpSpPr/>
          <p:nvPr/>
        </p:nvGrpSpPr>
        <p:grpSpPr>
          <a:xfrm>
            <a:off x="8336610" y="4079730"/>
            <a:ext cx="377708" cy="300966"/>
            <a:chOff x="7180845" y="4941787"/>
            <a:chExt cx="503611" cy="401288"/>
          </a:xfrm>
        </p:grpSpPr>
        <p:sp>
          <p:nvSpPr>
            <p:cNvPr id="242" name="Freeform 2631">
              <a:extLst>
                <a:ext uri="{FF2B5EF4-FFF2-40B4-BE49-F238E27FC236}">
                  <a16:creationId xmlns:a16="http://schemas.microsoft.com/office/drawing/2014/main" id="{3F90C636-25D4-4E61-AADA-FDDC576CD8C8}"/>
                </a:ext>
              </a:extLst>
            </p:cNvPr>
            <p:cNvSpPr/>
            <p:nvPr/>
          </p:nvSpPr>
          <p:spPr>
            <a:xfrm rot="5400000" flipV="1">
              <a:off x="7556293" y="4967370"/>
              <a:ext cx="153746" cy="102580"/>
            </a:xfrm>
            <a:custGeom>
              <a:avLst/>
              <a:gdLst>
                <a:gd name="connsiteX0" fmla="*/ 90 w 181409"/>
                <a:gd name="connsiteY0" fmla="*/ 60115 h 121037"/>
                <a:gd name="connsiteX1" fmla="*/ 181500 w 181409"/>
                <a:gd name="connsiteY1" fmla="*/ 120634 h 121037"/>
                <a:gd name="connsiteX2" fmla="*/ 181500 w 181409"/>
                <a:gd name="connsiteY2" fmla="*/ -403 h 121037"/>
              </a:gdLst>
              <a:ahLst/>
              <a:cxnLst>
                <a:cxn ang="0">
                  <a:pos x="connsiteX0" y="connsiteY0"/>
                </a:cxn>
                <a:cxn ang="0">
                  <a:pos x="connsiteX1" y="connsiteY1"/>
                </a:cxn>
                <a:cxn ang="0">
                  <a:pos x="connsiteX2" y="connsiteY2"/>
                </a:cxn>
              </a:cxnLst>
              <a:rect l="l" t="t" r="r" b="b"/>
              <a:pathLst>
                <a:path w="181409" h="121037">
                  <a:moveTo>
                    <a:pt x="90" y="60115"/>
                  </a:moveTo>
                  <a:lnTo>
                    <a:pt x="181500" y="120634"/>
                  </a:lnTo>
                  <a:lnTo>
                    <a:pt x="181500" y="-403"/>
                  </a:lnTo>
                  <a:close/>
                </a:path>
              </a:pathLst>
            </a:custGeom>
            <a:solidFill>
              <a:srgbClr val="000000"/>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4992">
              <a:extLst>
                <a:ext uri="{FF2B5EF4-FFF2-40B4-BE49-F238E27FC236}">
                  <a16:creationId xmlns:a16="http://schemas.microsoft.com/office/drawing/2014/main" id="{A74C3D94-C4D5-41B0-8E33-1D84D277C0A5}"/>
                </a:ext>
              </a:extLst>
            </p:cNvPr>
            <p:cNvSpPr/>
            <p:nvPr/>
          </p:nvSpPr>
          <p:spPr>
            <a:xfrm rot="5400000" flipV="1">
              <a:off x="7251862" y="4961868"/>
              <a:ext cx="310190" cy="452223"/>
            </a:xfrm>
            <a:custGeom>
              <a:avLst/>
              <a:gdLst>
                <a:gd name="connsiteX0" fmla="*/ 366095 w 366003"/>
                <a:gd name="connsiteY0" fmla="*/ -382 h 533592"/>
                <a:gd name="connsiteX1" fmla="*/ 366095 w 366003"/>
                <a:gd name="connsiteY1" fmla="*/ 533210 h 533592"/>
                <a:gd name="connsiteX2" fmla="*/ 91 w 366003"/>
                <a:gd name="connsiteY2" fmla="*/ 533210 h 533592"/>
              </a:gdLst>
              <a:ahLst/>
              <a:cxnLst>
                <a:cxn ang="0">
                  <a:pos x="connsiteX0" y="connsiteY0"/>
                </a:cxn>
                <a:cxn ang="0">
                  <a:pos x="connsiteX1" y="connsiteY1"/>
                </a:cxn>
                <a:cxn ang="0">
                  <a:pos x="connsiteX2" y="connsiteY2"/>
                </a:cxn>
              </a:cxnLst>
              <a:rect l="l" t="t" r="r" b="b"/>
              <a:pathLst>
                <a:path w="366003" h="533592">
                  <a:moveTo>
                    <a:pt x="366095" y="-382"/>
                  </a:moveTo>
                  <a:lnTo>
                    <a:pt x="366095" y="533210"/>
                  </a:lnTo>
                  <a:lnTo>
                    <a:pt x="91" y="533210"/>
                  </a:lnTo>
                </a:path>
              </a:pathLst>
            </a:custGeom>
            <a:noFill/>
            <a:ln w="22736"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7" name="TextBox 5038">
            <a:extLst>
              <a:ext uri="{FF2B5EF4-FFF2-40B4-BE49-F238E27FC236}">
                <a16:creationId xmlns:a16="http://schemas.microsoft.com/office/drawing/2014/main" id="{F34B4C6B-6469-4CC1-A5FC-4DF6B4791096}"/>
              </a:ext>
            </a:extLst>
          </p:cNvPr>
          <p:cNvSpPr txBox="1"/>
          <p:nvPr/>
        </p:nvSpPr>
        <p:spPr>
          <a:xfrm rot="5400000">
            <a:off x="6942337" y="3545385"/>
            <a:ext cx="184731" cy="21929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825"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200" name="Freeform 2605">
            <a:extLst>
              <a:ext uri="{FF2B5EF4-FFF2-40B4-BE49-F238E27FC236}">
                <a16:creationId xmlns:a16="http://schemas.microsoft.com/office/drawing/2014/main" id="{087ACF2C-143A-45DF-AE6F-5B13378AE38D}"/>
              </a:ext>
            </a:extLst>
          </p:cNvPr>
          <p:cNvSpPr/>
          <p:nvPr/>
        </p:nvSpPr>
        <p:spPr>
          <a:xfrm rot="5400000" flipV="1">
            <a:off x="4204251" y="2972338"/>
            <a:ext cx="1961232" cy="1491301"/>
          </a:xfrm>
          <a:custGeom>
            <a:avLst/>
            <a:gdLst>
              <a:gd name="connsiteX0" fmla="*/ 1543766 w 3263487"/>
              <a:gd name="connsiteY0" fmla="*/ 1897180 h 1897277"/>
              <a:gd name="connsiteX1" fmla="*/ 82 w 3263487"/>
              <a:gd name="connsiteY1" fmla="*/ 1897180 h 1897277"/>
              <a:gd name="connsiteX2" fmla="*/ 82 w 3263487"/>
              <a:gd name="connsiteY2" fmla="*/ -97 h 1897277"/>
              <a:gd name="connsiteX3" fmla="*/ 3263570 w 3263487"/>
              <a:gd name="connsiteY3" fmla="*/ -97 h 1897277"/>
              <a:gd name="connsiteX4" fmla="*/ 3263570 w 3263487"/>
              <a:gd name="connsiteY4" fmla="*/ 1897180 h 18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3487" h="1897277">
                <a:moveTo>
                  <a:pt x="1543766" y="1897180"/>
                </a:moveTo>
                <a:lnTo>
                  <a:pt x="82" y="1897180"/>
                </a:lnTo>
                <a:lnTo>
                  <a:pt x="82" y="-97"/>
                </a:lnTo>
                <a:lnTo>
                  <a:pt x="3263570" y="-97"/>
                </a:lnTo>
                <a:lnTo>
                  <a:pt x="3263570" y="1897180"/>
                </a:lnTo>
                <a:close/>
              </a:path>
            </a:pathLst>
          </a:custGeom>
          <a:solidFill>
            <a:srgbClr val="EEEEEE"/>
          </a:solidFill>
          <a:ln w="22736" cap="flat">
            <a:solidFill>
              <a:srgbClr val="000000"/>
            </a:solidFill>
            <a:custDash>
              <a:ds d="112870" sp="112870"/>
            </a:custDash>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01" name="グループ化 200">
            <a:extLst>
              <a:ext uri="{FF2B5EF4-FFF2-40B4-BE49-F238E27FC236}">
                <a16:creationId xmlns:a16="http://schemas.microsoft.com/office/drawing/2014/main" id="{9C98CDAB-8B97-424C-9FC7-83FE0C1F7EF1}"/>
              </a:ext>
            </a:extLst>
          </p:cNvPr>
          <p:cNvGrpSpPr/>
          <p:nvPr/>
        </p:nvGrpSpPr>
        <p:grpSpPr>
          <a:xfrm rot="16200000">
            <a:off x="4793530" y="3442796"/>
            <a:ext cx="423628" cy="785793"/>
            <a:chOff x="2581110" y="4012554"/>
            <a:chExt cx="564837" cy="1047725"/>
          </a:xfrm>
        </p:grpSpPr>
        <p:sp>
          <p:nvSpPr>
            <p:cNvPr id="235" name="Freeform 2620">
              <a:extLst>
                <a:ext uri="{FF2B5EF4-FFF2-40B4-BE49-F238E27FC236}">
                  <a16:creationId xmlns:a16="http://schemas.microsoft.com/office/drawing/2014/main" id="{F3B27ABD-B29E-47D6-A433-A4287909B0F7}"/>
                </a:ext>
              </a:extLst>
            </p:cNvPr>
            <p:cNvSpPr/>
            <p:nvPr/>
          </p:nvSpPr>
          <p:spPr>
            <a:xfrm rot="5400000" flipV="1">
              <a:off x="2394772" y="4274859"/>
              <a:ext cx="962404" cy="539946"/>
            </a:xfrm>
            <a:custGeom>
              <a:avLst/>
              <a:gdLst>
                <a:gd name="connsiteX0" fmla="*/ 544142 w 1088026"/>
                <a:gd name="connsiteY0" fmla="*/ -401 h 637099"/>
                <a:gd name="connsiteX1" fmla="*/ 139 w 1088026"/>
                <a:gd name="connsiteY1" fmla="*/ -401 h 637099"/>
                <a:gd name="connsiteX2" fmla="*/ 139 w 1088026"/>
                <a:gd name="connsiteY2" fmla="*/ 636698 h 637099"/>
                <a:gd name="connsiteX3" fmla="*/ 1088165 w 1088026"/>
                <a:gd name="connsiteY3" fmla="*/ 636698 h 637099"/>
                <a:gd name="connsiteX4" fmla="*/ 1088165 w 1088026"/>
                <a:gd name="connsiteY4" fmla="*/ -401 h 637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026" h="637099">
                  <a:moveTo>
                    <a:pt x="544142" y="-401"/>
                  </a:moveTo>
                  <a:lnTo>
                    <a:pt x="139" y="-401"/>
                  </a:lnTo>
                  <a:lnTo>
                    <a:pt x="139" y="636698"/>
                  </a:lnTo>
                  <a:lnTo>
                    <a:pt x="1088165" y="636698"/>
                  </a:lnTo>
                  <a:lnTo>
                    <a:pt x="1088165" y="-401"/>
                  </a:lnTo>
                  <a:close/>
                </a:path>
              </a:pathLst>
            </a:custGeom>
            <a:solidFill>
              <a:srgbClr val="FFFFFF"/>
            </a:solidFill>
            <a:ln w="2274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TextBox 2621">
              <a:extLst>
                <a:ext uri="{FF2B5EF4-FFF2-40B4-BE49-F238E27FC236}">
                  <a16:creationId xmlns:a16="http://schemas.microsoft.com/office/drawing/2014/main" id="{AA2FA8E7-0167-4626-A99E-634FD260C5C7}"/>
                </a:ext>
              </a:extLst>
            </p:cNvPr>
            <p:cNvSpPr txBox="1"/>
            <p:nvPr/>
          </p:nvSpPr>
          <p:spPr>
            <a:xfrm rot="5400000">
              <a:off x="2334245" y="4259419"/>
              <a:ext cx="1047725" cy="55399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VWM-1</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(64x64x3)</a:t>
              </a: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grpSp>
      <p:sp>
        <p:nvSpPr>
          <p:cNvPr id="202" name="Freeform 2623">
            <a:extLst>
              <a:ext uri="{FF2B5EF4-FFF2-40B4-BE49-F238E27FC236}">
                <a16:creationId xmlns:a16="http://schemas.microsoft.com/office/drawing/2014/main" id="{F74F9E76-FE33-4F1A-8493-4310169E769D}"/>
              </a:ext>
            </a:extLst>
          </p:cNvPr>
          <p:cNvSpPr/>
          <p:nvPr/>
        </p:nvSpPr>
        <p:spPr>
          <a:xfrm rot="5400000" flipV="1">
            <a:off x="5526430" y="3009996"/>
            <a:ext cx="256760" cy="256949"/>
          </a:xfrm>
          <a:custGeom>
            <a:avLst/>
            <a:gdLst>
              <a:gd name="connsiteX0" fmla="*/ 202444 w 403946"/>
              <a:gd name="connsiteY0" fmla="*/ 404105 h 404243"/>
              <a:gd name="connsiteX1" fmla="*/ 303218 w 403946"/>
              <a:gd name="connsiteY1" fmla="*/ 377490 h 404243"/>
              <a:gd name="connsiteX2" fmla="*/ 377397 w 403946"/>
              <a:gd name="connsiteY2" fmla="*/ 303251 h 404243"/>
              <a:gd name="connsiteX3" fmla="*/ 404019 w 403946"/>
              <a:gd name="connsiteY3" fmla="*/ 202396 h 404243"/>
              <a:gd name="connsiteX4" fmla="*/ 377397 w 403946"/>
              <a:gd name="connsiteY4" fmla="*/ 101514 h 404243"/>
              <a:gd name="connsiteX5" fmla="*/ 303218 w 403946"/>
              <a:gd name="connsiteY5" fmla="*/ 27275 h 404243"/>
              <a:gd name="connsiteX6" fmla="*/ 202444 w 403946"/>
              <a:gd name="connsiteY6" fmla="*/ -138 h 404243"/>
              <a:gd name="connsiteX7" fmla="*/ 101671 w 403946"/>
              <a:gd name="connsiteY7" fmla="*/ 27275 h 404243"/>
              <a:gd name="connsiteX8" fmla="*/ 27492 w 403946"/>
              <a:gd name="connsiteY8" fmla="*/ 101514 h 404243"/>
              <a:gd name="connsiteX9" fmla="*/ 72 w 403946"/>
              <a:gd name="connsiteY9" fmla="*/ 202396 h 404243"/>
              <a:gd name="connsiteX10" fmla="*/ 27492 w 403946"/>
              <a:gd name="connsiteY10" fmla="*/ 303251 h 404243"/>
              <a:gd name="connsiteX11" fmla="*/ 101671 w 403946"/>
              <a:gd name="connsiteY11" fmla="*/ 377490 h 404243"/>
              <a:gd name="connsiteX12" fmla="*/ 202444 w 403946"/>
              <a:gd name="connsiteY12" fmla="*/ 404105 h 404243"/>
              <a:gd name="connsiteX13" fmla="*/ 202444 w 403946"/>
              <a:gd name="connsiteY13" fmla="*/ 404105 h 40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946" h="404243">
                <a:moveTo>
                  <a:pt x="202444" y="404105"/>
                </a:moveTo>
                <a:cubicBezTo>
                  <a:pt x="239534" y="404105"/>
                  <a:pt x="270991" y="396050"/>
                  <a:pt x="303218" y="377490"/>
                </a:cubicBezTo>
                <a:cubicBezTo>
                  <a:pt x="335471" y="358931"/>
                  <a:pt x="358852" y="335531"/>
                  <a:pt x="377397" y="303251"/>
                </a:cubicBezTo>
                <a:cubicBezTo>
                  <a:pt x="395941" y="270970"/>
                  <a:pt x="404019" y="239516"/>
                  <a:pt x="404019" y="202396"/>
                </a:cubicBezTo>
                <a:cubicBezTo>
                  <a:pt x="404019" y="165277"/>
                  <a:pt x="395941" y="133793"/>
                  <a:pt x="377397" y="101514"/>
                </a:cubicBezTo>
                <a:cubicBezTo>
                  <a:pt x="358852" y="69234"/>
                  <a:pt x="335471" y="45834"/>
                  <a:pt x="303218" y="27275"/>
                </a:cubicBezTo>
                <a:cubicBezTo>
                  <a:pt x="270991" y="8744"/>
                  <a:pt x="239534" y="-138"/>
                  <a:pt x="202444" y="-138"/>
                </a:cubicBezTo>
                <a:cubicBezTo>
                  <a:pt x="165354" y="-138"/>
                  <a:pt x="133925" y="8744"/>
                  <a:pt x="101671" y="27275"/>
                </a:cubicBezTo>
                <a:cubicBezTo>
                  <a:pt x="69417" y="45834"/>
                  <a:pt x="46036" y="69234"/>
                  <a:pt x="27492" y="101514"/>
                </a:cubicBezTo>
                <a:cubicBezTo>
                  <a:pt x="8947" y="133793"/>
                  <a:pt x="72" y="165277"/>
                  <a:pt x="72" y="202396"/>
                </a:cubicBezTo>
                <a:cubicBezTo>
                  <a:pt x="72" y="239516"/>
                  <a:pt x="8947" y="270970"/>
                  <a:pt x="27492" y="303251"/>
                </a:cubicBezTo>
                <a:cubicBezTo>
                  <a:pt x="46036" y="335531"/>
                  <a:pt x="69417" y="358931"/>
                  <a:pt x="101671" y="377490"/>
                </a:cubicBezTo>
                <a:cubicBezTo>
                  <a:pt x="133925" y="396050"/>
                  <a:pt x="165354" y="404105"/>
                  <a:pt x="202444" y="404105"/>
                </a:cubicBezTo>
                <a:lnTo>
                  <a:pt x="202444" y="404105"/>
                </a:lnTo>
                <a:close/>
              </a:path>
            </a:pathLst>
          </a:custGeom>
          <a:solidFill>
            <a:srgbClr val="B7B3CA"/>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2624">
            <a:extLst>
              <a:ext uri="{FF2B5EF4-FFF2-40B4-BE49-F238E27FC236}">
                <a16:creationId xmlns:a16="http://schemas.microsoft.com/office/drawing/2014/main" id="{81984126-AE26-4E12-B525-D832729AEB13}"/>
              </a:ext>
            </a:extLst>
          </p:cNvPr>
          <p:cNvSpPr/>
          <p:nvPr/>
        </p:nvSpPr>
        <p:spPr>
          <a:xfrm rot="5400000" flipV="1">
            <a:off x="5526430" y="3010001"/>
            <a:ext cx="256760" cy="256950"/>
          </a:xfrm>
          <a:custGeom>
            <a:avLst/>
            <a:gdLst>
              <a:gd name="connsiteX0" fmla="*/ 202495 w 403946"/>
              <a:gd name="connsiteY0" fmla="*/ 403892 h 404244"/>
              <a:gd name="connsiteX1" fmla="*/ 303268 w 403946"/>
              <a:gd name="connsiteY1" fmla="*/ 377277 h 404244"/>
              <a:gd name="connsiteX2" fmla="*/ 377447 w 403946"/>
              <a:gd name="connsiteY2" fmla="*/ 303037 h 404244"/>
              <a:gd name="connsiteX3" fmla="*/ 404070 w 403946"/>
              <a:gd name="connsiteY3" fmla="*/ 202183 h 404244"/>
              <a:gd name="connsiteX4" fmla="*/ 377447 w 403946"/>
              <a:gd name="connsiteY4" fmla="*/ 101300 h 404244"/>
              <a:gd name="connsiteX5" fmla="*/ 303268 w 403946"/>
              <a:gd name="connsiteY5" fmla="*/ 27060 h 404244"/>
              <a:gd name="connsiteX6" fmla="*/ 202495 w 403946"/>
              <a:gd name="connsiteY6" fmla="*/ -353 h 404244"/>
              <a:gd name="connsiteX7" fmla="*/ 101721 w 403946"/>
              <a:gd name="connsiteY7" fmla="*/ 27060 h 404244"/>
              <a:gd name="connsiteX8" fmla="*/ 27542 w 403946"/>
              <a:gd name="connsiteY8" fmla="*/ 101300 h 404244"/>
              <a:gd name="connsiteX9" fmla="*/ 123 w 403946"/>
              <a:gd name="connsiteY9" fmla="*/ 202183 h 404244"/>
              <a:gd name="connsiteX10" fmla="*/ 27542 w 403946"/>
              <a:gd name="connsiteY10" fmla="*/ 303037 h 404244"/>
              <a:gd name="connsiteX11" fmla="*/ 101721 w 403946"/>
              <a:gd name="connsiteY11" fmla="*/ 377277 h 404244"/>
              <a:gd name="connsiteX12" fmla="*/ 202495 w 403946"/>
              <a:gd name="connsiteY12" fmla="*/ 403892 h 40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44">
                <a:moveTo>
                  <a:pt x="202495" y="403892"/>
                </a:moveTo>
                <a:cubicBezTo>
                  <a:pt x="239585" y="403892"/>
                  <a:pt x="271042" y="395836"/>
                  <a:pt x="303268" y="377277"/>
                </a:cubicBezTo>
                <a:cubicBezTo>
                  <a:pt x="335523" y="358716"/>
                  <a:pt x="358902" y="335318"/>
                  <a:pt x="377447" y="303037"/>
                </a:cubicBezTo>
                <a:cubicBezTo>
                  <a:pt x="395993" y="270758"/>
                  <a:pt x="404070" y="239302"/>
                  <a:pt x="404070" y="202183"/>
                </a:cubicBezTo>
                <a:cubicBezTo>
                  <a:pt x="404070" y="165064"/>
                  <a:pt x="395993" y="133580"/>
                  <a:pt x="377447" y="101300"/>
                </a:cubicBezTo>
                <a:cubicBezTo>
                  <a:pt x="358902" y="69019"/>
                  <a:pt x="335523" y="45621"/>
                  <a:pt x="303268" y="27060"/>
                </a:cubicBezTo>
                <a:cubicBezTo>
                  <a:pt x="271042" y="8529"/>
                  <a:pt x="239585" y="-353"/>
                  <a:pt x="202495" y="-353"/>
                </a:cubicBezTo>
                <a:cubicBezTo>
                  <a:pt x="165406" y="-353"/>
                  <a:pt x="133976" y="8529"/>
                  <a:pt x="101721" y="27060"/>
                </a:cubicBezTo>
                <a:cubicBezTo>
                  <a:pt x="69467" y="45621"/>
                  <a:pt x="46087" y="69019"/>
                  <a:pt x="27542" y="101300"/>
                </a:cubicBezTo>
                <a:cubicBezTo>
                  <a:pt x="8998" y="133580"/>
                  <a:pt x="123" y="165064"/>
                  <a:pt x="123" y="202183"/>
                </a:cubicBezTo>
                <a:cubicBezTo>
                  <a:pt x="123" y="239302"/>
                  <a:pt x="8998" y="270758"/>
                  <a:pt x="27542" y="303037"/>
                </a:cubicBezTo>
                <a:cubicBezTo>
                  <a:pt x="46087" y="335318"/>
                  <a:pt x="69467" y="358716"/>
                  <a:pt x="101721" y="377277"/>
                </a:cubicBezTo>
                <a:cubicBezTo>
                  <a:pt x="133976" y="395836"/>
                  <a:pt x="165406" y="403892"/>
                  <a:pt x="202495" y="403892"/>
                </a:cubicBezTo>
                <a:close/>
              </a:path>
            </a:pathLst>
          </a:custGeom>
          <a:noFill/>
          <a:ln w="22736"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TextBox 2625">
            <a:extLst>
              <a:ext uri="{FF2B5EF4-FFF2-40B4-BE49-F238E27FC236}">
                <a16:creationId xmlns:a16="http://schemas.microsoft.com/office/drawing/2014/main" id="{2662BAA1-23FC-47B2-A9E0-7B1F99B7836C}"/>
              </a:ext>
            </a:extLst>
          </p:cNvPr>
          <p:cNvSpPr txBox="1"/>
          <p:nvPr/>
        </p:nvSpPr>
        <p:spPr>
          <a:xfrm>
            <a:off x="5451199" y="3002985"/>
            <a:ext cx="415498"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tl val="0"/>
              </a:rPr>
              <a:t>PM</a:t>
            </a:r>
            <a:endParaRPr kumimoji="0" lang="en-JP" sz="120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206" name="Freeform 4007">
            <a:extLst>
              <a:ext uri="{FF2B5EF4-FFF2-40B4-BE49-F238E27FC236}">
                <a16:creationId xmlns:a16="http://schemas.microsoft.com/office/drawing/2014/main" id="{5E56BE5E-7344-4896-A2FD-3E4E84D6A3F0}"/>
              </a:ext>
            </a:extLst>
          </p:cNvPr>
          <p:cNvSpPr/>
          <p:nvPr/>
        </p:nvSpPr>
        <p:spPr>
          <a:xfrm rot="10800000">
            <a:off x="6067254" y="3120667"/>
            <a:ext cx="61082" cy="61132"/>
          </a:xfrm>
          <a:custGeom>
            <a:avLst/>
            <a:gdLst>
              <a:gd name="connsiteX0" fmla="*/ 69022 w 68263"/>
              <a:gd name="connsiteY0" fmla="*/ 34666 h 68318"/>
              <a:gd name="connsiteX1" fmla="*/ 34890 w 68263"/>
              <a:gd name="connsiteY1" fmla="*/ 68826 h 68318"/>
              <a:gd name="connsiteX2" fmla="*/ 759 w 68263"/>
              <a:gd name="connsiteY2" fmla="*/ 34666 h 68318"/>
              <a:gd name="connsiteX3" fmla="*/ 34890 w 68263"/>
              <a:gd name="connsiteY3" fmla="*/ 507 h 68318"/>
              <a:gd name="connsiteX4" fmla="*/ 69022 w 68263"/>
              <a:gd name="connsiteY4" fmla="*/ 34666 h 68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63" h="68318">
                <a:moveTo>
                  <a:pt x="69022" y="34666"/>
                </a:moveTo>
                <a:cubicBezTo>
                  <a:pt x="69022" y="53532"/>
                  <a:pt x="53741" y="68826"/>
                  <a:pt x="34890" y="68826"/>
                </a:cubicBezTo>
                <a:cubicBezTo>
                  <a:pt x="16040" y="68826"/>
                  <a:pt x="759" y="53532"/>
                  <a:pt x="759" y="34666"/>
                </a:cubicBezTo>
                <a:cubicBezTo>
                  <a:pt x="759" y="15801"/>
                  <a:pt x="16040" y="507"/>
                  <a:pt x="34890" y="507"/>
                </a:cubicBezTo>
                <a:cubicBezTo>
                  <a:pt x="53741" y="507"/>
                  <a:pt x="69022" y="15801"/>
                  <a:pt x="69022" y="34666"/>
                </a:cubicBezTo>
                <a:close/>
              </a:path>
            </a:pathLst>
          </a:custGeom>
          <a:solidFill>
            <a:srgbClr val="000000"/>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TextBox 4965">
            <a:extLst>
              <a:ext uri="{FF2B5EF4-FFF2-40B4-BE49-F238E27FC236}">
                <a16:creationId xmlns:a16="http://schemas.microsoft.com/office/drawing/2014/main" id="{9AA96AFA-186C-4549-A37E-8C20636B2BE6}"/>
              </a:ext>
            </a:extLst>
          </p:cNvPr>
          <p:cNvSpPr txBox="1"/>
          <p:nvPr/>
        </p:nvSpPr>
        <p:spPr>
          <a:xfrm>
            <a:off x="4460237" y="4425699"/>
            <a:ext cx="1200970"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P" sz="1100" b="0" i="0" u="none" strike="noStrike" kern="1200" cap="none" spc="0" normalizeH="0" baseline="0" noProof="0" dirty="0">
                <a:ln>
                  <a:noFill/>
                </a:ln>
                <a:solidFill>
                  <a:srgbClr val="000000"/>
                </a:solidFill>
                <a:effectLst/>
                <a:uLnTx/>
                <a:uFillTx/>
                <a:latin typeface="Arial"/>
                <a:ea typeface="+mn-ea"/>
                <a:cs typeface="Arial"/>
                <a:sym typeface="Arial"/>
                <a:rtl val="0"/>
              </a:rPr>
              <a:t>VWM-1 System </a:t>
            </a:r>
          </a:p>
        </p:txBody>
      </p:sp>
      <p:sp>
        <p:nvSpPr>
          <p:cNvPr id="229" name="Freeform 2651">
            <a:extLst>
              <a:ext uri="{FF2B5EF4-FFF2-40B4-BE49-F238E27FC236}">
                <a16:creationId xmlns:a16="http://schemas.microsoft.com/office/drawing/2014/main" id="{0A802184-3E82-4446-B213-D74CAB1DAD22}"/>
              </a:ext>
            </a:extLst>
          </p:cNvPr>
          <p:cNvSpPr/>
          <p:nvPr/>
        </p:nvSpPr>
        <p:spPr>
          <a:xfrm rot="5400000" flipV="1">
            <a:off x="5526421" y="3733945"/>
            <a:ext cx="256760" cy="256968"/>
          </a:xfrm>
          <a:custGeom>
            <a:avLst/>
            <a:gdLst>
              <a:gd name="connsiteX0" fmla="*/ 202435 w 403946"/>
              <a:gd name="connsiteY0" fmla="*/ 403858 h 404272"/>
              <a:gd name="connsiteX1" fmla="*/ 303209 w 403946"/>
              <a:gd name="connsiteY1" fmla="*/ 376415 h 404272"/>
              <a:gd name="connsiteX2" fmla="*/ 377388 w 403946"/>
              <a:gd name="connsiteY2" fmla="*/ 302177 h 404272"/>
              <a:gd name="connsiteX3" fmla="*/ 404010 w 403946"/>
              <a:gd name="connsiteY3" fmla="*/ 201322 h 404272"/>
              <a:gd name="connsiteX4" fmla="*/ 377388 w 403946"/>
              <a:gd name="connsiteY4" fmla="*/ 100440 h 404272"/>
              <a:gd name="connsiteX5" fmla="*/ 303209 w 403946"/>
              <a:gd name="connsiteY5" fmla="*/ 26200 h 404272"/>
              <a:gd name="connsiteX6" fmla="*/ 202435 w 403946"/>
              <a:gd name="connsiteY6" fmla="*/ -415 h 404272"/>
              <a:gd name="connsiteX7" fmla="*/ 101662 w 403946"/>
              <a:gd name="connsiteY7" fmla="*/ 26200 h 404272"/>
              <a:gd name="connsiteX8" fmla="*/ 27483 w 403946"/>
              <a:gd name="connsiteY8" fmla="*/ 100440 h 404272"/>
              <a:gd name="connsiteX9" fmla="*/ 63 w 403946"/>
              <a:gd name="connsiteY9" fmla="*/ 201322 h 404272"/>
              <a:gd name="connsiteX10" fmla="*/ 27483 w 403946"/>
              <a:gd name="connsiteY10" fmla="*/ 302177 h 404272"/>
              <a:gd name="connsiteX11" fmla="*/ 101662 w 403946"/>
              <a:gd name="connsiteY11" fmla="*/ 376415 h 404272"/>
              <a:gd name="connsiteX12" fmla="*/ 202435 w 403946"/>
              <a:gd name="connsiteY12" fmla="*/ 403858 h 4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72">
                <a:moveTo>
                  <a:pt x="202435" y="403858"/>
                </a:moveTo>
                <a:cubicBezTo>
                  <a:pt x="239524" y="403858"/>
                  <a:pt x="270982" y="394976"/>
                  <a:pt x="303209" y="376415"/>
                </a:cubicBezTo>
                <a:cubicBezTo>
                  <a:pt x="335463" y="357856"/>
                  <a:pt x="358843" y="334456"/>
                  <a:pt x="377388" y="302177"/>
                </a:cubicBezTo>
                <a:cubicBezTo>
                  <a:pt x="395932" y="269896"/>
                  <a:pt x="404010" y="238442"/>
                  <a:pt x="404010" y="201322"/>
                </a:cubicBezTo>
                <a:cubicBezTo>
                  <a:pt x="404010" y="164203"/>
                  <a:pt x="395932" y="132720"/>
                  <a:pt x="377388" y="100440"/>
                </a:cubicBezTo>
                <a:cubicBezTo>
                  <a:pt x="358843" y="68159"/>
                  <a:pt x="335463" y="44759"/>
                  <a:pt x="303209" y="26200"/>
                </a:cubicBezTo>
                <a:cubicBezTo>
                  <a:pt x="270982" y="7641"/>
                  <a:pt x="239524" y="-415"/>
                  <a:pt x="202435" y="-415"/>
                </a:cubicBezTo>
                <a:cubicBezTo>
                  <a:pt x="165345" y="-415"/>
                  <a:pt x="133915" y="7641"/>
                  <a:pt x="101662" y="26200"/>
                </a:cubicBezTo>
                <a:cubicBezTo>
                  <a:pt x="69407" y="44759"/>
                  <a:pt x="46027" y="68159"/>
                  <a:pt x="27483" y="100440"/>
                </a:cubicBezTo>
                <a:cubicBezTo>
                  <a:pt x="8938" y="132720"/>
                  <a:pt x="63" y="164203"/>
                  <a:pt x="63" y="201322"/>
                </a:cubicBezTo>
                <a:cubicBezTo>
                  <a:pt x="63" y="238442"/>
                  <a:pt x="8938" y="269896"/>
                  <a:pt x="27483" y="302177"/>
                </a:cubicBezTo>
                <a:cubicBezTo>
                  <a:pt x="46027" y="334456"/>
                  <a:pt x="69407" y="357856"/>
                  <a:pt x="101662" y="376415"/>
                </a:cubicBezTo>
                <a:cubicBezTo>
                  <a:pt x="133915" y="394976"/>
                  <a:pt x="165345" y="403858"/>
                  <a:pt x="202435" y="403858"/>
                </a:cubicBezTo>
                <a:close/>
              </a:path>
            </a:pathLst>
          </a:custGeom>
          <a:solidFill>
            <a:srgbClr val="B7B3CA"/>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2652">
            <a:extLst>
              <a:ext uri="{FF2B5EF4-FFF2-40B4-BE49-F238E27FC236}">
                <a16:creationId xmlns:a16="http://schemas.microsoft.com/office/drawing/2014/main" id="{E2269DC0-623C-4E8C-9C2D-444CAC649449}"/>
              </a:ext>
            </a:extLst>
          </p:cNvPr>
          <p:cNvSpPr/>
          <p:nvPr/>
        </p:nvSpPr>
        <p:spPr>
          <a:xfrm rot="5400000" flipV="1">
            <a:off x="5526429" y="3733946"/>
            <a:ext cx="256760" cy="256968"/>
          </a:xfrm>
          <a:custGeom>
            <a:avLst/>
            <a:gdLst>
              <a:gd name="connsiteX0" fmla="*/ 202561 w 403946"/>
              <a:gd name="connsiteY0" fmla="*/ 403863 h 404272"/>
              <a:gd name="connsiteX1" fmla="*/ 303334 w 403946"/>
              <a:gd name="connsiteY1" fmla="*/ 376423 h 404272"/>
              <a:gd name="connsiteX2" fmla="*/ 377513 w 403946"/>
              <a:gd name="connsiteY2" fmla="*/ 302183 h 404272"/>
              <a:gd name="connsiteX3" fmla="*/ 404136 w 403946"/>
              <a:gd name="connsiteY3" fmla="*/ 201329 h 404272"/>
              <a:gd name="connsiteX4" fmla="*/ 377513 w 403946"/>
              <a:gd name="connsiteY4" fmla="*/ 100446 h 404272"/>
              <a:gd name="connsiteX5" fmla="*/ 303334 w 403946"/>
              <a:gd name="connsiteY5" fmla="*/ 26206 h 404272"/>
              <a:gd name="connsiteX6" fmla="*/ 202561 w 403946"/>
              <a:gd name="connsiteY6" fmla="*/ -409 h 404272"/>
              <a:gd name="connsiteX7" fmla="*/ 101787 w 403946"/>
              <a:gd name="connsiteY7" fmla="*/ 26206 h 404272"/>
              <a:gd name="connsiteX8" fmla="*/ 27608 w 403946"/>
              <a:gd name="connsiteY8" fmla="*/ 100446 h 404272"/>
              <a:gd name="connsiteX9" fmla="*/ 189 w 403946"/>
              <a:gd name="connsiteY9" fmla="*/ 201329 h 404272"/>
              <a:gd name="connsiteX10" fmla="*/ 27608 w 403946"/>
              <a:gd name="connsiteY10" fmla="*/ 302183 h 404272"/>
              <a:gd name="connsiteX11" fmla="*/ 101787 w 403946"/>
              <a:gd name="connsiteY11" fmla="*/ 376423 h 404272"/>
              <a:gd name="connsiteX12" fmla="*/ 202561 w 403946"/>
              <a:gd name="connsiteY12" fmla="*/ 403863 h 4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72">
                <a:moveTo>
                  <a:pt x="202561" y="403863"/>
                </a:moveTo>
                <a:cubicBezTo>
                  <a:pt x="239651" y="403863"/>
                  <a:pt x="271108" y="394982"/>
                  <a:pt x="303334" y="376423"/>
                </a:cubicBezTo>
                <a:cubicBezTo>
                  <a:pt x="335588" y="357862"/>
                  <a:pt x="358968" y="334464"/>
                  <a:pt x="377513" y="302183"/>
                </a:cubicBezTo>
                <a:cubicBezTo>
                  <a:pt x="396058" y="269903"/>
                  <a:pt x="404136" y="238447"/>
                  <a:pt x="404136" y="201329"/>
                </a:cubicBezTo>
                <a:cubicBezTo>
                  <a:pt x="404136" y="164209"/>
                  <a:pt x="396058" y="132726"/>
                  <a:pt x="377513" y="100446"/>
                </a:cubicBezTo>
                <a:cubicBezTo>
                  <a:pt x="358968" y="68165"/>
                  <a:pt x="335588" y="44767"/>
                  <a:pt x="303334" y="26206"/>
                </a:cubicBezTo>
                <a:cubicBezTo>
                  <a:pt x="271108" y="7647"/>
                  <a:pt x="239651" y="-409"/>
                  <a:pt x="202561" y="-409"/>
                </a:cubicBezTo>
                <a:cubicBezTo>
                  <a:pt x="165471" y="-409"/>
                  <a:pt x="134042" y="7647"/>
                  <a:pt x="101787" y="26206"/>
                </a:cubicBezTo>
                <a:cubicBezTo>
                  <a:pt x="69533" y="44767"/>
                  <a:pt x="46153" y="68165"/>
                  <a:pt x="27608" y="100446"/>
                </a:cubicBezTo>
                <a:cubicBezTo>
                  <a:pt x="9063" y="132726"/>
                  <a:pt x="189" y="164209"/>
                  <a:pt x="189" y="201329"/>
                </a:cubicBezTo>
                <a:cubicBezTo>
                  <a:pt x="189" y="238447"/>
                  <a:pt x="9063" y="269903"/>
                  <a:pt x="27608" y="302183"/>
                </a:cubicBezTo>
                <a:cubicBezTo>
                  <a:pt x="46153" y="334464"/>
                  <a:pt x="69533" y="357862"/>
                  <a:pt x="101787" y="376423"/>
                </a:cubicBezTo>
                <a:cubicBezTo>
                  <a:pt x="134042" y="394982"/>
                  <a:pt x="165471" y="403863"/>
                  <a:pt x="202561" y="403863"/>
                </a:cubicBezTo>
                <a:close/>
              </a:path>
            </a:pathLst>
          </a:custGeom>
          <a:noFill/>
          <a:ln w="22736"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TextBox 2653">
            <a:extLst>
              <a:ext uri="{FF2B5EF4-FFF2-40B4-BE49-F238E27FC236}">
                <a16:creationId xmlns:a16="http://schemas.microsoft.com/office/drawing/2014/main" id="{8BE4345F-FC08-4BBC-9F2E-6285CA2561B2}"/>
              </a:ext>
            </a:extLst>
          </p:cNvPr>
          <p:cNvSpPr txBox="1"/>
          <p:nvPr/>
        </p:nvSpPr>
        <p:spPr>
          <a:xfrm>
            <a:off x="5455809" y="3733660"/>
            <a:ext cx="415498"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tl val="0"/>
              </a:rPr>
              <a:t>PM</a:t>
            </a:r>
            <a:endParaRPr kumimoji="0" lang="en-JP" sz="120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210" name="Freeform 4982">
            <a:extLst>
              <a:ext uri="{FF2B5EF4-FFF2-40B4-BE49-F238E27FC236}">
                <a16:creationId xmlns:a16="http://schemas.microsoft.com/office/drawing/2014/main" id="{2AC24F37-CB01-4F56-945A-707F5CB37F4E}"/>
              </a:ext>
            </a:extLst>
          </p:cNvPr>
          <p:cNvSpPr/>
          <p:nvPr/>
        </p:nvSpPr>
        <p:spPr>
          <a:xfrm rot="5400000" flipV="1">
            <a:off x="8978506" y="2933396"/>
            <a:ext cx="490244" cy="555473"/>
          </a:xfrm>
          <a:custGeom>
            <a:avLst/>
            <a:gdLst>
              <a:gd name="connsiteX0" fmla="*/ 1385238 w 2725148"/>
              <a:gd name="connsiteY0" fmla="*/ -404 h 735813"/>
              <a:gd name="connsiteX1" fmla="*/ -76 w 2725148"/>
              <a:gd name="connsiteY1" fmla="*/ -404 h 735813"/>
              <a:gd name="connsiteX2" fmla="*/ -76 w 2725148"/>
              <a:gd name="connsiteY2" fmla="*/ 735409 h 735813"/>
              <a:gd name="connsiteX3" fmla="*/ 2725073 w 2725148"/>
              <a:gd name="connsiteY3" fmla="*/ 735409 h 735813"/>
              <a:gd name="connsiteX4" fmla="*/ 2725073 w 2725148"/>
              <a:gd name="connsiteY4" fmla="*/ -404 h 735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5148" h="735813">
                <a:moveTo>
                  <a:pt x="1385238" y="-404"/>
                </a:moveTo>
                <a:lnTo>
                  <a:pt x="-76" y="-404"/>
                </a:lnTo>
                <a:lnTo>
                  <a:pt x="-76" y="735409"/>
                </a:lnTo>
                <a:lnTo>
                  <a:pt x="2725073" y="735409"/>
                </a:lnTo>
                <a:lnTo>
                  <a:pt x="2725073" y="-404"/>
                </a:lnTo>
                <a:close/>
              </a:path>
            </a:pathLst>
          </a:custGeom>
          <a:solidFill>
            <a:srgbClr val="FFFFFF"/>
          </a:solidFill>
          <a:ln w="34105" cap="flat">
            <a:solidFill>
              <a:schemeClr val="tx1"/>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4985">
            <a:extLst>
              <a:ext uri="{FF2B5EF4-FFF2-40B4-BE49-F238E27FC236}">
                <a16:creationId xmlns:a16="http://schemas.microsoft.com/office/drawing/2014/main" id="{9972806E-0D5E-4154-A7E7-B4C639718B95}"/>
              </a:ext>
            </a:extLst>
          </p:cNvPr>
          <p:cNvSpPr/>
          <p:nvPr/>
        </p:nvSpPr>
        <p:spPr>
          <a:xfrm rot="5400000" flipV="1">
            <a:off x="8857746" y="2939939"/>
            <a:ext cx="219898" cy="613526"/>
          </a:xfrm>
          <a:custGeom>
            <a:avLst/>
            <a:gdLst>
              <a:gd name="connsiteX0" fmla="*/ 345949 w 345952"/>
              <a:gd name="connsiteY0" fmla="*/ -354 h 965224"/>
              <a:gd name="connsiteX1" fmla="*/ 345749 w 345952"/>
              <a:gd name="connsiteY1" fmla="*/ 756240 h 965224"/>
              <a:gd name="connsiteX2" fmla="*/ 964 w 345952"/>
              <a:gd name="connsiteY2" fmla="*/ 771783 h 965224"/>
              <a:gd name="connsiteX3" fmla="*/ -4 w 345952"/>
              <a:gd name="connsiteY3" fmla="*/ 265489 h 965224"/>
            </a:gdLst>
            <a:ahLst/>
            <a:cxnLst>
              <a:cxn ang="0">
                <a:pos x="connsiteX0" y="connsiteY0"/>
              </a:cxn>
              <a:cxn ang="0">
                <a:pos x="connsiteX1" y="connsiteY1"/>
              </a:cxn>
              <a:cxn ang="0">
                <a:pos x="connsiteX2" y="connsiteY2"/>
              </a:cxn>
              <a:cxn ang="0">
                <a:pos x="connsiteX3" y="connsiteY3"/>
              </a:cxn>
            </a:cxnLst>
            <a:rect l="l" t="t" r="r" b="b"/>
            <a:pathLst>
              <a:path w="345952" h="965224">
                <a:moveTo>
                  <a:pt x="345949" y="-354"/>
                </a:moveTo>
                <a:cubicBezTo>
                  <a:pt x="345949" y="3517"/>
                  <a:pt x="345749" y="752454"/>
                  <a:pt x="345749" y="756240"/>
                </a:cubicBezTo>
                <a:cubicBezTo>
                  <a:pt x="345749" y="1030337"/>
                  <a:pt x="964" y="1033155"/>
                  <a:pt x="964" y="771783"/>
                </a:cubicBezTo>
                <a:cubicBezTo>
                  <a:pt x="964" y="762930"/>
                  <a:pt x="-4" y="274911"/>
                  <a:pt x="-4" y="265489"/>
                </a:cubicBezTo>
              </a:path>
            </a:pathLst>
          </a:custGeom>
          <a:noFill/>
          <a:ln w="22736"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2" name="Graphic 2535">
            <a:extLst>
              <a:ext uri="{FF2B5EF4-FFF2-40B4-BE49-F238E27FC236}">
                <a16:creationId xmlns:a16="http://schemas.microsoft.com/office/drawing/2014/main" id="{B3C0C5C0-1FDC-447F-BFFD-EF3911CDA380}"/>
              </a:ext>
            </a:extLst>
          </p:cNvPr>
          <p:cNvGrpSpPr/>
          <p:nvPr/>
        </p:nvGrpSpPr>
        <p:grpSpPr>
          <a:xfrm rot="5400000">
            <a:off x="9036086" y="3141112"/>
            <a:ext cx="138776" cy="191000"/>
            <a:chOff x="8984898" y="942559"/>
            <a:chExt cx="218328" cy="300488"/>
          </a:xfrm>
        </p:grpSpPr>
        <p:sp>
          <p:nvSpPr>
            <p:cNvPr id="225" name="Freeform 4988">
              <a:extLst>
                <a:ext uri="{FF2B5EF4-FFF2-40B4-BE49-F238E27FC236}">
                  <a16:creationId xmlns:a16="http://schemas.microsoft.com/office/drawing/2014/main" id="{962155B9-90EB-454F-8431-AC0563C63C0F}"/>
                </a:ext>
              </a:extLst>
            </p:cNvPr>
            <p:cNvSpPr/>
            <p:nvPr/>
          </p:nvSpPr>
          <p:spPr>
            <a:xfrm flipV="1">
              <a:off x="9030250" y="942559"/>
              <a:ext cx="172976" cy="277658"/>
            </a:xfrm>
            <a:custGeom>
              <a:avLst/>
              <a:gdLst>
                <a:gd name="connsiteX0" fmla="*/ 172973 w 172976"/>
                <a:gd name="connsiteY0" fmla="*/ -370 h 277658"/>
                <a:gd name="connsiteX1" fmla="*/ 172873 w 172976"/>
                <a:gd name="connsiteY1" fmla="*/ 172972 h 277658"/>
                <a:gd name="connsiteX2" fmla="*/ 480 w 172976"/>
                <a:gd name="connsiteY2" fmla="*/ 180744 h 277658"/>
                <a:gd name="connsiteX3" fmla="*/ -4 w 172976"/>
                <a:gd name="connsiteY3" fmla="*/ 87005 h 277658"/>
              </a:gdLst>
              <a:ahLst/>
              <a:cxnLst>
                <a:cxn ang="0">
                  <a:pos x="connsiteX0" y="connsiteY0"/>
                </a:cxn>
                <a:cxn ang="0">
                  <a:pos x="connsiteX1" y="connsiteY1"/>
                </a:cxn>
                <a:cxn ang="0">
                  <a:pos x="connsiteX2" y="connsiteY2"/>
                </a:cxn>
                <a:cxn ang="0">
                  <a:pos x="connsiteX3" y="connsiteY3"/>
                </a:cxn>
              </a:cxnLst>
              <a:rect l="l" t="t" r="r" b="b"/>
              <a:pathLst>
                <a:path w="172976" h="277658">
                  <a:moveTo>
                    <a:pt x="172973" y="-370"/>
                  </a:moveTo>
                  <a:cubicBezTo>
                    <a:pt x="172973" y="1580"/>
                    <a:pt x="172873" y="171080"/>
                    <a:pt x="172873" y="172972"/>
                  </a:cubicBezTo>
                  <a:cubicBezTo>
                    <a:pt x="172873" y="310021"/>
                    <a:pt x="480" y="311430"/>
                    <a:pt x="480" y="180744"/>
                  </a:cubicBezTo>
                  <a:cubicBezTo>
                    <a:pt x="480" y="176317"/>
                    <a:pt x="-4" y="91717"/>
                    <a:pt x="-4" y="87005"/>
                  </a:cubicBezTo>
                </a:path>
              </a:pathLst>
            </a:custGeom>
            <a:noFill/>
            <a:ln w="22736"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4989">
              <a:extLst>
                <a:ext uri="{FF2B5EF4-FFF2-40B4-BE49-F238E27FC236}">
                  <a16:creationId xmlns:a16="http://schemas.microsoft.com/office/drawing/2014/main" id="{1DA266C1-BCE9-487D-9F62-8ED9E9DE4FDB}"/>
                </a:ext>
              </a:extLst>
            </p:cNvPr>
            <p:cNvSpPr/>
            <p:nvPr/>
          </p:nvSpPr>
          <p:spPr>
            <a:xfrm flipV="1">
              <a:off x="8984898" y="1106881"/>
              <a:ext cx="90704" cy="136166"/>
            </a:xfrm>
            <a:custGeom>
              <a:avLst/>
              <a:gdLst>
                <a:gd name="connsiteX0" fmla="*/ 45351 w 90704"/>
                <a:gd name="connsiteY0" fmla="*/ -359 h 136166"/>
                <a:gd name="connsiteX1" fmla="*/ 90703 w 90704"/>
                <a:gd name="connsiteY1" fmla="*/ 135807 h 136166"/>
                <a:gd name="connsiteX2" fmla="*/ -1 w 90704"/>
                <a:gd name="connsiteY2" fmla="*/ 135807 h 136166"/>
              </a:gdLst>
              <a:ahLst/>
              <a:cxnLst>
                <a:cxn ang="0">
                  <a:pos x="connsiteX0" y="connsiteY0"/>
                </a:cxn>
                <a:cxn ang="0">
                  <a:pos x="connsiteX1" y="connsiteY1"/>
                </a:cxn>
                <a:cxn ang="0">
                  <a:pos x="connsiteX2" y="connsiteY2"/>
                </a:cxn>
              </a:cxnLst>
              <a:rect l="l" t="t" r="r" b="b"/>
              <a:pathLst>
                <a:path w="90704" h="136166">
                  <a:moveTo>
                    <a:pt x="45351" y="-359"/>
                  </a:moveTo>
                  <a:lnTo>
                    <a:pt x="90703" y="135807"/>
                  </a:lnTo>
                  <a:lnTo>
                    <a:pt x="-1" y="135807"/>
                  </a:lnTo>
                  <a:close/>
                </a:path>
              </a:pathLst>
            </a:custGeom>
            <a:solidFill>
              <a:srgbClr val="000000"/>
            </a:solidFill>
            <a:ln w="21316"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213" name="直線コネクタ 212">
            <a:extLst>
              <a:ext uri="{FF2B5EF4-FFF2-40B4-BE49-F238E27FC236}">
                <a16:creationId xmlns:a16="http://schemas.microsoft.com/office/drawing/2014/main" id="{4DF6E3E1-B86F-41F4-8230-29A7EE8D79BF}"/>
              </a:ext>
            </a:extLst>
          </p:cNvPr>
          <p:cNvCxnSpPr>
            <a:cxnSpLocks/>
          </p:cNvCxnSpPr>
          <p:nvPr/>
        </p:nvCxnSpPr>
        <p:spPr>
          <a:xfrm flipH="1">
            <a:off x="8190116" y="3277663"/>
            <a:ext cx="53" cy="967932"/>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4" name="フリーフォーム: 図形 213">
            <a:extLst>
              <a:ext uri="{FF2B5EF4-FFF2-40B4-BE49-F238E27FC236}">
                <a16:creationId xmlns:a16="http://schemas.microsoft.com/office/drawing/2014/main" id="{D2CAD744-9A4C-432D-A43B-1AEC916BB0F1}"/>
              </a:ext>
            </a:extLst>
          </p:cNvPr>
          <p:cNvSpPr/>
          <p:nvPr/>
        </p:nvSpPr>
        <p:spPr>
          <a:xfrm>
            <a:off x="8180390" y="3130233"/>
            <a:ext cx="256592" cy="326572"/>
          </a:xfrm>
          <a:custGeom>
            <a:avLst/>
            <a:gdLst>
              <a:gd name="connsiteX0" fmla="*/ 342122 w 342122"/>
              <a:gd name="connsiteY0" fmla="*/ 0 h 435429"/>
              <a:gd name="connsiteX1" fmla="*/ 342122 w 342122"/>
              <a:gd name="connsiteY1" fmla="*/ 435429 h 435429"/>
              <a:gd name="connsiteX2" fmla="*/ 0 w 342122"/>
              <a:gd name="connsiteY2" fmla="*/ 435429 h 435429"/>
            </a:gdLst>
            <a:ahLst/>
            <a:cxnLst>
              <a:cxn ang="0">
                <a:pos x="connsiteX0" y="connsiteY0"/>
              </a:cxn>
              <a:cxn ang="0">
                <a:pos x="connsiteX1" y="connsiteY1"/>
              </a:cxn>
              <a:cxn ang="0">
                <a:pos x="connsiteX2" y="connsiteY2"/>
              </a:cxn>
            </a:cxnLst>
            <a:rect l="l" t="t" r="r" b="b"/>
            <a:pathLst>
              <a:path w="342122" h="435429">
                <a:moveTo>
                  <a:pt x="342122" y="0"/>
                </a:moveTo>
                <a:lnTo>
                  <a:pt x="342122" y="435429"/>
                </a:lnTo>
                <a:lnTo>
                  <a:pt x="0" y="435429"/>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15" name="直線コネクタ 214">
            <a:extLst>
              <a:ext uri="{FF2B5EF4-FFF2-40B4-BE49-F238E27FC236}">
                <a16:creationId xmlns:a16="http://schemas.microsoft.com/office/drawing/2014/main" id="{CE6FD61F-8936-4E98-A33F-3C9457A65AA9}"/>
              </a:ext>
            </a:extLst>
          </p:cNvPr>
          <p:cNvCxnSpPr>
            <a:cxnSpLocks/>
          </p:cNvCxnSpPr>
          <p:nvPr/>
        </p:nvCxnSpPr>
        <p:spPr>
          <a:xfrm flipH="1">
            <a:off x="5759503" y="3135251"/>
            <a:ext cx="2297768" cy="13996"/>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6" name="TextBox 4990">
            <a:extLst>
              <a:ext uri="{FF2B5EF4-FFF2-40B4-BE49-F238E27FC236}">
                <a16:creationId xmlns:a16="http://schemas.microsoft.com/office/drawing/2014/main" id="{BB4ED5D6-A076-4E7A-96F6-487E7C77D26A}"/>
              </a:ext>
            </a:extLst>
          </p:cNvPr>
          <p:cNvSpPr txBox="1"/>
          <p:nvPr/>
        </p:nvSpPr>
        <p:spPr>
          <a:xfrm>
            <a:off x="8955787" y="2953318"/>
            <a:ext cx="607859"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P" sz="900" b="0" i="0" u="none" strike="noStrike" kern="1200" cap="none" spc="0" normalizeH="0" baseline="0" noProof="0" dirty="0">
                <a:ln>
                  <a:noFill/>
                </a:ln>
                <a:solidFill>
                  <a:srgbClr val="000000"/>
                </a:solidFill>
                <a:effectLst/>
                <a:uLnTx/>
                <a:uFillTx/>
                <a:latin typeface="Arial"/>
                <a:ea typeface="+mn-ea"/>
                <a:cs typeface="Arial"/>
                <a:sym typeface="Arial"/>
                <a:rtl val="0"/>
              </a:rPr>
              <a:t>Forward</a:t>
            </a:r>
          </a:p>
        </p:txBody>
      </p:sp>
      <p:sp>
        <p:nvSpPr>
          <p:cNvPr id="217" name="テキスト ボックス 216">
            <a:extLst>
              <a:ext uri="{FF2B5EF4-FFF2-40B4-BE49-F238E27FC236}">
                <a16:creationId xmlns:a16="http://schemas.microsoft.com/office/drawing/2014/main" id="{BC0A98C9-184B-4389-97A4-4A6E164E2E05}"/>
              </a:ext>
            </a:extLst>
          </p:cNvPr>
          <p:cNvSpPr txBox="1"/>
          <p:nvPr/>
        </p:nvSpPr>
        <p:spPr>
          <a:xfrm>
            <a:off x="9071409" y="2566459"/>
            <a:ext cx="1091967" cy="415498"/>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Affine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Transformation</a:t>
            </a:r>
            <a:endParaRPr kumimoji="1" lang="ja-JP" altLang="en-US"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cxnSp>
        <p:nvCxnSpPr>
          <p:cNvPr id="218" name="直線コネクタ 217">
            <a:extLst>
              <a:ext uri="{FF2B5EF4-FFF2-40B4-BE49-F238E27FC236}">
                <a16:creationId xmlns:a16="http://schemas.microsoft.com/office/drawing/2014/main" id="{1242E035-9400-479D-974D-EEED11757CB1}"/>
              </a:ext>
            </a:extLst>
          </p:cNvPr>
          <p:cNvCxnSpPr>
            <a:cxnSpLocks/>
          </p:cNvCxnSpPr>
          <p:nvPr/>
        </p:nvCxnSpPr>
        <p:spPr>
          <a:xfrm>
            <a:off x="5660392" y="3266857"/>
            <a:ext cx="0" cy="460208"/>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9" name="フリーフォーム: 図形 218">
            <a:extLst>
              <a:ext uri="{FF2B5EF4-FFF2-40B4-BE49-F238E27FC236}">
                <a16:creationId xmlns:a16="http://schemas.microsoft.com/office/drawing/2014/main" id="{AEF94400-434C-4C4C-A231-44FF1354BDC7}"/>
              </a:ext>
            </a:extLst>
          </p:cNvPr>
          <p:cNvSpPr/>
          <p:nvPr/>
        </p:nvSpPr>
        <p:spPr>
          <a:xfrm>
            <a:off x="5782831" y="3144582"/>
            <a:ext cx="312575" cy="718996"/>
          </a:xfrm>
          <a:custGeom>
            <a:avLst/>
            <a:gdLst>
              <a:gd name="connsiteX0" fmla="*/ 416767 w 416767"/>
              <a:gd name="connsiteY0" fmla="*/ 0 h 1119673"/>
              <a:gd name="connsiteX1" fmla="*/ 416767 w 416767"/>
              <a:gd name="connsiteY1" fmla="*/ 1119673 h 1119673"/>
              <a:gd name="connsiteX2" fmla="*/ 0 w 416767"/>
              <a:gd name="connsiteY2" fmla="*/ 1119673 h 1119673"/>
            </a:gdLst>
            <a:ahLst/>
            <a:cxnLst>
              <a:cxn ang="0">
                <a:pos x="connsiteX0" y="connsiteY0"/>
              </a:cxn>
              <a:cxn ang="0">
                <a:pos x="connsiteX1" y="connsiteY1"/>
              </a:cxn>
              <a:cxn ang="0">
                <a:pos x="connsiteX2" y="connsiteY2"/>
              </a:cxn>
            </a:cxnLst>
            <a:rect l="l" t="t" r="r" b="b"/>
            <a:pathLst>
              <a:path w="416767" h="1119673">
                <a:moveTo>
                  <a:pt x="416767" y="0"/>
                </a:moveTo>
                <a:lnTo>
                  <a:pt x="416767" y="1119673"/>
                </a:lnTo>
                <a:lnTo>
                  <a:pt x="0" y="1119673"/>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0" name="フリーフォーム: 図形 219">
            <a:extLst>
              <a:ext uri="{FF2B5EF4-FFF2-40B4-BE49-F238E27FC236}">
                <a16:creationId xmlns:a16="http://schemas.microsoft.com/office/drawing/2014/main" id="{230041DE-6AF6-48F1-A74F-6D41AC3F8B6F}"/>
              </a:ext>
            </a:extLst>
          </p:cNvPr>
          <p:cNvSpPr/>
          <p:nvPr/>
        </p:nvSpPr>
        <p:spPr>
          <a:xfrm>
            <a:off x="4543961" y="3144581"/>
            <a:ext cx="3520203" cy="1250303"/>
          </a:xfrm>
          <a:custGeom>
            <a:avLst/>
            <a:gdLst>
              <a:gd name="connsiteX0" fmla="*/ 0 w 3906416"/>
              <a:gd name="connsiteY0" fmla="*/ 0 h 516294"/>
              <a:gd name="connsiteX1" fmla="*/ 0 w 3906416"/>
              <a:gd name="connsiteY1" fmla="*/ 516294 h 516294"/>
              <a:gd name="connsiteX2" fmla="*/ 3906416 w 3906416"/>
              <a:gd name="connsiteY2" fmla="*/ 516294 h 516294"/>
            </a:gdLst>
            <a:ahLst/>
            <a:cxnLst>
              <a:cxn ang="0">
                <a:pos x="connsiteX0" y="connsiteY0"/>
              </a:cxn>
              <a:cxn ang="0">
                <a:pos x="connsiteX1" y="connsiteY1"/>
              </a:cxn>
              <a:cxn ang="0">
                <a:pos x="connsiteX2" y="connsiteY2"/>
              </a:cxn>
            </a:cxnLst>
            <a:rect l="l" t="t" r="r" b="b"/>
            <a:pathLst>
              <a:path w="3906416" h="516294">
                <a:moveTo>
                  <a:pt x="0" y="0"/>
                </a:moveTo>
                <a:lnTo>
                  <a:pt x="0" y="516294"/>
                </a:lnTo>
                <a:lnTo>
                  <a:pt x="3906416" y="516294"/>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21" name="直線コネクタ 220">
            <a:extLst>
              <a:ext uri="{FF2B5EF4-FFF2-40B4-BE49-F238E27FC236}">
                <a16:creationId xmlns:a16="http://schemas.microsoft.com/office/drawing/2014/main" id="{58AA363A-96B3-41BD-A3CF-4E49459B12E4}"/>
              </a:ext>
            </a:extLst>
          </p:cNvPr>
          <p:cNvCxnSpPr/>
          <p:nvPr/>
        </p:nvCxnSpPr>
        <p:spPr>
          <a:xfrm>
            <a:off x="6603924" y="4447621"/>
            <a:ext cx="506047"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2" name="直線コネクタ 221">
            <a:extLst>
              <a:ext uri="{FF2B5EF4-FFF2-40B4-BE49-F238E27FC236}">
                <a16:creationId xmlns:a16="http://schemas.microsoft.com/office/drawing/2014/main" id="{86A3CC59-BBC1-4F35-B99F-A191707586E8}"/>
              </a:ext>
            </a:extLst>
          </p:cNvPr>
          <p:cNvCxnSpPr>
            <a:cxnSpLocks/>
          </p:cNvCxnSpPr>
          <p:nvPr/>
        </p:nvCxnSpPr>
        <p:spPr>
          <a:xfrm flipH="1">
            <a:off x="6568934" y="3092349"/>
            <a:ext cx="506047"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3" name="直線コネクタ 222">
            <a:extLst>
              <a:ext uri="{FF2B5EF4-FFF2-40B4-BE49-F238E27FC236}">
                <a16:creationId xmlns:a16="http://schemas.microsoft.com/office/drawing/2014/main" id="{8F58BA02-9432-4E32-9850-78FE729552E1}"/>
              </a:ext>
            </a:extLst>
          </p:cNvPr>
          <p:cNvCxnSpPr/>
          <p:nvPr/>
        </p:nvCxnSpPr>
        <p:spPr>
          <a:xfrm flipH="1">
            <a:off x="5360389" y="3863578"/>
            <a:ext cx="165947"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4" name="Freeform 4007">
            <a:extLst>
              <a:ext uri="{FF2B5EF4-FFF2-40B4-BE49-F238E27FC236}">
                <a16:creationId xmlns:a16="http://schemas.microsoft.com/office/drawing/2014/main" id="{1507FFFC-EFA7-4712-9977-AF4E3BEB494F}"/>
              </a:ext>
            </a:extLst>
          </p:cNvPr>
          <p:cNvSpPr/>
          <p:nvPr/>
        </p:nvSpPr>
        <p:spPr>
          <a:xfrm rot="10800000">
            <a:off x="5635714" y="3484472"/>
            <a:ext cx="61082" cy="61132"/>
          </a:xfrm>
          <a:custGeom>
            <a:avLst/>
            <a:gdLst>
              <a:gd name="connsiteX0" fmla="*/ 69022 w 68263"/>
              <a:gd name="connsiteY0" fmla="*/ 34666 h 68318"/>
              <a:gd name="connsiteX1" fmla="*/ 34890 w 68263"/>
              <a:gd name="connsiteY1" fmla="*/ 68826 h 68318"/>
              <a:gd name="connsiteX2" fmla="*/ 759 w 68263"/>
              <a:gd name="connsiteY2" fmla="*/ 34666 h 68318"/>
              <a:gd name="connsiteX3" fmla="*/ 34890 w 68263"/>
              <a:gd name="connsiteY3" fmla="*/ 507 h 68318"/>
              <a:gd name="connsiteX4" fmla="*/ 69022 w 68263"/>
              <a:gd name="connsiteY4" fmla="*/ 34666 h 68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63" h="68318">
                <a:moveTo>
                  <a:pt x="69022" y="34666"/>
                </a:moveTo>
                <a:cubicBezTo>
                  <a:pt x="69022" y="53532"/>
                  <a:pt x="53741" y="68826"/>
                  <a:pt x="34890" y="68826"/>
                </a:cubicBezTo>
                <a:cubicBezTo>
                  <a:pt x="16040" y="68826"/>
                  <a:pt x="759" y="53532"/>
                  <a:pt x="759" y="34666"/>
                </a:cubicBezTo>
                <a:cubicBezTo>
                  <a:pt x="759" y="15801"/>
                  <a:pt x="16040" y="507"/>
                  <a:pt x="34890" y="507"/>
                </a:cubicBezTo>
                <a:cubicBezTo>
                  <a:pt x="53741" y="507"/>
                  <a:pt x="69022" y="15801"/>
                  <a:pt x="69022" y="34666"/>
                </a:cubicBezTo>
                <a:close/>
              </a:path>
            </a:pathLst>
          </a:custGeom>
          <a:solidFill>
            <a:srgbClr val="000000"/>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フリーフォーム: 図形 269">
            <a:extLst>
              <a:ext uri="{FF2B5EF4-FFF2-40B4-BE49-F238E27FC236}">
                <a16:creationId xmlns:a16="http://schemas.microsoft.com/office/drawing/2014/main" id="{029B5F1D-8D62-46FB-8F67-0F7D4893AF62}"/>
              </a:ext>
            </a:extLst>
          </p:cNvPr>
          <p:cNvSpPr/>
          <p:nvPr/>
        </p:nvSpPr>
        <p:spPr>
          <a:xfrm>
            <a:off x="3563742" y="3152582"/>
            <a:ext cx="1950098" cy="1347485"/>
          </a:xfrm>
          <a:custGeom>
            <a:avLst/>
            <a:gdLst>
              <a:gd name="connsiteX0" fmla="*/ 2600131 w 2600131"/>
              <a:gd name="connsiteY0" fmla="*/ 0 h 2233126"/>
              <a:gd name="connsiteX1" fmla="*/ 0 w 2600131"/>
              <a:gd name="connsiteY1" fmla="*/ 0 h 2233126"/>
              <a:gd name="connsiteX2" fmla="*/ 0 w 2600131"/>
              <a:gd name="connsiteY2" fmla="*/ 2233126 h 2233126"/>
            </a:gdLst>
            <a:ahLst/>
            <a:cxnLst>
              <a:cxn ang="0">
                <a:pos x="connsiteX0" y="connsiteY0"/>
              </a:cxn>
              <a:cxn ang="0">
                <a:pos x="connsiteX1" y="connsiteY1"/>
              </a:cxn>
              <a:cxn ang="0">
                <a:pos x="connsiteX2" y="connsiteY2"/>
              </a:cxn>
            </a:cxnLst>
            <a:rect l="l" t="t" r="r" b="b"/>
            <a:pathLst>
              <a:path w="2600131" h="2233126">
                <a:moveTo>
                  <a:pt x="2600131" y="0"/>
                </a:moveTo>
                <a:lnTo>
                  <a:pt x="0" y="0"/>
                </a:lnTo>
                <a:lnTo>
                  <a:pt x="0" y="2233126"/>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2" name="テキスト ボックス 271">
            <a:extLst>
              <a:ext uri="{FF2B5EF4-FFF2-40B4-BE49-F238E27FC236}">
                <a16:creationId xmlns:a16="http://schemas.microsoft.com/office/drawing/2014/main" id="{8EE9175A-D3B2-4D0B-8BE2-43BA4C4FDEE2}"/>
              </a:ext>
            </a:extLst>
          </p:cNvPr>
          <p:cNvSpPr txBox="1"/>
          <p:nvPr/>
        </p:nvSpPr>
        <p:spPr>
          <a:xfrm rot="16200000">
            <a:off x="3277718" y="3705670"/>
            <a:ext cx="1154479" cy="6463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Vision prediction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(64x64x3)</a:t>
            </a:r>
            <a:endParaRPr kumimoji="1" lang="ja-JP" altLang="en-US"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grpSp>
        <p:nvGrpSpPr>
          <p:cNvPr id="13" name="グループ化 12">
            <a:extLst>
              <a:ext uri="{FF2B5EF4-FFF2-40B4-BE49-F238E27FC236}">
                <a16:creationId xmlns:a16="http://schemas.microsoft.com/office/drawing/2014/main" id="{C9480B96-10CE-4064-B69D-EF141D536845}"/>
              </a:ext>
            </a:extLst>
          </p:cNvPr>
          <p:cNvGrpSpPr/>
          <p:nvPr/>
        </p:nvGrpSpPr>
        <p:grpSpPr>
          <a:xfrm>
            <a:off x="5136886" y="3483481"/>
            <a:ext cx="523507" cy="137424"/>
            <a:chOff x="3905797" y="3483481"/>
            <a:chExt cx="523507" cy="137424"/>
          </a:xfrm>
        </p:grpSpPr>
        <p:sp>
          <p:nvSpPr>
            <p:cNvPr id="205" name="Freeform 2722">
              <a:extLst>
                <a:ext uri="{FF2B5EF4-FFF2-40B4-BE49-F238E27FC236}">
                  <a16:creationId xmlns:a16="http://schemas.microsoft.com/office/drawing/2014/main" id="{A74AA22E-0D2E-43A1-938E-7F869A371335}"/>
                </a:ext>
              </a:extLst>
            </p:cNvPr>
            <p:cNvSpPr/>
            <p:nvPr/>
          </p:nvSpPr>
          <p:spPr>
            <a:xfrm rot="5400000" flipV="1">
              <a:off x="4116388" y="3300137"/>
              <a:ext cx="106143" cy="519689"/>
            </a:xfrm>
            <a:custGeom>
              <a:avLst/>
              <a:gdLst>
                <a:gd name="connsiteX0" fmla="*/ 80 w 166988"/>
                <a:gd name="connsiteY0" fmla="*/ 817489 h 817595"/>
                <a:gd name="connsiteX1" fmla="*/ 80 w 166988"/>
                <a:gd name="connsiteY1" fmla="*/ -106 h 817595"/>
                <a:gd name="connsiteX2" fmla="*/ 167068 w 166988"/>
                <a:gd name="connsiteY2" fmla="*/ -106 h 817595"/>
              </a:gdLst>
              <a:ahLst/>
              <a:cxnLst>
                <a:cxn ang="0">
                  <a:pos x="connsiteX0" y="connsiteY0"/>
                </a:cxn>
                <a:cxn ang="0">
                  <a:pos x="connsiteX1" y="connsiteY1"/>
                </a:cxn>
                <a:cxn ang="0">
                  <a:pos x="connsiteX2" y="connsiteY2"/>
                </a:cxn>
              </a:cxnLst>
              <a:rect l="l" t="t" r="r" b="b"/>
              <a:pathLst>
                <a:path w="166988" h="817595">
                  <a:moveTo>
                    <a:pt x="80" y="817489"/>
                  </a:moveTo>
                  <a:lnTo>
                    <a:pt x="80" y="-106"/>
                  </a:lnTo>
                  <a:lnTo>
                    <a:pt x="167068" y="-106"/>
                  </a:lnTo>
                </a:path>
              </a:pathLst>
            </a:custGeom>
            <a:noFill/>
            <a:ln w="22736"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 name="直線コネクタ 4">
              <a:extLst>
                <a:ext uri="{FF2B5EF4-FFF2-40B4-BE49-F238E27FC236}">
                  <a16:creationId xmlns:a16="http://schemas.microsoft.com/office/drawing/2014/main" id="{B97FE01A-9451-4A29-B497-D15E3F87DD4F}"/>
                </a:ext>
              </a:extLst>
            </p:cNvPr>
            <p:cNvCxnSpPr/>
            <p:nvPr/>
          </p:nvCxnSpPr>
          <p:spPr>
            <a:xfrm flipV="1">
              <a:off x="3905797" y="3483481"/>
              <a:ext cx="0" cy="13742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4" name="グループ化 13">
            <a:extLst>
              <a:ext uri="{FF2B5EF4-FFF2-40B4-BE49-F238E27FC236}">
                <a16:creationId xmlns:a16="http://schemas.microsoft.com/office/drawing/2014/main" id="{F39DAC5E-57D1-4C26-B56B-769576FCB7DB}"/>
              </a:ext>
            </a:extLst>
          </p:cNvPr>
          <p:cNvGrpSpPr/>
          <p:nvPr/>
        </p:nvGrpSpPr>
        <p:grpSpPr>
          <a:xfrm>
            <a:off x="2083612" y="1179746"/>
            <a:ext cx="6404877" cy="3312130"/>
            <a:chOff x="565481" y="1184837"/>
            <a:chExt cx="6404877" cy="3312130"/>
          </a:xfrm>
        </p:grpSpPr>
        <p:grpSp>
          <p:nvGrpSpPr>
            <p:cNvPr id="42" name="Graphic 2535">
              <a:extLst>
                <a:ext uri="{FF2B5EF4-FFF2-40B4-BE49-F238E27FC236}">
                  <a16:creationId xmlns:a16="http://schemas.microsoft.com/office/drawing/2014/main" id="{B240C9F5-441F-4C39-846C-CD48D437F1F4}"/>
                </a:ext>
              </a:extLst>
            </p:cNvPr>
            <p:cNvGrpSpPr/>
            <p:nvPr/>
          </p:nvGrpSpPr>
          <p:grpSpPr>
            <a:xfrm>
              <a:off x="3085884" y="1184837"/>
              <a:ext cx="1449741" cy="275231"/>
              <a:chOff x="4282967" y="508916"/>
              <a:chExt cx="2171957" cy="412342"/>
            </a:xfrm>
          </p:grpSpPr>
          <p:sp>
            <p:nvSpPr>
              <p:cNvPr id="43" name="Freeform 2708">
                <a:extLst>
                  <a:ext uri="{FF2B5EF4-FFF2-40B4-BE49-F238E27FC236}">
                    <a16:creationId xmlns:a16="http://schemas.microsoft.com/office/drawing/2014/main" id="{959FB7F7-CD40-4866-B645-886F6F8DB57B}"/>
                  </a:ext>
                </a:extLst>
              </p:cNvPr>
              <p:cNvSpPr/>
              <p:nvPr/>
            </p:nvSpPr>
            <p:spPr>
              <a:xfrm flipV="1">
                <a:off x="4289505" y="508917"/>
                <a:ext cx="2165419" cy="403474"/>
              </a:xfrm>
              <a:custGeom>
                <a:avLst/>
                <a:gdLst>
                  <a:gd name="connsiteX0" fmla="*/ 1014489 w 2165419"/>
                  <a:gd name="connsiteY0" fmla="*/ -484 h 403474"/>
                  <a:gd name="connsiteX1" fmla="*/ 43 w 2165419"/>
                  <a:gd name="connsiteY1" fmla="*/ -484 h 403474"/>
                  <a:gd name="connsiteX2" fmla="*/ 43 w 2165419"/>
                  <a:gd name="connsiteY2" fmla="*/ 402990 h 403474"/>
                  <a:gd name="connsiteX3" fmla="*/ 2165462 w 2165419"/>
                  <a:gd name="connsiteY3" fmla="*/ 402990 h 403474"/>
                  <a:gd name="connsiteX4" fmla="*/ 2165462 w 2165419"/>
                  <a:gd name="connsiteY4" fmla="*/ -484 h 40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419" h="403474">
                    <a:moveTo>
                      <a:pt x="1014489" y="-484"/>
                    </a:moveTo>
                    <a:lnTo>
                      <a:pt x="43" y="-484"/>
                    </a:lnTo>
                    <a:lnTo>
                      <a:pt x="43" y="402990"/>
                    </a:lnTo>
                    <a:lnTo>
                      <a:pt x="2165462" y="402990"/>
                    </a:lnTo>
                    <a:lnTo>
                      <a:pt x="2165462" y="-484"/>
                    </a:lnTo>
                    <a:close/>
                  </a:path>
                </a:pathLst>
              </a:custGeom>
              <a:solidFill>
                <a:srgbClr val="FFFFFF"/>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2709">
                <a:extLst>
                  <a:ext uri="{FF2B5EF4-FFF2-40B4-BE49-F238E27FC236}">
                    <a16:creationId xmlns:a16="http://schemas.microsoft.com/office/drawing/2014/main" id="{B62CC43B-29AD-47AC-8614-2A8A6C0C0C4E}"/>
                  </a:ext>
                </a:extLst>
              </p:cNvPr>
              <p:cNvSpPr/>
              <p:nvPr/>
            </p:nvSpPr>
            <p:spPr>
              <a:xfrm flipV="1">
                <a:off x="4289505" y="508916"/>
                <a:ext cx="2165418" cy="403475"/>
              </a:xfrm>
              <a:custGeom>
                <a:avLst/>
                <a:gdLst>
                  <a:gd name="connsiteX0" fmla="*/ 1014502 w 2165418"/>
                  <a:gd name="connsiteY0" fmla="*/ -667 h 403475"/>
                  <a:gd name="connsiteX1" fmla="*/ 56 w 2165418"/>
                  <a:gd name="connsiteY1" fmla="*/ -667 h 403475"/>
                  <a:gd name="connsiteX2" fmla="*/ 56 w 2165418"/>
                  <a:gd name="connsiteY2" fmla="*/ 402808 h 403475"/>
                  <a:gd name="connsiteX3" fmla="*/ 2165475 w 2165418"/>
                  <a:gd name="connsiteY3" fmla="*/ 402808 h 403475"/>
                  <a:gd name="connsiteX4" fmla="*/ 2165475 w 2165418"/>
                  <a:gd name="connsiteY4" fmla="*/ -667 h 40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418" h="403475">
                    <a:moveTo>
                      <a:pt x="1014502" y="-667"/>
                    </a:moveTo>
                    <a:lnTo>
                      <a:pt x="56" y="-667"/>
                    </a:lnTo>
                    <a:lnTo>
                      <a:pt x="56" y="402808"/>
                    </a:lnTo>
                    <a:lnTo>
                      <a:pt x="2165475" y="402808"/>
                    </a:lnTo>
                    <a:lnTo>
                      <a:pt x="2165475" y="-667"/>
                    </a:lnTo>
                    <a:close/>
                  </a:path>
                </a:pathLst>
              </a:custGeom>
              <a:noFill/>
              <a:ln w="22736"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TextBox 2710">
                <a:extLst>
                  <a:ext uri="{FF2B5EF4-FFF2-40B4-BE49-F238E27FC236}">
                    <a16:creationId xmlns:a16="http://schemas.microsoft.com/office/drawing/2014/main" id="{A12CE793-BE8B-49F2-BC0E-F175616E5864}"/>
                  </a:ext>
                </a:extLst>
              </p:cNvPr>
              <p:cNvSpPr txBox="1"/>
              <p:nvPr/>
            </p:nvSpPr>
            <p:spPr>
              <a:xfrm>
                <a:off x="4282967" y="540849"/>
                <a:ext cx="1746422" cy="38040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Executive</a:t>
                </a:r>
                <a:r>
                  <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rPr>
                  <a:t> LSTM</a:t>
                </a:r>
              </a:p>
            </p:txBody>
          </p:sp>
        </p:grpSp>
        <p:sp>
          <p:nvSpPr>
            <p:cNvPr id="47" name="Freeform 2714">
              <a:extLst>
                <a:ext uri="{FF2B5EF4-FFF2-40B4-BE49-F238E27FC236}">
                  <a16:creationId xmlns:a16="http://schemas.microsoft.com/office/drawing/2014/main" id="{D2CB0AA7-75F1-49D1-8950-DC7378211896}"/>
                </a:ext>
              </a:extLst>
            </p:cNvPr>
            <p:cNvSpPr/>
            <p:nvPr/>
          </p:nvSpPr>
          <p:spPr>
            <a:xfrm flipV="1">
              <a:off x="2284842" y="1851267"/>
              <a:ext cx="1313520" cy="459504"/>
            </a:xfrm>
            <a:custGeom>
              <a:avLst/>
              <a:gdLst>
                <a:gd name="connsiteX0" fmla="*/ 858027 w 1715995"/>
                <a:gd name="connsiteY0" fmla="*/ -582 h 688415"/>
                <a:gd name="connsiteX1" fmla="*/ 42 w 1715995"/>
                <a:gd name="connsiteY1" fmla="*/ -582 h 688415"/>
                <a:gd name="connsiteX2" fmla="*/ 42 w 1715995"/>
                <a:gd name="connsiteY2" fmla="*/ 687834 h 688415"/>
                <a:gd name="connsiteX3" fmla="*/ 1716037 w 1715995"/>
                <a:gd name="connsiteY3" fmla="*/ 687834 h 688415"/>
                <a:gd name="connsiteX4" fmla="*/ 1716037 w 1715995"/>
                <a:gd name="connsiteY4" fmla="*/ -582 h 68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995" h="688415">
                  <a:moveTo>
                    <a:pt x="858027" y="-582"/>
                  </a:moveTo>
                  <a:lnTo>
                    <a:pt x="42" y="-582"/>
                  </a:lnTo>
                  <a:lnTo>
                    <a:pt x="42" y="687834"/>
                  </a:lnTo>
                  <a:lnTo>
                    <a:pt x="1716037" y="687834"/>
                  </a:lnTo>
                  <a:lnTo>
                    <a:pt x="1716037" y="-582"/>
                  </a:lnTo>
                  <a:close/>
                </a:path>
              </a:pathLst>
            </a:custGeom>
            <a:solidFill>
              <a:schemeClr val="bg1"/>
            </a:solidFill>
            <a:ln w="22737"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TextBox 2716">
              <a:extLst>
                <a:ext uri="{FF2B5EF4-FFF2-40B4-BE49-F238E27FC236}">
                  <a16:creationId xmlns:a16="http://schemas.microsoft.com/office/drawing/2014/main" id="{27BC514D-03DF-42B8-BD2A-37D083CC8F17}"/>
                </a:ext>
              </a:extLst>
            </p:cNvPr>
            <p:cNvSpPr txBox="1"/>
            <p:nvPr/>
          </p:nvSpPr>
          <p:spPr>
            <a:xfrm>
              <a:off x="2320198" y="1887581"/>
              <a:ext cx="1249060"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rPr>
                <a:t>Multi-Layer</a:t>
              </a: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 LSTM</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for Motor</a:t>
              </a: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49" name="TextBox 2717">
              <a:extLst>
                <a:ext uri="{FF2B5EF4-FFF2-40B4-BE49-F238E27FC236}">
                  <a16:creationId xmlns:a16="http://schemas.microsoft.com/office/drawing/2014/main" id="{9919B1B3-04A6-4567-9397-CD49B72AC586}"/>
                </a:ext>
              </a:extLst>
            </p:cNvPr>
            <p:cNvSpPr txBox="1"/>
            <p:nvPr/>
          </p:nvSpPr>
          <p:spPr>
            <a:xfrm>
              <a:off x="2584150" y="2053553"/>
              <a:ext cx="184731"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51" name="TextBox 2719">
              <a:extLst>
                <a:ext uri="{FF2B5EF4-FFF2-40B4-BE49-F238E27FC236}">
                  <a16:creationId xmlns:a16="http://schemas.microsoft.com/office/drawing/2014/main" id="{C2706DD8-8BDF-4145-B3E0-335B047D1774}"/>
                </a:ext>
              </a:extLst>
            </p:cNvPr>
            <p:cNvSpPr txBox="1"/>
            <p:nvPr/>
          </p:nvSpPr>
          <p:spPr>
            <a:xfrm>
              <a:off x="2768037" y="2053553"/>
              <a:ext cx="184731"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cxnSp>
          <p:nvCxnSpPr>
            <p:cNvPr id="250" name="直線コネクタ 249">
              <a:extLst>
                <a:ext uri="{FF2B5EF4-FFF2-40B4-BE49-F238E27FC236}">
                  <a16:creationId xmlns:a16="http://schemas.microsoft.com/office/drawing/2014/main" id="{804F656B-5C6E-4C50-B8FD-1ACA3A6D9A7F}"/>
                </a:ext>
              </a:extLst>
            </p:cNvPr>
            <p:cNvCxnSpPr/>
            <p:nvPr/>
          </p:nvCxnSpPr>
          <p:spPr>
            <a:xfrm flipH="1">
              <a:off x="3126758" y="1454148"/>
              <a:ext cx="655804" cy="36882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1" name="直線コネクタ 250">
              <a:extLst>
                <a:ext uri="{FF2B5EF4-FFF2-40B4-BE49-F238E27FC236}">
                  <a16:creationId xmlns:a16="http://schemas.microsoft.com/office/drawing/2014/main" id="{3D5B6E40-22C1-491F-A52C-6BD15B455CFA}"/>
                </a:ext>
              </a:extLst>
            </p:cNvPr>
            <p:cNvCxnSpPr>
              <a:cxnSpLocks/>
            </p:cNvCxnSpPr>
            <p:nvPr/>
          </p:nvCxnSpPr>
          <p:spPr>
            <a:xfrm>
              <a:off x="3796229" y="1461146"/>
              <a:ext cx="655804" cy="36882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1" name="テキスト ボックス 270">
              <a:extLst>
                <a:ext uri="{FF2B5EF4-FFF2-40B4-BE49-F238E27FC236}">
                  <a16:creationId xmlns:a16="http://schemas.microsoft.com/office/drawing/2014/main" id="{3343B09D-BDCD-4740-9432-1235DE1F7BCC}"/>
                </a:ext>
              </a:extLst>
            </p:cNvPr>
            <p:cNvSpPr txBox="1"/>
            <p:nvPr/>
          </p:nvSpPr>
          <p:spPr>
            <a:xfrm rot="16200000">
              <a:off x="341830" y="3615676"/>
              <a:ext cx="1300917"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Proprioception prediction</a:t>
              </a:r>
              <a:endParaRPr kumimoji="1" lang="ja-JP" altLang="en-US"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285" name="テキスト ボックス 284">
              <a:extLst>
                <a:ext uri="{FF2B5EF4-FFF2-40B4-BE49-F238E27FC236}">
                  <a16:creationId xmlns:a16="http://schemas.microsoft.com/office/drawing/2014/main" id="{52A47842-E834-40EB-9A07-7F0E2E5E3E9D}"/>
                </a:ext>
              </a:extLst>
            </p:cNvPr>
            <p:cNvSpPr txBox="1"/>
            <p:nvPr/>
          </p:nvSpPr>
          <p:spPr>
            <a:xfrm>
              <a:off x="1352908" y="1200381"/>
              <a:ext cx="1340432" cy="21929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825"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Probabilistic Latent state</a:t>
              </a:r>
            </a:p>
          </p:txBody>
        </p:sp>
        <p:sp>
          <p:nvSpPr>
            <p:cNvPr id="286" name="テキスト ボックス 285">
              <a:extLst>
                <a:ext uri="{FF2B5EF4-FFF2-40B4-BE49-F238E27FC236}">
                  <a16:creationId xmlns:a16="http://schemas.microsoft.com/office/drawing/2014/main" id="{05E34356-326C-4A28-97DC-6961F99DD711}"/>
                </a:ext>
              </a:extLst>
            </p:cNvPr>
            <p:cNvSpPr txBox="1"/>
            <p:nvPr/>
          </p:nvSpPr>
          <p:spPr>
            <a:xfrm>
              <a:off x="565481" y="1841345"/>
              <a:ext cx="1340432" cy="21929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825"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Probabilistic Latent state</a:t>
              </a:r>
            </a:p>
          </p:txBody>
        </p:sp>
        <p:cxnSp>
          <p:nvCxnSpPr>
            <p:cNvPr id="288" name="直線コネクタ 287">
              <a:extLst>
                <a:ext uri="{FF2B5EF4-FFF2-40B4-BE49-F238E27FC236}">
                  <a16:creationId xmlns:a16="http://schemas.microsoft.com/office/drawing/2014/main" id="{287DE926-0BA2-4985-A982-48E6F3D70B44}"/>
                </a:ext>
              </a:extLst>
            </p:cNvPr>
            <p:cNvCxnSpPr>
              <a:cxnSpLocks/>
            </p:cNvCxnSpPr>
            <p:nvPr/>
          </p:nvCxnSpPr>
          <p:spPr>
            <a:xfrm>
              <a:off x="2657658" y="1300829"/>
              <a:ext cx="403796"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0" name="直線コネクタ 289">
              <a:extLst>
                <a:ext uri="{FF2B5EF4-FFF2-40B4-BE49-F238E27FC236}">
                  <a16:creationId xmlns:a16="http://schemas.microsoft.com/office/drawing/2014/main" id="{50E77D9D-2473-4786-82D7-7A30DEE0F12B}"/>
                </a:ext>
              </a:extLst>
            </p:cNvPr>
            <p:cNvCxnSpPr>
              <a:cxnSpLocks/>
            </p:cNvCxnSpPr>
            <p:nvPr/>
          </p:nvCxnSpPr>
          <p:spPr>
            <a:xfrm>
              <a:off x="1867133" y="1961189"/>
              <a:ext cx="403796"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6A23BAA7-22E5-4276-B755-18AC326C4305}"/>
                </a:ext>
              </a:extLst>
            </p:cNvPr>
            <p:cNvSpPr txBox="1"/>
            <p:nvPr/>
          </p:nvSpPr>
          <p:spPr>
            <a:xfrm>
              <a:off x="5389476" y="1935032"/>
              <a:ext cx="158088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Pixel image </a:t>
              </a:r>
              <a:r>
                <a:rPr kumimoji="1" lang="en-US" altLang="ja-JP" sz="10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(40x40x3)</a:t>
              </a:r>
              <a:endParaRPr kumimoji="1" lang="ja-JP" altLang="en-US" sz="11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8" name="テキスト ボックス 7">
              <a:extLst>
                <a:ext uri="{FF2B5EF4-FFF2-40B4-BE49-F238E27FC236}">
                  <a16:creationId xmlns:a16="http://schemas.microsoft.com/office/drawing/2014/main" id="{80E4B7ED-5A3B-440B-8591-C193B3AD1A78}"/>
                </a:ext>
              </a:extLst>
            </p:cNvPr>
            <p:cNvSpPr txBox="1"/>
            <p:nvPr/>
          </p:nvSpPr>
          <p:spPr>
            <a:xfrm>
              <a:off x="1260741" y="2157595"/>
              <a:ext cx="1016625"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8 joint angles</a:t>
              </a:r>
              <a:endParaRPr kumimoji="1" lang="ja-JP" altLang="en-US" sz="11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grpSp>
          <p:nvGrpSpPr>
            <p:cNvPr id="12" name="グループ化 11">
              <a:extLst>
                <a:ext uri="{FF2B5EF4-FFF2-40B4-BE49-F238E27FC236}">
                  <a16:creationId xmlns:a16="http://schemas.microsoft.com/office/drawing/2014/main" id="{A402937C-9D96-4472-9B52-ED25974DB90F}"/>
                </a:ext>
              </a:extLst>
            </p:cNvPr>
            <p:cNvGrpSpPr/>
            <p:nvPr/>
          </p:nvGrpSpPr>
          <p:grpSpPr>
            <a:xfrm>
              <a:off x="5291460" y="2188770"/>
              <a:ext cx="1387879" cy="809855"/>
              <a:chOff x="5584372" y="2188770"/>
              <a:chExt cx="1387879" cy="809855"/>
            </a:xfrm>
          </p:grpSpPr>
          <p:sp>
            <p:nvSpPr>
              <p:cNvPr id="252" name="フリーフォーム: 図形 251">
                <a:extLst>
                  <a:ext uri="{FF2B5EF4-FFF2-40B4-BE49-F238E27FC236}">
                    <a16:creationId xmlns:a16="http://schemas.microsoft.com/office/drawing/2014/main" id="{483895AA-42B4-4FC6-B0BA-45EA1339B0CC}"/>
                  </a:ext>
                </a:extLst>
              </p:cNvPr>
              <p:cNvSpPr/>
              <p:nvPr/>
            </p:nvSpPr>
            <p:spPr>
              <a:xfrm>
                <a:off x="5584372" y="2188770"/>
                <a:ext cx="1364930" cy="809855"/>
              </a:xfrm>
              <a:custGeom>
                <a:avLst/>
                <a:gdLst>
                  <a:gd name="connsiteX0" fmla="*/ 0 w 1847461"/>
                  <a:gd name="connsiteY0" fmla="*/ 0 h 1250302"/>
                  <a:gd name="connsiteX1" fmla="*/ 1847461 w 1847461"/>
                  <a:gd name="connsiteY1" fmla="*/ 0 h 1250302"/>
                  <a:gd name="connsiteX2" fmla="*/ 1847461 w 1847461"/>
                  <a:gd name="connsiteY2" fmla="*/ 1250302 h 1250302"/>
                </a:gdLst>
                <a:ahLst/>
                <a:cxnLst>
                  <a:cxn ang="0">
                    <a:pos x="connsiteX0" y="connsiteY0"/>
                  </a:cxn>
                  <a:cxn ang="0">
                    <a:pos x="connsiteX1" y="connsiteY1"/>
                  </a:cxn>
                  <a:cxn ang="0">
                    <a:pos x="connsiteX2" y="connsiteY2"/>
                  </a:cxn>
                </a:cxnLst>
                <a:rect l="l" t="t" r="r" b="b"/>
                <a:pathLst>
                  <a:path w="1847461" h="1250302">
                    <a:moveTo>
                      <a:pt x="0" y="0"/>
                    </a:moveTo>
                    <a:lnTo>
                      <a:pt x="1847461" y="0"/>
                    </a:lnTo>
                    <a:lnTo>
                      <a:pt x="1847461" y="1250302"/>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0" name="直線コネクタ 9">
                <a:extLst>
                  <a:ext uri="{FF2B5EF4-FFF2-40B4-BE49-F238E27FC236}">
                    <a16:creationId xmlns:a16="http://schemas.microsoft.com/office/drawing/2014/main" id="{F2F84439-517B-468A-AF92-E01A40566D21}"/>
                  </a:ext>
                </a:extLst>
              </p:cNvPr>
              <p:cNvCxnSpPr/>
              <p:nvPr/>
            </p:nvCxnSpPr>
            <p:spPr>
              <a:xfrm>
                <a:off x="6778312" y="2188770"/>
                <a:ext cx="193939"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1" name="グループ化 10">
              <a:extLst>
                <a:ext uri="{FF2B5EF4-FFF2-40B4-BE49-F238E27FC236}">
                  <a16:creationId xmlns:a16="http://schemas.microsoft.com/office/drawing/2014/main" id="{5D5237AD-13B8-450D-ABCB-5ACABAA678BC}"/>
                </a:ext>
              </a:extLst>
            </p:cNvPr>
            <p:cNvGrpSpPr/>
            <p:nvPr/>
          </p:nvGrpSpPr>
          <p:grpSpPr>
            <a:xfrm>
              <a:off x="747225" y="2191528"/>
              <a:ext cx="1525781" cy="2293839"/>
              <a:chOff x="1040137" y="2191528"/>
              <a:chExt cx="1525781" cy="2293839"/>
            </a:xfrm>
          </p:grpSpPr>
          <p:sp>
            <p:nvSpPr>
              <p:cNvPr id="269" name="フリーフォーム: 図形 268">
                <a:extLst>
                  <a:ext uri="{FF2B5EF4-FFF2-40B4-BE49-F238E27FC236}">
                    <a16:creationId xmlns:a16="http://schemas.microsoft.com/office/drawing/2014/main" id="{879B55F2-6085-4049-A89D-79B49F88A348}"/>
                  </a:ext>
                </a:extLst>
              </p:cNvPr>
              <p:cNvSpPr/>
              <p:nvPr/>
            </p:nvSpPr>
            <p:spPr>
              <a:xfrm>
                <a:off x="1058531" y="2191528"/>
                <a:ext cx="1507387" cy="2293839"/>
              </a:xfrm>
              <a:custGeom>
                <a:avLst/>
                <a:gdLst>
                  <a:gd name="connsiteX0" fmla="*/ 2139820 w 2139820"/>
                  <a:gd name="connsiteY0" fmla="*/ 0 h 3657600"/>
                  <a:gd name="connsiteX1" fmla="*/ 0 w 2139820"/>
                  <a:gd name="connsiteY1" fmla="*/ 0 h 3657600"/>
                  <a:gd name="connsiteX2" fmla="*/ 0 w 2139820"/>
                  <a:gd name="connsiteY2" fmla="*/ 3657600 h 3657600"/>
                </a:gdLst>
                <a:ahLst/>
                <a:cxnLst>
                  <a:cxn ang="0">
                    <a:pos x="connsiteX0" y="connsiteY0"/>
                  </a:cxn>
                  <a:cxn ang="0">
                    <a:pos x="connsiteX1" y="connsiteY1"/>
                  </a:cxn>
                  <a:cxn ang="0">
                    <a:pos x="connsiteX2" y="connsiteY2"/>
                  </a:cxn>
                </a:cxnLst>
                <a:rect l="l" t="t" r="r" b="b"/>
                <a:pathLst>
                  <a:path w="2139820" h="3657600">
                    <a:moveTo>
                      <a:pt x="2139820" y="0"/>
                    </a:moveTo>
                    <a:lnTo>
                      <a:pt x="0" y="0"/>
                    </a:lnTo>
                    <a:lnTo>
                      <a:pt x="0" y="3657600"/>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49" name="直線コネクタ 148">
                <a:extLst>
                  <a:ext uri="{FF2B5EF4-FFF2-40B4-BE49-F238E27FC236}">
                    <a16:creationId xmlns:a16="http://schemas.microsoft.com/office/drawing/2014/main" id="{418097CC-7473-46C0-BC38-2B58E7D24F67}"/>
                  </a:ext>
                </a:extLst>
              </p:cNvPr>
              <p:cNvCxnSpPr>
                <a:cxnSpLocks/>
              </p:cNvCxnSpPr>
              <p:nvPr/>
            </p:nvCxnSpPr>
            <p:spPr>
              <a:xfrm flipH="1">
                <a:off x="1040137" y="2193627"/>
                <a:ext cx="193939"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0" name="Freeform 2704">
              <a:extLst>
                <a:ext uri="{FF2B5EF4-FFF2-40B4-BE49-F238E27FC236}">
                  <a16:creationId xmlns:a16="http://schemas.microsoft.com/office/drawing/2014/main" id="{2C05F410-F08E-447B-8167-BBBB990569C6}"/>
                </a:ext>
              </a:extLst>
            </p:cNvPr>
            <p:cNvSpPr/>
            <p:nvPr/>
          </p:nvSpPr>
          <p:spPr>
            <a:xfrm flipV="1">
              <a:off x="3964027" y="1851674"/>
              <a:ext cx="1444253" cy="459504"/>
            </a:xfrm>
            <a:custGeom>
              <a:avLst/>
              <a:gdLst>
                <a:gd name="connsiteX0" fmla="*/ 858151 w 1715995"/>
                <a:gd name="connsiteY0" fmla="*/ -582 h 688415"/>
                <a:gd name="connsiteX1" fmla="*/ 165 w 1715995"/>
                <a:gd name="connsiteY1" fmla="*/ -582 h 688415"/>
                <a:gd name="connsiteX2" fmla="*/ 165 w 1715995"/>
                <a:gd name="connsiteY2" fmla="*/ 687834 h 688415"/>
                <a:gd name="connsiteX3" fmla="*/ 1716161 w 1715995"/>
                <a:gd name="connsiteY3" fmla="*/ 687834 h 688415"/>
                <a:gd name="connsiteX4" fmla="*/ 1716161 w 1715995"/>
                <a:gd name="connsiteY4" fmla="*/ -582 h 68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995" h="688415">
                  <a:moveTo>
                    <a:pt x="858151" y="-582"/>
                  </a:moveTo>
                  <a:lnTo>
                    <a:pt x="165" y="-582"/>
                  </a:lnTo>
                  <a:lnTo>
                    <a:pt x="165" y="687834"/>
                  </a:lnTo>
                  <a:lnTo>
                    <a:pt x="1716161" y="687834"/>
                  </a:lnTo>
                  <a:lnTo>
                    <a:pt x="1716161" y="-582"/>
                  </a:lnTo>
                  <a:close/>
                </a:path>
              </a:pathLst>
            </a:custGeom>
            <a:solidFill>
              <a:schemeClr val="bg1"/>
            </a:solidFill>
            <a:ln w="22737"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TextBox 2724">
              <a:extLst>
                <a:ext uri="{FF2B5EF4-FFF2-40B4-BE49-F238E27FC236}">
                  <a16:creationId xmlns:a16="http://schemas.microsoft.com/office/drawing/2014/main" id="{7357B461-32E8-495A-95D0-2B4CE9EB0D73}"/>
                </a:ext>
              </a:extLst>
            </p:cNvPr>
            <p:cNvSpPr txBox="1"/>
            <p:nvPr/>
          </p:nvSpPr>
          <p:spPr>
            <a:xfrm>
              <a:off x="3897670" y="1847641"/>
              <a:ext cx="1596900"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rPr>
                <a:t>Multi-Layer</a:t>
              </a: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 </a:t>
              </a:r>
              <a:r>
                <a:rPr kumimoji="0" lang="en-US" sz="1050" b="0" i="0" u="none" strike="noStrike" kern="1200" cap="none" spc="0" normalizeH="0" baseline="0" noProof="0" dirty="0" err="1">
                  <a:ln>
                    <a:noFill/>
                  </a:ln>
                  <a:solidFill>
                    <a:srgbClr val="000000"/>
                  </a:solidFill>
                  <a:effectLst/>
                  <a:uLnTx/>
                  <a:uFillTx/>
                  <a:latin typeface="Arial"/>
                  <a:ea typeface="+mn-ea"/>
                  <a:cs typeface="Arial"/>
                  <a:sym typeface="Arial"/>
                  <a:rtl val="0"/>
                </a:rPr>
                <a:t>convLSTM</a:t>
              </a: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for Vision</a:t>
              </a: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grpSp>
      <p:sp>
        <p:nvSpPr>
          <p:cNvPr id="15" name="テキスト ボックス 14">
            <a:extLst>
              <a:ext uri="{FF2B5EF4-FFF2-40B4-BE49-F238E27FC236}">
                <a16:creationId xmlns:a16="http://schemas.microsoft.com/office/drawing/2014/main" id="{CCF4839C-B8FA-4AF2-8E15-754EB09F1566}"/>
              </a:ext>
            </a:extLst>
          </p:cNvPr>
          <p:cNvSpPr txBox="1"/>
          <p:nvPr/>
        </p:nvSpPr>
        <p:spPr>
          <a:xfrm>
            <a:off x="4856143" y="3110732"/>
            <a:ext cx="764953"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Read-out</a:t>
            </a:r>
            <a:endParaRPr kumimoji="1" lang="ja-JP" altLang="en-US"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155" name="テキスト ボックス 154">
            <a:extLst>
              <a:ext uri="{FF2B5EF4-FFF2-40B4-BE49-F238E27FC236}">
                <a16:creationId xmlns:a16="http://schemas.microsoft.com/office/drawing/2014/main" id="{3CB7DA0B-B898-45C4-BB71-9AD9FAD27828}"/>
              </a:ext>
            </a:extLst>
          </p:cNvPr>
          <p:cNvSpPr txBox="1"/>
          <p:nvPr/>
        </p:nvSpPr>
        <p:spPr>
          <a:xfrm>
            <a:off x="7492946" y="3178698"/>
            <a:ext cx="764953"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Read-out</a:t>
            </a:r>
            <a:endParaRPr kumimoji="1" lang="ja-JP" altLang="en-US"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16" name="テキスト ボックス 15">
            <a:extLst>
              <a:ext uri="{FF2B5EF4-FFF2-40B4-BE49-F238E27FC236}">
                <a16:creationId xmlns:a16="http://schemas.microsoft.com/office/drawing/2014/main" id="{89EA7DF3-156F-4D2C-915E-F438DE601DF0}"/>
              </a:ext>
            </a:extLst>
          </p:cNvPr>
          <p:cNvSpPr txBox="1"/>
          <p:nvPr/>
        </p:nvSpPr>
        <p:spPr>
          <a:xfrm>
            <a:off x="5357439" y="3936791"/>
            <a:ext cx="670376"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Write-in</a:t>
            </a:r>
            <a:endParaRPr kumimoji="1" lang="ja-JP" altLang="en-US"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157" name="テキスト ボックス 156">
            <a:extLst>
              <a:ext uri="{FF2B5EF4-FFF2-40B4-BE49-F238E27FC236}">
                <a16:creationId xmlns:a16="http://schemas.microsoft.com/office/drawing/2014/main" id="{2B1B3FA6-B1A6-4CFE-9B10-9E7380461295}"/>
              </a:ext>
            </a:extLst>
          </p:cNvPr>
          <p:cNvSpPr txBox="1"/>
          <p:nvPr/>
        </p:nvSpPr>
        <p:spPr>
          <a:xfrm>
            <a:off x="7572667" y="4384572"/>
            <a:ext cx="670376"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Write-in</a:t>
            </a:r>
            <a:endParaRPr kumimoji="1" lang="ja-JP" altLang="en-US"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134" name="タイトル 1">
            <a:extLst>
              <a:ext uri="{FF2B5EF4-FFF2-40B4-BE49-F238E27FC236}">
                <a16:creationId xmlns:a16="http://schemas.microsoft.com/office/drawing/2014/main" id="{4E068B6A-D609-413B-A2BC-B4AB681BFDF1}"/>
              </a:ext>
            </a:extLst>
          </p:cNvPr>
          <p:cNvSpPr txBox="1">
            <a:spLocks/>
          </p:cNvSpPr>
          <p:nvPr/>
        </p:nvSpPr>
        <p:spPr bwMode="auto">
          <a:xfrm>
            <a:off x="1817767" y="28413"/>
            <a:ext cx="8640960" cy="8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3600" b="0" i="0" u="none" strike="noStrike" kern="0" cap="none" spc="0" normalizeH="0" baseline="0" noProof="0" dirty="0">
                <a:ln>
                  <a:noFill/>
                </a:ln>
                <a:solidFill>
                  <a:srgbClr val="000000"/>
                </a:solidFill>
                <a:effectLst/>
                <a:uLnTx/>
                <a:uFillTx/>
                <a:latin typeface="Arial"/>
                <a:ea typeface="ＭＳ Ｐゴシック"/>
                <a:cs typeface="+mj-cs"/>
              </a:rPr>
              <a:t>Model Network</a:t>
            </a:r>
            <a:endParaRPr kumimoji="1" lang="ja-JP" altLang="en-US" sz="3600" b="0" i="0" u="none" strike="noStrike" kern="0" cap="none" spc="0" normalizeH="0" baseline="0" noProof="0" dirty="0">
              <a:ln>
                <a:noFill/>
              </a:ln>
              <a:solidFill>
                <a:srgbClr val="000000"/>
              </a:solidFill>
              <a:effectLst/>
              <a:uLnTx/>
              <a:uFillTx/>
              <a:latin typeface="Arial"/>
              <a:ea typeface="ＭＳ Ｐゴシック"/>
              <a:cs typeface="+mj-cs"/>
            </a:endParaRPr>
          </a:p>
        </p:txBody>
      </p:sp>
      <p:grpSp>
        <p:nvGrpSpPr>
          <p:cNvPr id="135" name="グループ化 134">
            <a:extLst>
              <a:ext uri="{FF2B5EF4-FFF2-40B4-BE49-F238E27FC236}">
                <a16:creationId xmlns:a16="http://schemas.microsoft.com/office/drawing/2014/main" id="{F6AC8F9D-21A0-4191-A8D5-CB5E17A947BA}"/>
              </a:ext>
            </a:extLst>
          </p:cNvPr>
          <p:cNvGrpSpPr/>
          <p:nvPr/>
        </p:nvGrpSpPr>
        <p:grpSpPr>
          <a:xfrm>
            <a:off x="5403524" y="2317492"/>
            <a:ext cx="848451" cy="1441379"/>
            <a:chOff x="3879523" y="2317491"/>
            <a:chExt cx="848451" cy="1441379"/>
          </a:xfrm>
        </p:grpSpPr>
        <p:sp>
          <p:nvSpPr>
            <p:cNvPr id="136" name="フリーフォーム: 図形 135">
              <a:extLst>
                <a:ext uri="{FF2B5EF4-FFF2-40B4-BE49-F238E27FC236}">
                  <a16:creationId xmlns:a16="http://schemas.microsoft.com/office/drawing/2014/main" id="{B500C9A9-C3E3-4363-A8AA-B068AA32AC51}"/>
                </a:ext>
              </a:extLst>
            </p:cNvPr>
            <p:cNvSpPr/>
            <p:nvPr/>
          </p:nvSpPr>
          <p:spPr>
            <a:xfrm>
              <a:off x="4251097" y="2317491"/>
              <a:ext cx="289249" cy="737118"/>
            </a:xfrm>
            <a:custGeom>
              <a:avLst/>
              <a:gdLst>
                <a:gd name="connsiteX0" fmla="*/ 385665 w 385665"/>
                <a:gd name="connsiteY0" fmla="*/ 0 h 982824"/>
                <a:gd name="connsiteX1" fmla="*/ 342122 w 385665"/>
                <a:gd name="connsiteY1" fmla="*/ 311020 h 982824"/>
                <a:gd name="connsiteX2" fmla="*/ 155510 w 385665"/>
                <a:gd name="connsiteY2" fmla="*/ 765110 h 982824"/>
                <a:gd name="connsiteX3" fmla="*/ 0 w 385665"/>
                <a:gd name="connsiteY3" fmla="*/ 982824 h 982824"/>
              </a:gdLst>
              <a:ahLst/>
              <a:cxnLst>
                <a:cxn ang="0">
                  <a:pos x="connsiteX0" y="connsiteY0"/>
                </a:cxn>
                <a:cxn ang="0">
                  <a:pos x="connsiteX1" y="connsiteY1"/>
                </a:cxn>
                <a:cxn ang="0">
                  <a:pos x="connsiteX2" y="connsiteY2"/>
                </a:cxn>
                <a:cxn ang="0">
                  <a:pos x="connsiteX3" y="connsiteY3"/>
                </a:cxn>
              </a:cxnLst>
              <a:rect l="l" t="t" r="r" b="b"/>
              <a:pathLst>
                <a:path w="385665" h="982824">
                  <a:moveTo>
                    <a:pt x="385665" y="0"/>
                  </a:moveTo>
                  <a:cubicBezTo>
                    <a:pt x="383073" y="91751"/>
                    <a:pt x="380481" y="183502"/>
                    <a:pt x="342122" y="311020"/>
                  </a:cubicBezTo>
                  <a:cubicBezTo>
                    <a:pt x="303763" y="438538"/>
                    <a:pt x="212530" y="653143"/>
                    <a:pt x="155510" y="765110"/>
                  </a:cubicBezTo>
                  <a:cubicBezTo>
                    <a:pt x="98490" y="877077"/>
                    <a:pt x="49245" y="929950"/>
                    <a:pt x="0" y="982824"/>
                  </a:cubicBezTo>
                </a:path>
              </a:pathLst>
            </a:custGeom>
            <a:noFill/>
            <a:ln w="190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7" name="フリーフォーム: 図形 136">
              <a:extLst>
                <a:ext uri="{FF2B5EF4-FFF2-40B4-BE49-F238E27FC236}">
                  <a16:creationId xmlns:a16="http://schemas.microsoft.com/office/drawing/2014/main" id="{B3DFE084-7B40-489B-A7D7-793B06DD0419}"/>
                </a:ext>
              </a:extLst>
            </p:cNvPr>
            <p:cNvSpPr/>
            <p:nvPr/>
          </p:nvSpPr>
          <p:spPr>
            <a:xfrm>
              <a:off x="4209109" y="2681385"/>
              <a:ext cx="267893" cy="1068355"/>
            </a:xfrm>
            <a:custGeom>
              <a:avLst/>
              <a:gdLst>
                <a:gd name="connsiteX0" fmla="*/ 342122 w 357191"/>
                <a:gd name="connsiteY0" fmla="*/ 0 h 1424473"/>
                <a:gd name="connsiteX1" fmla="*/ 317241 w 357191"/>
                <a:gd name="connsiteY1" fmla="*/ 516293 h 1424473"/>
                <a:gd name="connsiteX2" fmla="*/ 0 w 357191"/>
                <a:gd name="connsiteY2" fmla="*/ 1424473 h 1424473"/>
              </a:gdLst>
              <a:ahLst/>
              <a:cxnLst>
                <a:cxn ang="0">
                  <a:pos x="connsiteX0" y="connsiteY0"/>
                </a:cxn>
                <a:cxn ang="0">
                  <a:pos x="connsiteX1" y="connsiteY1"/>
                </a:cxn>
                <a:cxn ang="0">
                  <a:pos x="connsiteX2" y="connsiteY2"/>
                </a:cxn>
              </a:cxnLst>
              <a:rect l="l" t="t" r="r" b="b"/>
              <a:pathLst>
                <a:path w="357191" h="1424473">
                  <a:moveTo>
                    <a:pt x="342122" y="0"/>
                  </a:moveTo>
                  <a:cubicBezTo>
                    <a:pt x="358191" y="139440"/>
                    <a:pt x="374261" y="278881"/>
                    <a:pt x="317241" y="516293"/>
                  </a:cubicBezTo>
                  <a:cubicBezTo>
                    <a:pt x="260221" y="753705"/>
                    <a:pt x="130110" y="1089089"/>
                    <a:pt x="0" y="1424473"/>
                  </a:cubicBezTo>
                </a:path>
              </a:pathLst>
            </a:custGeom>
            <a:noFill/>
            <a:ln w="190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8" name="テキスト ボックス 137">
              <a:extLst>
                <a:ext uri="{FF2B5EF4-FFF2-40B4-BE49-F238E27FC236}">
                  <a16:creationId xmlns:a16="http://schemas.microsoft.com/office/drawing/2014/main" id="{6A5C59E2-2884-45B1-AD3B-267ACD355A83}"/>
                </a:ext>
              </a:extLst>
            </p:cNvPr>
            <p:cNvSpPr txBox="1"/>
            <p:nvPr/>
          </p:nvSpPr>
          <p:spPr>
            <a:xfrm>
              <a:off x="3879523" y="2708084"/>
              <a:ext cx="574196" cy="24622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rPr>
                <a:t>Mask1</a:t>
              </a:r>
              <a:endParaRPr kumimoji="1" lang="ja-JP" altLang="en-US" sz="10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endParaRPr>
            </a:p>
          </p:txBody>
        </p:sp>
        <p:sp>
          <p:nvSpPr>
            <p:cNvPr id="139" name="テキスト ボックス 138">
              <a:extLst>
                <a:ext uri="{FF2B5EF4-FFF2-40B4-BE49-F238E27FC236}">
                  <a16:creationId xmlns:a16="http://schemas.microsoft.com/office/drawing/2014/main" id="{3330664A-B222-4367-974B-497FCE749822}"/>
                </a:ext>
              </a:extLst>
            </p:cNvPr>
            <p:cNvSpPr txBox="1"/>
            <p:nvPr/>
          </p:nvSpPr>
          <p:spPr>
            <a:xfrm>
              <a:off x="4190647" y="3528038"/>
              <a:ext cx="537327"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rPr>
                <a:t>Mask2</a:t>
              </a:r>
              <a:endParaRPr kumimoji="1" lang="ja-JP" altLang="en-US" sz="9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endParaRPr>
            </a:p>
          </p:txBody>
        </p:sp>
      </p:grpSp>
      <p:grpSp>
        <p:nvGrpSpPr>
          <p:cNvPr id="142" name="グループ化 141">
            <a:extLst>
              <a:ext uri="{FF2B5EF4-FFF2-40B4-BE49-F238E27FC236}">
                <a16:creationId xmlns:a16="http://schemas.microsoft.com/office/drawing/2014/main" id="{43D01B29-2767-44A7-98E1-06E3AFA03437}"/>
              </a:ext>
            </a:extLst>
          </p:cNvPr>
          <p:cNvGrpSpPr/>
          <p:nvPr/>
        </p:nvGrpSpPr>
        <p:grpSpPr>
          <a:xfrm>
            <a:off x="6675500" y="2317492"/>
            <a:ext cx="1501977" cy="2030629"/>
            <a:chOff x="5151500" y="2317491"/>
            <a:chExt cx="1501977" cy="2030629"/>
          </a:xfrm>
        </p:grpSpPr>
        <p:sp>
          <p:nvSpPr>
            <p:cNvPr id="143" name="フリーフォーム: 図形 142">
              <a:extLst>
                <a:ext uri="{FF2B5EF4-FFF2-40B4-BE49-F238E27FC236}">
                  <a16:creationId xmlns:a16="http://schemas.microsoft.com/office/drawing/2014/main" id="{795F4876-B569-46DF-B2B0-FD0C95551F67}"/>
                </a:ext>
              </a:extLst>
            </p:cNvPr>
            <p:cNvSpPr/>
            <p:nvPr/>
          </p:nvSpPr>
          <p:spPr>
            <a:xfrm>
              <a:off x="5151500" y="2317491"/>
              <a:ext cx="1394927" cy="755780"/>
            </a:xfrm>
            <a:custGeom>
              <a:avLst/>
              <a:gdLst>
                <a:gd name="connsiteX0" fmla="*/ 0 w 1859902"/>
                <a:gd name="connsiteY0" fmla="*/ 0 h 1007706"/>
                <a:gd name="connsiteX1" fmla="*/ 864637 w 1859902"/>
                <a:gd name="connsiteY1" fmla="*/ 646922 h 1007706"/>
                <a:gd name="connsiteX2" fmla="*/ 1859902 w 1859902"/>
                <a:gd name="connsiteY2" fmla="*/ 1007706 h 1007706"/>
              </a:gdLst>
              <a:ahLst/>
              <a:cxnLst>
                <a:cxn ang="0">
                  <a:pos x="connsiteX0" y="connsiteY0"/>
                </a:cxn>
                <a:cxn ang="0">
                  <a:pos x="connsiteX1" y="connsiteY1"/>
                </a:cxn>
                <a:cxn ang="0">
                  <a:pos x="connsiteX2" y="connsiteY2"/>
                </a:cxn>
              </a:cxnLst>
              <a:rect l="l" t="t" r="r" b="b"/>
              <a:pathLst>
                <a:path w="1859902" h="1007706">
                  <a:moveTo>
                    <a:pt x="0" y="0"/>
                  </a:moveTo>
                  <a:cubicBezTo>
                    <a:pt x="277326" y="239485"/>
                    <a:pt x="554653" y="478971"/>
                    <a:pt x="864637" y="646922"/>
                  </a:cubicBezTo>
                  <a:cubicBezTo>
                    <a:pt x="1174621" y="814873"/>
                    <a:pt x="1517261" y="911289"/>
                    <a:pt x="1859902" y="1007706"/>
                  </a:cubicBezTo>
                </a:path>
              </a:pathLst>
            </a:custGeom>
            <a:noFill/>
            <a:ln w="190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4" name="フリーフォーム: 図形 143">
              <a:extLst>
                <a:ext uri="{FF2B5EF4-FFF2-40B4-BE49-F238E27FC236}">
                  <a16:creationId xmlns:a16="http://schemas.microsoft.com/office/drawing/2014/main" id="{16AC625D-B8B5-4DCC-96DB-39EB4A0EDBAA}"/>
                </a:ext>
              </a:extLst>
            </p:cNvPr>
            <p:cNvSpPr/>
            <p:nvPr/>
          </p:nvSpPr>
          <p:spPr>
            <a:xfrm>
              <a:off x="5915776" y="2858666"/>
              <a:ext cx="677304" cy="1413588"/>
            </a:xfrm>
            <a:custGeom>
              <a:avLst/>
              <a:gdLst>
                <a:gd name="connsiteX0" fmla="*/ 1113 w 903072"/>
                <a:gd name="connsiteY0" fmla="*/ 0 h 1884784"/>
                <a:gd name="connsiteX1" fmla="*/ 144183 w 903072"/>
                <a:gd name="connsiteY1" fmla="*/ 901959 h 1884784"/>
                <a:gd name="connsiteX2" fmla="*/ 903072 w 903072"/>
                <a:gd name="connsiteY2" fmla="*/ 1884784 h 1884784"/>
              </a:gdLst>
              <a:ahLst/>
              <a:cxnLst>
                <a:cxn ang="0">
                  <a:pos x="connsiteX0" y="connsiteY0"/>
                </a:cxn>
                <a:cxn ang="0">
                  <a:pos x="connsiteX1" y="connsiteY1"/>
                </a:cxn>
                <a:cxn ang="0">
                  <a:pos x="connsiteX2" y="connsiteY2"/>
                </a:cxn>
              </a:cxnLst>
              <a:rect l="l" t="t" r="r" b="b"/>
              <a:pathLst>
                <a:path w="903072" h="1884784">
                  <a:moveTo>
                    <a:pt x="1113" y="0"/>
                  </a:moveTo>
                  <a:cubicBezTo>
                    <a:pt x="-2515" y="293914"/>
                    <a:pt x="-6143" y="587828"/>
                    <a:pt x="144183" y="901959"/>
                  </a:cubicBezTo>
                  <a:cubicBezTo>
                    <a:pt x="294509" y="1216090"/>
                    <a:pt x="598790" y="1550437"/>
                    <a:pt x="903072" y="1884784"/>
                  </a:cubicBezTo>
                </a:path>
              </a:pathLst>
            </a:custGeom>
            <a:noFill/>
            <a:ln w="190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5" name="テキスト ボックス 144">
              <a:extLst>
                <a:ext uri="{FF2B5EF4-FFF2-40B4-BE49-F238E27FC236}">
                  <a16:creationId xmlns:a16="http://schemas.microsoft.com/office/drawing/2014/main" id="{3E5F7028-5585-4578-9D5D-ACDC8526517D}"/>
                </a:ext>
              </a:extLst>
            </p:cNvPr>
            <p:cNvSpPr txBox="1"/>
            <p:nvPr/>
          </p:nvSpPr>
          <p:spPr>
            <a:xfrm>
              <a:off x="6079281" y="2782177"/>
              <a:ext cx="574196" cy="24622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rPr>
                <a:t>Mask3</a:t>
              </a:r>
              <a:endParaRPr kumimoji="1" lang="ja-JP" altLang="en-US" sz="10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endParaRPr>
            </a:p>
          </p:txBody>
        </p:sp>
        <p:sp>
          <p:nvSpPr>
            <p:cNvPr id="146" name="テキスト ボックス 145">
              <a:extLst>
                <a:ext uri="{FF2B5EF4-FFF2-40B4-BE49-F238E27FC236}">
                  <a16:creationId xmlns:a16="http://schemas.microsoft.com/office/drawing/2014/main" id="{2D372CF0-31C9-4FEF-91BA-2748B1945E0D}"/>
                </a:ext>
              </a:extLst>
            </p:cNvPr>
            <p:cNvSpPr txBox="1"/>
            <p:nvPr/>
          </p:nvSpPr>
          <p:spPr>
            <a:xfrm>
              <a:off x="5979000" y="4101899"/>
              <a:ext cx="574196" cy="24622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rPr>
                <a:t>Mask4</a:t>
              </a:r>
              <a:endParaRPr kumimoji="1" lang="ja-JP" altLang="en-US" sz="10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endParaRPr>
            </a:p>
          </p:txBody>
        </p:sp>
      </p:grpSp>
      <p:grpSp>
        <p:nvGrpSpPr>
          <p:cNvPr id="147" name="グループ化 146">
            <a:extLst>
              <a:ext uri="{FF2B5EF4-FFF2-40B4-BE49-F238E27FC236}">
                <a16:creationId xmlns:a16="http://schemas.microsoft.com/office/drawing/2014/main" id="{EED0E19D-7699-40C0-99C8-AE6A33F24FFE}"/>
              </a:ext>
            </a:extLst>
          </p:cNvPr>
          <p:cNvGrpSpPr/>
          <p:nvPr/>
        </p:nvGrpSpPr>
        <p:grpSpPr>
          <a:xfrm>
            <a:off x="4781388" y="2317492"/>
            <a:ext cx="4412247" cy="650349"/>
            <a:chOff x="3257387" y="2317491"/>
            <a:chExt cx="4412247" cy="650349"/>
          </a:xfrm>
        </p:grpSpPr>
        <p:sp>
          <p:nvSpPr>
            <p:cNvPr id="148" name="フリーフォーム: 図形 147">
              <a:extLst>
                <a:ext uri="{FF2B5EF4-FFF2-40B4-BE49-F238E27FC236}">
                  <a16:creationId xmlns:a16="http://schemas.microsoft.com/office/drawing/2014/main" id="{FDB688FE-14FB-4E2B-BD20-6B5F4DAC1FDD}"/>
                </a:ext>
              </a:extLst>
            </p:cNvPr>
            <p:cNvSpPr/>
            <p:nvPr/>
          </p:nvSpPr>
          <p:spPr>
            <a:xfrm>
              <a:off x="3257387" y="2317491"/>
              <a:ext cx="4367494" cy="643812"/>
            </a:xfrm>
            <a:custGeom>
              <a:avLst/>
              <a:gdLst>
                <a:gd name="connsiteX0" fmla="*/ 0 w 6002693"/>
                <a:gd name="connsiteY0" fmla="*/ 0 h 858416"/>
                <a:gd name="connsiteX1" fmla="*/ 491412 w 6002693"/>
                <a:gd name="connsiteY1" fmla="*/ 236375 h 858416"/>
                <a:gd name="connsiteX2" fmla="*/ 1635967 w 6002693"/>
                <a:gd name="connsiteY2" fmla="*/ 279918 h 858416"/>
                <a:gd name="connsiteX3" fmla="*/ 3514530 w 6002693"/>
                <a:gd name="connsiteY3" fmla="*/ 279918 h 858416"/>
                <a:gd name="connsiteX4" fmla="*/ 5349551 w 6002693"/>
                <a:gd name="connsiteY4" fmla="*/ 391885 h 858416"/>
                <a:gd name="connsiteX5" fmla="*/ 5890726 w 6002693"/>
                <a:gd name="connsiteY5" fmla="*/ 684245 h 858416"/>
                <a:gd name="connsiteX6" fmla="*/ 6002693 w 6002693"/>
                <a:gd name="connsiteY6" fmla="*/ 858416 h 858416"/>
                <a:gd name="connsiteX0" fmla="*/ 0 w 6002693"/>
                <a:gd name="connsiteY0" fmla="*/ 0 h 858416"/>
                <a:gd name="connsiteX1" fmla="*/ 491412 w 6002693"/>
                <a:gd name="connsiteY1" fmla="*/ 236375 h 858416"/>
                <a:gd name="connsiteX2" fmla="*/ 1635967 w 6002693"/>
                <a:gd name="connsiteY2" fmla="*/ 279918 h 858416"/>
                <a:gd name="connsiteX3" fmla="*/ 3514530 w 6002693"/>
                <a:gd name="connsiteY3" fmla="*/ 279918 h 858416"/>
                <a:gd name="connsiteX4" fmla="*/ 5349551 w 6002693"/>
                <a:gd name="connsiteY4" fmla="*/ 391885 h 858416"/>
                <a:gd name="connsiteX5" fmla="*/ 5878285 w 6002693"/>
                <a:gd name="connsiteY5" fmla="*/ 646923 h 858416"/>
                <a:gd name="connsiteX6" fmla="*/ 6002693 w 6002693"/>
                <a:gd name="connsiteY6" fmla="*/ 858416 h 858416"/>
                <a:gd name="connsiteX0" fmla="*/ 0 w 6002693"/>
                <a:gd name="connsiteY0" fmla="*/ 0 h 858416"/>
                <a:gd name="connsiteX1" fmla="*/ 491412 w 6002693"/>
                <a:gd name="connsiteY1" fmla="*/ 236375 h 858416"/>
                <a:gd name="connsiteX2" fmla="*/ 1635967 w 6002693"/>
                <a:gd name="connsiteY2" fmla="*/ 279918 h 858416"/>
                <a:gd name="connsiteX3" fmla="*/ 3514530 w 6002693"/>
                <a:gd name="connsiteY3" fmla="*/ 279918 h 858416"/>
                <a:gd name="connsiteX4" fmla="*/ 5349551 w 6002693"/>
                <a:gd name="connsiteY4" fmla="*/ 391885 h 858416"/>
                <a:gd name="connsiteX5" fmla="*/ 5878285 w 6002693"/>
                <a:gd name="connsiteY5" fmla="*/ 646923 h 858416"/>
                <a:gd name="connsiteX6" fmla="*/ 6002693 w 6002693"/>
                <a:gd name="connsiteY6" fmla="*/ 858416 h 858416"/>
                <a:gd name="connsiteX0" fmla="*/ 0 w 6002693"/>
                <a:gd name="connsiteY0" fmla="*/ 0 h 858416"/>
                <a:gd name="connsiteX1" fmla="*/ 491412 w 6002693"/>
                <a:gd name="connsiteY1" fmla="*/ 236375 h 858416"/>
                <a:gd name="connsiteX2" fmla="*/ 1635967 w 6002693"/>
                <a:gd name="connsiteY2" fmla="*/ 279918 h 858416"/>
                <a:gd name="connsiteX3" fmla="*/ 3514530 w 6002693"/>
                <a:gd name="connsiteY3" fmla="*/ 279918 h 858416"/>
                <a:gd name="connsiteX4" fmla="*/ 5349551 w 6002693"/>
                <a:gd name="connsiteY4" fmla="*/ 391885 h 858416"/>
                <a:gd name="connsiteX5" fmla="*/ 5878285 w 6002693"/>
                <a:gd name="connsiteY5" fmla="*/ 646923 h 858416"/>
                <a:gd name="connsiteX6" fmla="*/ 6002693 w 6002693"/>
                <a:gd name="connsiteY6" fmla="*/ 858416 h 85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2693" h="858416">
                  <a:moveTo>
                    <a:pt x="0" y="0"/>
                  </a:moveTo>
                  <a:cubicBezTo>
                    <a:pt x="109375" y="94861"/>
                    <a:pt x="218751" y="189722"/>
                    <a:pt x="491412" y="236375"/>
                  </a:cubicBezTo>
                  <a:cubicBezTo>
                    <a:pt x="764073" y="283028"/>
                    <a:pt x="1132114" y="272661"/>
                    <a:pt x="1635967" y="279918"/>
                  </a:cubicBezTo>
                  <a:cubicBezTo>
                    <a:pt x="2139820" y="287175"/>
                    <a:pt x="2895599" y="261257"/>
                    <a:pt x="3514530" y="279918"/>
                  </a:cubicBezTo>
                  <a:cubicBezTo>
                    <a:pt x="4133461" y="298579"/>
                    <a:pt x="4955592" y="330718"/>
                    <a:pt x="5349551" y="391885"/>
                  </a:cubicBezTo>
                  <a:cubicBezTo>
                    <a:pt x="5743510" y="453052"/>
                    <a:pt x="5800530" y="544286"/>
                    <a:pt x="5878285" y="646923"/>
                  </a:cubicBezTo>
                  <a:cubicBezTo>
                    <a:pt x="5949820" y="724678"/>
                    <a:pt x="6001138" y="810208"/>
                    <a:pt x="6002693" y="858416"/>
                  </a:cubicBezTo>
                </a:path>
              </a:pathLst>
            </a:custGeom>
            <a:noFill/>
            <a:ln w="1905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0" name="テキスト ボックス 149">
              <a:extLst>
                <a:ext uri="{FF2B5EF4-FFF2-40B4-BE49-F238E27FC236}">
                  <a16:creationId xmlns:a16="http://schemas.microsoft.com/office/drawing/2014/main" id="{DAEC1293-5E99-4592-BFA0-AB1A729D598E}"/>
                </a:ext>
              </a:extLst>
            </p:cNvPr>
            <p:cNvSpPr txBox="1"/>
            <p:nvPr/>
          </p:nvSpPr>
          <p:spPr>
            <a:xfrm>
              <a:off x="6677055" y="2721619"/>
              <a:ext cx="992579" cy="24622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0070C0"/>
                  </a:solidFill>
                  <a:effectLst/>
                  <a:uLnTx/>
                  <a:uFillTx/>
                  <a:latin typeface="Arial"/>
                  <a:ea typeface="游ゴシック" panose="020B0400000000000000" pitchFamily="50" charset="-128"/>
                  <a:cs typeface="Arial"/>
                  <a:sym typeface="Arial"/>
                  <a:rtl val="0"/>
                </a:rPr>
                <a:t>Trans. Param</a:t>
              </a:r>
              <a:endParaRPr kumimoji="1" lang="ja-JP" altLang="en-US" sz="1000" b="1" i="0" u="none" strike="noStrike" kern="1200" cap="none" spc="0" normalizeH="0" baseline="0" noProof="0" dirty="0">
                <a:ln>
                  <a:noFill/>
                </a:ln>
                <a:solidFill>
                  <a:srgbClr val="0070C0"/>
                </a:solidFill>
                <a:effectLst/>
                <a:uLnTx/>
                <a:uFillTx/>
                <a:latin typeface="Arial"/>
                <a:ea typeface="游ゴシック" panose="020B0400000000000000" pitchFamily="50" charset="-128"/>
                <a:cs typeface="Arial"/>
                <a:sym typeface="Arial"/>
                <a:rtl val="0"/>
              </a:endParaRPr>
            </a:p>
          </p:txBody>
        </p:sp>
      </p:grpSp>
      <p:grpSp>
        <p:nvGrpSpPr>
          <p:cNvPr id="151" name="グループ化 150">
            <a:extLst>
              <a:ext uri="{FF2B5EF4-FFF2-40B4-BE49-F238E27FC236}">
                <a16:creationId xmlns:a16="http://schemas.microsoft.com/office/drawing/2014/main" id="{B8FB0554-C812-445F-A9D9-524D22A3D6BB}"/>
              </a:ext>
            </a:extLst>
          </p:cNvPr>
          <p:cNvGrpSpPr/>
          <p:nvPr/>
        </p:nvGrpSpPr>
        <p:grpSpPr>
          <a:xfrm>
            <a:off x="4580779" y="2312826"/>
            <a:ext cx="2626053" cy="545841"/>
            <a:chOff x="3056778" y="2312825"/>
            <a:chExt cx="2626053" cy="545841"/>
          </a:xfrm>
        </p:grpSpPr>
        <p:sp>
          <p:nvSpPr>
            <p:cNvPr id="152" name="フリーフォーム: 図形 151">
              <a:extLst>
                <a:ext uri="{FF2B5EF4-FFF2-40B4-BE49-F238E27FC236}">
                  <a16:creationId xmlns:a16="http://schemas.microsoft.com/office/drawing/2014/main" id="{3EE49EF6-E15C-4D84-8590-CC8083952BDD}"/>
                </a:ext>
              </a:extLst>
            </p:cNvPr>
            <p:cNvSpPr/>
            <p:nvPr/>
          </p:nvSpPr>
          <p:spPr>
            <a:xfrm>
              <a:off x="3056778" y="2312825"/>
              <a:ext cx="1964094" cy="545841"/>
            </a:xfrm>
            <a:custGeom>
              <a:avLst/>
              <a:gdLst>
                <a:gd name="connsiteX0" fmla="*/ 0 w 2618792"/>
                <a:gd name="connsiteY0" fmla="*/ 0 h 727788"/>
                <a:gd name="connsiteX1" fmla="*/ 609600 w 2618792"/>
                <a:gd name="connsiteY1" fmla="*/ 335902 h 727788"/>
                <a:gd name="connsiteX2" fmla="*/ 2146041 w 2618792"/>
                <a:gd name="connsiteY2" fmla="*/ 410547 h 727788"/>
                <a:gd name="connsiteX3" fmla="*/ 2618792 w 2618792"/>
                <a:gd name="connsiteY3" fmla="*/ 727788 h 727788"/>
              </a:gdLst>
              <a:ahLst/>
              <a:cxnLst>
                <a:cxn ang="0">
                  <a:pos x="connsiteX0" y="connsiteY0"/>
                </a:cxn>
                <a:cxn ang="0">
                  <a:pos x="connsiteX1" y="connsiteY1"/>
                </a:cxn>
                <a:cxn ang="0">
                  <a:pos x="connsiteX2" y="connsiteY2"/>
                </a:cxn>
                <a:cxn ang="0">
                  <a:pos x="connsiteX3" y="connsiteY3"/>
                </a:cxn>
              </a:cxnLst>
              <a:rect l="l" t="t" r="r" b="b"/>
              <a:pathLst>
                <a:path w="2618792" h="727788">
                  <a:moveTo>
                    <a:pt x="0" y="0"/>
                  </a:moveTo>
                  <a:cubicBezTo>
                    <a:pt x="125963" y="133739"/>
                    <a:pt x="251927" y="267478"/>
                    <a:pt x="609600" y="335902"/>
                  </a:cubicBezTo>
                  <a:cubicBezTo>
                    <a:pt x="967273" y="404326"/>
                    <a:pt x="1811176" y="345233"/>
                    <a:pt x="2146041" y="410547"/>
                  </a:cubicBezTo>
                  <a:cubicBezTo>
                    <a:pt x="2480906" y="475861"/>
                    <a:pt x="2549849" y="601824"/>
                    <a:pt x="2618792" y="727788"/>
                  </a:cubicBezTo>
                </a:path>
              </a:pathLst>
            </a:custGeom>
            <a:noFill/>
            <a:ln w="19050">
              <a:solidFill>
                <a:srgbClr val="92D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3" name="テキスト ボックス 152">
              <a:extLst>
                <a:ext uri="{FF2B5EF4-FFF2-40B4-BE49-F238E27FC236}">
                  <a16:creationId xmlns:a16="http://schemas.microsoft.com/office/drawing/2014/main" id="{77BE88AC-F570-416D-A3E6-302E2C3B3F47}"/>
                </a:ext>
              </a:extLst>
            </p:cNvPr>
            <p:cNvSpPr txBox="1"/>
            <p:nvPr/>
          </p:nvSpPr>
          <p:spPr>
            <a:xfrm>
              <a:off x="4709488" y="2558295"/>
              <a:ext cx="973343" cy="24622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70AD47"/>
                  </a:solidFill>
                  <a:effectLst/>
                  <a:uLnTx/>
                  <a:uFillTx/>
                  <a:latin typeface="Arial"/>
                  <a:ea typeface="游ゴシック" panose="020B0400000000000000" pitchFamily="50" charset="-128"/>
                  <a:cs typeface="Arial"/>
                  <a:sym typeface="Arial"/>
                  <a:rtl val="0"/>
                </a:rPr>
                <a:t>Atten. Param</a:t>
              </a:r>
              <a:endParaRPr kumimoji="1" lang="ja-JP" altLang="en-US" sz="1000" b="1" i="0" u="none" strike="noStrike" kern="1200" cap="none" spc="0" normalizeH="0" baseline="0" noProof="0" dirty="0">
                <a:ln>
                  <a:noFill/>
                </a:ln>
                <a:solidFill>
                  <a:srgbClr val="70AD47"/>
                </a:solidFill>
                <a:effectLst/>
                <a:uLnTx/>
                <a:uFillTx/>
                <a:latin typeface="Arial"/>
                <a:ea typeface="游ゴシック" panose="020B0400000000000000" pitchFamily="50" charset="-128"/>
                <a:cs typeface="Arial"/>
                <a:sym typeface="Arial"/>
                <a:rtl val="0"/>
              </a:endParaRPr>
            </a:p>
          </p:txBody>
        </p:sp>
      </p:grpSp>
      <p:grpSp>
        <p:nvGrpSpPr>
          <p:cNvPr id="154" name="グループ化 153">
            <a:extLst>
              <a:ext uri="{FF2B5EF4-FFF2-40B4-BE49-F238E27FC236}">
                <a16:creationId xmlns:a16="http://schemas.microsoft.com/office/drawing/2014/main" id="{1352326D-684B-4EA6-BD30-48ADE129439B}"/>
              </a:ext>
            </a:extLst>
          </p:cNvPr>
          <p:cNvGrpSpPr/>
          <p:nvPr/>
        </p:nvGrpSpPr>
        <p:grpSpPr>
          <a:xfrm>
            <a:off x="6912918" y="1634681"/>
            <a:ext cx="1370775" cy="267893"/>
            <a:chOff x="5388917" y="1634680"/>
            <a:chExt cx="1370775" cy="267893"/>
          </a:xfrm>
        </p:grpSpPr>
        <p:sp>
          <p:nvSpPr>
            <p:cNvPr id="156" name="テキスト ボックス 155">
              <a:extLst>
                <a:ext uri="{FF2B5EF4-FFF2-40B4-BE49-F238E27FC236}">
                  <a16:creationId xmlns:a16="http://schemas.microsoft.com/office/drawing/2014/main" id="{B2251B40-12EC-4A7E-9B45-678D5F863151}"/>
                </a:ext>
              </a:extLst>
            </p:cNvPr>
            <p:cNvSpPr txBox="1"/>
            <p:nvPr/>
          </p:nvSpPr>
          <p:spPr>
            <a:xfrm>
              <a:off x="5419260" y="1634680"/>
              <a:ext cx="1340432" cy="21929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825"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Probabilistic Latent state</a:t>
              </a:r>
            </a:p>
          </p:txBody>
        </p:sp>
        <p:cxnSp>
          <p:nvCxnSpPr>
            <p:cNvPr id="158" name="直線コネクタ 157">
              <a:extLst>
                <a:ext uri="{FF2B5EF4-FFF2-40B4-BE49-F238E27FC236}">
                  <a16:creationId xmlns:a16="http://schemas.microsoft.com/office/drawing/2014/main" id="{FB859C29-100F-4A00-AA11-64BB6CD98619}"/>
                </a:ext>
              </a:extLst>
            </p:cNvPr>
            <p:cNvCxnSpPr>
              <a:cxnSpLocks/>
            </p:cNvCxnSpPr>
            <p:nvPr/>
          </p:nvCxnSpPr>
          <p:spPr>
            <a:xfrm>
              <a:off x="5388917" y="1902573"/>
              <a:ext cx="403796" cy="0"/>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9" name="テキスト ボックス 158">
            <a:extLst>
              <a:ext uri="{FF2B5EF4-FFF2-40B4-BE49-F238E27FC236}">
                <a16:creationId xmlns:a16="http://schemas.microsoft.com/office/drawing/2014/main" id="{395DFBF3-3844-4931-8410-B95C96B2A078}"/>
              </a:ext>
            </a:extLst>
          </p:cNvPr>
          <p:cNvSpPr txBox="1"/>
          <p:nvPr/>
        </p:nvSpPr>
        <p:spPr>
          <a:xfrm>
            <a:off x="4449689" y="4715885"/>
            <a:ext cx="16273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Peripheral vision</a:t>
            </a:r>
            <a:endParaRPr kumimoji="1" lang="ja-JP" altLang="en-US" sz="1400" b="1"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160" name="テキスト ボックス 159">
            <a:extLst>
              <a:ext uri="{FF2B5EF4-FFF2-40B4-BE49-F238E27FC236}">
                <a16:creationId xmlns:a16="http://schemas.microsoft.com/office/drawing/2014/main" id="{B3C55F2A-AE9E-49FF-98CF-5881575AAFFF}"/>
              </a:ext>
            </a:extLst>
          </p:cNvPr>
          <p:cNvSpPr txBox="1"/>
          <p:nvPr/>
        </p:nvSpPr>
        <p:spPr>
          <a:xfrm>
            <a:off x="8040288" y="4698443"/>
            <a:ext cx="15247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Attended vision</a:t>
            </a:r>
            <a:endParaRPr kumimoji="1" lang="ja-JP" altLang="en-US" sz="1400" b="1"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227" name="テキスト ボックス 226">
            <a:extLst>
              <a:ext uri="{FF2B5EF4-FFF2-40B4-BE49-F238E27FC236}">
                <a16:creationId xmlns:a16="http://schemas.microsoft.com/office/drawing/2014/main" id="{CDAF9AD5-2751-4249-A2F1-9F28B902BFE3}"/>
              </a:ext>
            </a:extLst>
          </p:cNvPr>
          <p:cNvSpPr txBox="1"/>
          <p:nvPr/>
        </p:nvSpPr>
        <p:spPr>
          <a:xfrm>
            <a:off x="8835946" y="1678853"/>
            <a:ext cx="1598964"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B0F0"/>
                </a:solidFill>
                <a:effectLst/>
                <a:uLnTx/>
                <a:uFillTx/>
                <a:latin typeface="Arial"/>
                <a:ea typeface="游ゴシック" panose="020B0400000000000000" pitchFamily="50" charset="-128"/>
                <a:cs typeface="Arial"/>
                <a:sym typeface="Arial"/>
                <a:rtl val="0"/>
              </a:rPr>
              <a:t>Affine transformation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B0F0"/>
                </a:solidFill>
                <a:effectLst/>
                <a:uLnTx/>
                <a:uFillTx/>
                <a:latin typeface="Arial"/>
                <a:ea typeface="游ゴシック" panose="020B0400000000000000" pitchFamily="50" charset="-128"/>
                <a:cs typeface="Arial"/>
                <a:sym typeface="Arial"/>
                <a:rtl val="0"/>
              </a:rPr>
              <a:t>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B0F0"/>
                </a:solidFill>
                <a:effectLst/>
                <a:uLnTx/>
                <a:uFillTx/>
                <a:latin typeface="Arial"/>
                <a:ea typeface="游ゴシック" panose="020B0400000000000000" pitchFamily="50" charset="-128"/>
                <a:cs typeface="Arial"/>
                <a:sym typeface="Arial"/>
                <a:rtl val="0"/>
              </a:rPr>
              <a:t>Trans. Param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B0F0"/>
                </a:solidFill>
                <a:effectLst/>
                <a:uLnTx/>
                <a:uFillTx/>
                <a:latin typeface="Arial"/>
                <a:ea typeface="游ゴシック" panose="020B0400000000000000" pitchFamily="50" charset="-128"/>
                <a:cs typeface="Arial"/>
                <a:sym typeface="Arial"/>
                <a:rtl val="0"/>
              </a:rPr>
              <a:t>(ΔX, ΔY, </a:t>
            </a:r>
            <a:r>
              <a:rPr kumimoji="1" lang="en-US" altLang="ja-JP" sz="1200" b="0" i="0" u="none" strike="noStrike" kern="1200" cap="none" spc="0" normalizeH="0" baseline="0" noProof="0" dirty="0" err="1">
                <a:ln>
                  <a:noFill/>
                </a:ln>
                <a:solidFill>
                  <a:srgbClr val="00B0F0"/>
                </a:solidFill>
                <a:effectLst/>
                <a:uLnTx/>
                <a:uFillTx/>
                <a:latin typeface="Arial"/>
                <a:ea typeface="游ゴシック" panose="020B0400000000000000" pitchFamily="50" charset="-128"/>
                <a:cs typeface="Arial"/>
                <a:sym typeface="Arial"/>
                <a:rtl val="0"/>
              </a:rPr>
              <a:t>ΔScaling</a:t>
            </a:r>
            <a:r>
              <a:rPr kumimoji="1" lang="en-US" altLang="ja-JP" sz="1200" b="0" i="0" u="none" strike="noStrike" kern="1200" cap="none" spc="0" normalizeH="0" baseline="0" noProof="0" dirty="0">
                <a:ln>
                  <a:noFill/>
                </a:ln>
                <a:solidFill>
                  <a:srgbClr val="00B0F0"/>
                </a:solidFill>
                <a:effectLst/>
                <a:uLnTx/>
                <a:uFillTx/>
                <a:latin typeface="Arial"/>
                <a:ea typeface="游ゴシック" panose="020B0400000000000000" pitchFamily="50" charset="-128"/>
                <a:cs typeface="Arial"/>
                <a:sym typeface="Arial"/>
                <a:rtl val="0"/>
              </a:rPr>
              <a:t>)</a:t>
            </a:r>
            <a:endParaRPr kumimoji="1" lang="ja-JP" altLang="en-US" sz="1200" b="0" i="0" u="none" strike="noStrike" kern="1200" cap="none" spc="0" normalizeH="0" baseline="0" noProof="0" dirty="0">
              <a:ln>
                <a:noFill/>
              </a:ln>
              <a:solidFill>
                <a:srgbClr val="00B0F0"/>
              </a:solidFill>
              <a:effectLst/>
              <a:uLnTx/>
              <a:uFillTx/>
              <a:latin typeface="Arial"/>
              <a:ea typeface="游ゴシック" panose="020B0400000000000000" pitchFamily="50" charset="-128"/>
              <a:cs typeface="Arial"/>
              <a:sym typeface="Arial"/>
              <a:rtl val="0"/>
            </a:endParaRPr>
          </a:p>
        </p:txBody>
      </p:sp>
      <p:sp>
        <p:nvSpPr>
          <p:cNvPr id="38" name="テキスト ボックス 37">
            <a:extLst>
              <a:ext uri="{FF2B5EF4-FFF2-40B4-BE49-F238E27FC236}">
                <a16:creationId xmlns:a16="http://schemas.microsoft.com/office/drawing/2014/main" id="{44469420-6726-2B41-3547-C8D8C8EE3A4E}"/>
              </a:ext>
            </a:extLst>
          </p:cNvPr>
          <p:cNvSpPr txBox="1"/>
          <p:nvPr/>
        </p:nvSpPr>
        <p:spPr>
          <a:xfrm>
            <a:off x="1205257" y="5140528"/>
            <a:ext cx="5978778" cy="1477328"/>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en-US" altLang="ja-JP" sz="16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The proposed generative model includes </a:t>
            </a:r>
            <a:r>
              <a:rPr kumimoji="1" lang="en-US" altLang="ja-JP" sz="16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rPr>
              <a:t>“innate”</a:t>
            </a:r>
            <a:r>
              <a:rPr kumimoji="1" lang="en-US" altLang="ja-JP" sz="16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  functions of visual masks, attention filter, and affine transformation.</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en-US" altLang="ja-JP" sz="16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These functions are parameter-controlled by the higher level and differentiable.</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en-US" altLang="ja-JP" sz="16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Those parameters are also latent variables.</a:t>
            </a:r>
            <a:endParaRPr kumimoji="1" lang="ja-JP" altLang="en-US" sz="16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3" name="矢印: 下 2">
            <a:extLst>
              <a:ext uri="{FF2B5EF4-FFF2-40B4-BE49-F238E27FC236}">
                <a16:creationId xmlns:a16="http://schemas.microsoft.com/office/drawing/2014/main" id="{F566025A-9DA9-E141-15D5-CFD3D42DA2CA}"/>
              </a:ext>
            </a:extLst>
          </p:cNvPr>
          <p:cNvSpPr/>
          <p:nvPr/>
        </p:nvSpPr>
        <p:spPr>
          <a:xfrm>
            <a:off x="3365418" y="4191577"/>
            <a:ext cx="70032" cy="278527"/>
          </a:xfrm>
          <a:prstGeom prst="downArrow">
            <a:avLst/>
          </a:prstGeom>
          <a:solidFill>
            <a:srgbClr val="0070C0"/>
          </a:solidFill>
          <a:ln w="28575">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1" name="矢印: 下 160">
            <a:extLst>
              <a:ext uri="{FF2B5EF4-FFF2-40B4-BE49-F238E27FC236}">
                <a16:creationId xmlns:a16="http://schemas.microsoft.com/office/drawing/2014/main" id="{D5AF0AF1-5825-2422-0864-D308824447D3}"/>
              </a:ext>
            </a:extLst>
          </p:cNvPr>
          <p:cNvSpPr/>
          <p:nvPr/>
        </p:nvSpPr>
        <p:spPr>
          <a:xfrm>
            <a:off x="2108092" y="4169094"/>
            <a:ext cx="70032" cy="278527"/>
          </a:xfrm>
          <a:prstGeom prst="downArrow">
            <a:avLst/>
          </a:prstGeom>
          <a:solidFill>
            <a:srgbClr val="0070C0"/>
          </a:solidFill>
          <a:ln w="28575">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6534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Freeform 2604">
            <a:extLst>
              <a:ext uri="{FF2B5EF4-FFF2-40B4-BE49-F238E27FC236}">
                <a16:creationId xmlns:a16="http://schemas.microsoft.com/office/drawing/2014/main" id="{C8E94FEA-21DD-4A4B-B6A6-F4319CF5667C}"/>
              </a:ext>
            </a:extLst>
          </p:cNvPr>
          <p:cNvSpPr/>
          <p:nvPr/>
        </p:nvSpPr>
        <p:spPr>
          <a:xfrm rot="5400000" flipV="1">
            <a:off x="7839485" y="2348730"/>
            <a:ext cx="2083059" cy="2616689"/>
          </a:xfrm>
          <a:custGeom>
            <a:avLst/>
            <a:gdLst>
              <a:gd name="connsiteX0" fmla="*/ 1702450 w 3258965"/>
              <a:gd name="connsiteY0" fmla="*/ 2832362 h 2832778"/>
              <a:gd name="connsiteX1" fmla="*/ 82 w 3258965"/>
              <a:gd name="connsiteY1" fmla="*/ 2832362 h 2832778"/>
              <a:gd name="connsiteX2" fmla="*/ 82 w 3258965"/>
              <a:gd name="connsiteY2" fmla="*/ -417 h 2832778"/>
              <a:gd name="connsiteX3" fmla="*/ 3259048 w 3258965"/>
              <a:gd name="connsiteY3" fmla="*/ -417 h 2832778"/>
              <a:gd name="connsiteX4" fmla="*/ 3259048 w 3258965"/>
              <a:gd name="connsiteY4" fmla="*/ 2832362 h 2832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965" h="2832778">
                <a:moveTo>
                  <a:pt x="1702450" y="2832362"/>
                </a:moveTo>
                <a:lnTo>
                  <a:pt x="82" y="2832362"/>
                </a:lnTo>
                <a:lnTo>
                  <a:pt x="82" y="-417"/>
                </a:lnTo>
                <a:lnTo>
                  <a:pt x="3259048" y="-417"/>
                </a:lnTo>
                <a:lnTo>
                  <a:pt x="3259048" y="2832362"/>
                </a:lnTo>
                <a:close/>
              </a:path>
            </a:pathLst>
          </a:custGeom>
          <a:solidFill>
            <a:srgbClr val="EEEEEE"/>
          </a:solidFill>
          <a:ln w="22736" cap="flat">
            <a:solidFill>
              <a:srgbClr val="000000"/>
            </a:solidFill>
            <a:custDash>
              <a:ds d="112870" sp="112870"/>
            </a:custDash>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2608">
            <a:extLst>
              <a:ext uri="{FF2B5EF4-FFF2-40B4-BE49-F238E27FC236}">
                <a16:creationId xmlns:a16="http://schemas.microsoft.com/office/drawing/2014/main" id="{2E8DF9FD-6919-480E-A9A4-DE08595A67BD}"/>
              </a:ext>
            </a:extLst>
          </p:cNvPr>
          <p:cNvSpPr/>
          <p:nvPr/>
        </p:nvSpPr>
        <p:spPr>
          <a:xfrm rot="5400000" flipV="1">
            <a:off x="8638999" y="2936259"/>
            <a:ext cx="14463" cy="415487"/>
          </a:xfrm>
          <a:custGeom>
            <a:avLst/>
            <a:gdLst>
              <a:gd name="connsiteX0" fmla="*/ 72 w 22754"/>
              <a:gd name="connsiteY0" fmla="*/ -401 h 653661"/>
              <a:gd name="connsiteX1" fmla="*/ 72 w 22754"/>
              <a:gd name="connsiteY1" fmla="*/ 653260 h 653661"/>
            </a:gdLst>
            <a:ahLst/>
            <a:cxnLst>
              <a:cxn ang="0">
                <a:pos x="connsiteX0" y="connsiteY0"/>
              </a:cxn>
              <a:cxn ang="0">
                <a:pos x="connsiteX1" y="connsiteY1"/>
              </a:cxn>
            </a:cxnLst>
            <a:rect l="l" t="t" r="r" b="b"/>
            <a:pathLst>
              <a:path w="22754" h="653661">
                <a:moveTo>
                  <a:pt x="72" y="-401"/>
                </a:moveTo>
                <a:lnTo>
                  <a:pt x="72" y="653260"/>
                </a:lnTo>
              </a:path>
            </a:pathLst>
          </a:custGeom>
          <a:noFill/>
          <a:ln w="22736"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2609">
            <a:extLst>
              <a:ext uri="{FF2B5EF4-FFF2-40B4-BE49-F238E27FC236}">
                <a16:creationId xmlns:a16="http://schemas.microsoft.com/office/drawing/2014/main" id="{F99C62D3-1F33-418F-88F7-06732F736324}"/>
              </a:ext>
            </a:extLst>
          </p:cNvPr>
          <p:cNvSpPr/>
          <p:nvPr/>
        </p:nvSpPr>
        <p:spPr>
          <a:xfrm rot="5400000" flipV="1">
            <a:off x="5884608" y="3265595"/>
            <a:ext cx="1835588" cy="1028621"/>
          </a:xfrm>
          <a:custGeom>
            <a:avLst/>
            <a:gdLst>
              <a:gd name="connsiteX0" fmla="*/ 1372399 w 3225686"/>
              <a:gd name="connsiteY0" fmla="*/ -231 h 811845"/>
              <a:gd name="connsiteX1" fmla="*/ 83 w 3225686"/>
              <a:gd name="connsiteY1" fmla="*/ -231 h 811845"/>
              <a:gd name="connsiteX2" fmla="*/ 83 w 3225686"/>
              <a:gd name="connsiteY2" fmla="*/ 811615 h 811845"/>
              <a:gd name="connsiteX3" fmla="*/ 1065641 w 3225686"/>
              <a:gd name="connsiteY3" fmla="*/ 811615 h 811845"/>
              <a:gd name="connsiteX4" fmla="*/ 1156658 w 3225686"/>
              <a:gd name="connsiteY4" fmla="*/ 811615 h 811845"/>
              <a:gd name="connsiteX5" fmla="*/ 1984348 w 3225686"/>
              <a:gd name="connsiteY5" fmla="*/ 811615 h 811845"/>
              <a:gd name="connsiteX6" fmla="*/ 2075366 w 3225686"/>
              <a:gd name="connsiteY6" fmla="*/ 811615 h 811845"/>
              <a:gd name="connsiteX7" fmla="*/ 3225770 w 3225686"/>
              <a:gd name="connsiteY7" fmla="*/ 811615 h 811845"/>
              <a:gd name="connsiteX8" fmla="*/ 3225770 w 3225686"/>
              <a:gd name="connsiteY8" fmla="*/ 608653 h 811845"/>
              <a:gd name="connsiteX9" fmla="*/ 3225770 w 3225686"/>
              <a:gd name="connsiteY9" fmla="*/ 405693 h 811845"/>
              <a:gd name="connsiteX10" fmla="*/ 3225770 w 3225686"/>
              <a:gd name="connsiteY10" fmla="*/ 202731 h 811845"/>
              <a:gd name="connsiteX11" fmla="*/ 3225770 w 3225686"/>
              <a:gd name="connsiteY11" fmla="*/ -231 h 811845"/>
              <a:gd name="connsiteX12" fmla="*/ 2275917 w 3225686"/>
              <a:gd name="connsiteY12" fmla="*/ -231 h 811845"/>
              <a:gd name="connsiteX13" fmla="*/ 2410197 w 3225686"/>
              <a:gd name="connsiteY13" fmla="*/ -231 h 81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25686" h="811845">
                <a:moveTo>
                  <a:pt x="1372399" y="-231"/>
                </a:moveTo>
                <a:lnTo>
                  <a:pt x="83" y="-231"/>
                </a:lnTo>
                <a:lnTo>
                  <a:pt x="83" y="811615"/>
                </a:lnTo>
                <a:lnTo>
                  <a:pt x="1065641" y="811615"/>
                </a:lnTo>
                <a:lnTo>
                  <a:pt x="1156658" y="811615"/>
                </a:lnTo>
                <a:lnTo>
                  <a:pt x="1984348" y="811615"/>
                </a:lnTo>
                <a:lnTo>
                  <a:pt x="2075366" y="811615"/>
                </a:lnTo>
                <a:lnTo>
                  <a:pt x="3225770" y="811615"/>
                </a:lnTo>
                <a:lnTo>
                  <a:pt x="3225770" y="608653"/>
                </a:lnTo>
                <a:lnTo>
                  <a:pt x="3225770" y="405693"/>
                </a:lnTo>
                <a:lnTo>
                  <a:pt x="3225770" y="202731"/>
                </a:lnTo>
                <a:lnTo>
                  <a:pt x="3225770" y="-231"/>
                </a:lnTo>
                <a:lnTo>
                  <a:pt x="2275917" y="-231"/>
                </a:lnTo>
                <a:lnTo>
                  <a:pt x="2410197" y="-231"/>
                </a:lnTo>
                <a:close/>
              </a:path>
            </a:pathLst>
          </a:custGeom>
          <a:solidFill>
            <a:srgbClr val="FFFFFF"/>
          </a:solidFill>
          <a:ln w="34105" cap="flat">
            <a:solidFill>
              <a:schemeClr val="tx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6" name="グループ化 185">
            <a:extLst>
              <a:ext uri="{FF2B5EF4-FFF2-40B4-BE49-F238E27FC236}">
                <a16:creationId xmlns:a16="http://schemas.microsoft.com/office/drawing/2014/main" id="{69EFA13F-13AD-4935-9C3E-DE1470325FF9}"/>
              </a:ext>
            </a:extLst>
          </p:cNvPr>
          <p:cNvGrpSpPr/>
          <p:nvPr/>
        </p:nvGrpSpPr>
        <p:grpSpPr>
          <a:xfrm>
            <a:off x="8351254" y="3678917"/>
            <a:ext cx="785793" cy="432394"/>
            <a:chOff x="8427806" y="4363829"/>
            <a:chExt cx="988137" cy="576525"/>
          </a:xfrm>
        </p:grpSpPr>
        <p:sp>
          <p:nvSpPr>
            <p:cNvPr id="247" name="Freeform 2612">
              <a:extLst>
                <a:ext uri="{FF2B5EF4-FFF2-40B4-BE49-F238E27FC236}">
                  <a16:creationId xmlns:a16="http://schemas.microsoft.com/office/drawing/2014/main" id="{18B2FA67-2BE2-4423-80DA-19BD6F8FBC72}"/>
                </a:ext>
              </a:extLst>
            </p:cNvPr>
            <p:cNvSpPr/>
            <p:nvPr/>
          </p:nvSpPr>
          <p:spPr>
            <a:xfrm flipV="1">
              <a:off x="8427821" y="4363829"/>
              <a:ext cx="916890" cy="539946"/>
            </a:xfrm>
            <a:custGeom>
              <a:avLst/>
              <a:gdLst>
                <a:gd name="connsiteX0" fmla="*/ 518296 w 1081866"/>
                <a:gd name="connsiteY0" fmla="*/ -586 h 637099"/>
                <a:gd name="connsiteX1" fmla="*/ 133 w 1081866"/>
                <a:gd name="connsiteY1" fmla="*/ -586 h 637099"/>
                <a:gd name="connsiteX2" fmla="*/ 133 w 1081866"/>
                <a:gd name="connsiteY2" fmla="*/ 636514 h 637099"/>
                <a:gd name="connsiteX3" fmla="*/ 1082000 w 1081866"/>
                <a:gd name="connsiteY3" fmla="*/ 636514 h 637099"/>
                <a:gd name="connsiteX4" fmla="*/ 1082000 w 1081866"/>
                <a:gd name="connsiteY4" fmla="*/ -586 h 637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866" h="637099">
                  <a:moveTo>
                    <a:pt x="518296" y="-586"/>
                  </a:moveTo>
                  <a:lnTo>
                    <a:pt x="133" y="-586"/>
                  </a:lnTo>
                  <a:lnTo>
                    <a:pt x="133" y="636514"/>
                  </a:lnTo>
                  <a:lnTo>
                    <a:pt x="1082000" y="636514"/>
                  </a:lnTo>
                  <a:lnTo>
                    <a:pt x="1082000" y="-586"/>
                  </a:lnTo>
                  <a:close/>
                </a:path>
              </a:pathLst>
            </a:custGeom>
            <a:solidFill>
              <a:srgbClr val="FFFFFF"/>
            </a:solidFill>
            <a:ln w="22842"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TextBox 2613">
              <a:extLst>
                <a:ext uri="{FF2B5EF4-FFF2-40B4-BE49-F238E27FC236}">
                  <a16:creationId xmlns:a16="http://schemas.microsoft.com/office/drawing/2014/main" id="{633DC5B5-226E-417F-90DD-7147D548D71F}"/>
                </a:ext>
              </a:extLst>
            </p:cNvPr>
            <p:cNvSpPr txBox="1"/>
            <p:nvPr/>
          </p:nvSpPr>
          <p:spPr>
            <a:xfrm>
              <a:off x="8427806" y="4386358"/>
              <a:ext cx="988137" cy="55399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VWM-2</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(40x40x3)</a:t>
              </a: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grpSp>
      <p:sp>
        <p:nvSpPr>
          <p:cNvPr id="187" name="Freeform 2626">
            <a:extLst>
              <a:ext uri="{FF2B5EF4-FFF2-40B4-BE49-F238E27FC236}">
                <a16:creationId xmlns:a16="http://schemas.microsoft.com/office/drawing/2014/main" id="{950750CB-396F-4BD5-901A-C8084E165505}"/>
              </a:ext>
            </a:extLst>
          </p:cNvPr>
          <p:cNvSpPr/>
          <p:nvPr/>
        </p:nvSpPr>
        <p:spPr>
          <a:xfrm rot="5400000" flipV="1">
            <a:off x="8062040" y="3009987"/>
            <a:ext cx="256760" cy="256967"/>
          </a:xfrm>
          <a:custGeom>
            <a:avLst/>
            <a:gdLst>
              <a:gd name="connsiteX0" fmla="*/ 202444 w 403946"/>
              <a:gd name="connsiteY0" fmla="*/ 403927 h 404271"/>
              <a:gd name="connsiteX1" fmla="*/ 303218 w 403946"/>
              <a:gd name="connsiteY1" fmla="*/ 376486 h 404271"/>
              <a:gd name="connsiteX2" fmla="*/ 377397 w 403946"/>
              <a:gd name="connsiteY2" fmla="*/ 302247 h 404271"/>
              <a:gd name="connsiteX3" fmla="*/ 404019 w 403946"/>
              <a:gd name="connsiteY3" fmla="*/ 201393 h 404271"/>
              <a:gd name="connsiteX4" fmla="*/ 377397 w 403946"/>
              <a:gd name="connsiteY4" fmla="*/ 100510 h 404271"/>
              <a:gd name="connsiteX5" fmla="*/ 303218 w 403946"/>
              <a:gd name="connsiteY5" fmla="*/ 26271 h 404271"/>
              <a:gd name="connsiteX6" fmla="*/ 202444 w 403946"/>
              <a:gd name="connsiteY6" fmla="*/ -345 h 404271"/>
              <a:gd name="connsiteX7" fmla="*/ 101671 w 403946"/>
              <a:gd name="connsiteY7" fmla="*/ 26271 h 404271"/>
              <a:gd name="connsiteX8" fmla="*/ 27492 w 403946"/>
              <a:gd name="connsiteY8" fmla="*/ 100510 h 404271"/>
              <a:gd name="connsiteX9" fmla="*/ 72 w 403946"/>
              <a:gd name="connsiteY9" fmla="*/ 201393 h 404271"/>
              <a:gd name="connsiteX10" fmla="*/ 27492 w 403946"/>
              <a:gd name="connsiteY10" fmla="*/ 302247 h 404271"/>
              <a:gd name="connsiteX11" fmla="*/ 101671 w 403946"/>
              <a:gd name="connsiteY11" fmla="*/ 376486 h 404271"/>
              <a:gd name="connsiteX12" fmla="*/ 202444 w 403946"/>
              <a:gd name="connsiteY12" fmla="*/ 403927 h 40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71">
                <a:moveTo>
                  <a:pt x="202444" y="403927"/>
                </a:moveTo>
                <a:cubicBezTo>
                  <a:pt x="239534" y="403927"/>
                  <a:pt x="270991" y="395046"/>
                  <a:pt x="303218" y="376486"/>
                </a:cubicBezTo>
                <a:cubicBezTo>
                  <a:pt x="335471" y="357926"/>
                  <a:pt x="358852" y="334528"/>
                  <a:pt x="377397" y="302247"/>
                </a:cubicBezTo>
                <a:cubicBezTo>
                  <a:pt x="395941" y="269967"/>
                  <a:pt x="404019" y="238513"/>
                  <a:pt x="404019" y="201393"/>
                </a:cubicBezTo>
                <a:cubicBezTo>
                  <a:pt x="404019" y="164274"/>
                  <a:pt x="395941" y="132790"/>
                  <a:pt x="377397" y="100510"/>
                </a:cubicBezTo>
                <a:cubicBezTo>
                  <a:pt x="358852" y="68229"/>
                  <a:pt x="335471" y="44831"/>
                  <a:pt x="303218" y="26271"/>
                </a:cubicBezTo>
                <a:cubicBezTo>
                  <a:pt x="270991" y="7712"/>
                  <a:pt x="239534" y="-345"/>
                  <a:pt x="202444" y="-345"/>
                </a:cubicBezTo>
                <a:cubicBezTo>
                  <a:pt x="165354" y="-345"/>
                  <a:pt x="133925" y="7712"/>
                  <a:pt x="101671" y="26271"/>
                </a:cubicBezTo>
                <a:cubicBezTo>
                  <a:pt x="69417" y="44831"/>
                  <a:pt x="46036" y="68229"/>
                  <a:pt x="27492" y="100510"/>
                </a:cubicBezTo>
                <a:cubicBezTo>
                  <a:pt x="8947" y="132790"/>
                  <a:pt x="72" y="164274"/>
                  <a:pt x="72" y="201393"/>
                </a:cubicBezTo>
                <a:cubicBezTo>
                  <a:pt x="72" y="238513"/>
                  <a:pt x="8947" y="269967"/>
                  <a:pt x="27492" y="302247"/>
                </a:cubicBezTo>
                <a:cubicBezTo>
                  <a:pt x="46036" y="334528"/>
                  <a:pt x="69417" y="357926"/>
                  <a:pt x="101671" y="376486"/>
                </a:cubicBezTo>
                <a:cubicBezTo>
                  <a:pt x="133925" y="395046"/>
                  <a:pt x="165354" y="403927"/>
                  <a:pt x="202444" y="403927"/>
                </a:cubicBezTo>
                <a:close/>
              </a:path>
            </a:pathLst>
          </a:custGeom>
          <a:solidFill>
            <a:srgbClr val="B7B3CA"/>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TextBox 2627">
            <a:extLst>
              <a:ext uri="{FF2B5EF4-FFF2-40B4-BE49-F238E27FC236}">
                <a16:creationId xmlns:a16="http://schemas.microsoft.com/office/drawing/2014/main" id="{C94E6309-2439-421E-9CB8-BD2642D495EB}"/>
              </a:ext>
            </a:extLst>
          </p:cNvPr>
          <p:cNvSpPr txBox="1"/>
          <p:nvPr/>
        </p:nvSpPr>
        <p:spPr>
          <a:xfrm>
            <a:off x="7992063" y="3002847"/>
            <a:ext cx="415498"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tl val="0"/>
              </a:rPr>
              <a:t>PM</a:t>
            </a:r>
            <a:endParaRPr kumimoji="0" lang="en-JP" sz="120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189" name="Freeform 2628">
            <a:extLst>
              <a:ext uri="{FF2B5EF4-FFF2-40B4-BE49-F238E27FC236}">
                <a16:creationId xmlns:a16="http://schemas.microsoft.com/office/drawing/2014/main" id="{AE441B36-110E-467E-82CD-DCC7BE5FBE7E}"/>
              </a:ext>
            </a:extLst>
          </p:cNvPr>
          <p:cNvSpPr/>
          <p:nvPr/>
        </p:nvSpPr>
        <p:spPr>
          <a:xfrm rot="5400000" flipV="1">
            <a:off x="8511705" y="3504171"/>
            <a:ext cx="323907" cy="14474"/>
          </a:xfrm>
          <a:custGeom>
            <a:avLst/>
            <a:gdLst>
              <a:gd name="connsiteX0" fmla="*/ 77 w 509584"/>
              <a:gd name="connsiteY0" fmla="*/ -403 h 22772"/>
              <a:gd name="connsiteX1" fmla="*/ 509662 w 509584"/>
              <a:gd name="connsiteY1" fmla="*/ -403 h 22772"/>
            </a:gdLst>
            <a:ahLst/>
            <a:cxnLst>
              <a:cxn ang="0">
                <a:pos x="connsiteX0" y="connsiteY0"/>
              </a:cxn>
              <a:cxn ang="0">
                <a:pos x="connsiteX1" y="connsiteY1"/>
              </a:cxn>
            </a:cxnLst>
            <a:rect l="l" t="t" r="r" b="b"/>
            <a:pathLst>
              <a:path w="509584" h="22772">
                <a:moveTo>
                  <a:pt x="77" y="-403"/>
                </a:moveTo>
                <a:lnTo>
                  <a:pt x="509662" y="-403"/>
                </a:lnTo>
              </a:path>
            </a:pathLst>
          </a:custGeom>
          <a:noFill/>
          <a:ln w="22736"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2629">
            <a:extLst>
              <a:ext uri="{FF2B5EF4-FFF2-40B4-BE49-F238E27FC236}">
                <a16:creationId xmlns:a16="http://schemas.microsoft.com/office/drawing/2014/main" id="{2281CD15-BC44-4C32-86AD-A68C7A3AD52C}"/>
              </a:ext>
            </a:extLst>
          </p:cNvPr>
          <p:cNvSpPr/>
          <p:nvPr/>
        </p:nvSpPr>
        <p:spPr>
          <a:xfrm rot="5400000" flipV="1">
            <a:off x="8062040" y="3009992"/>
            <a:ext cx="256760" cy="256968"/>
          </a:xfrm>
          <a:custGeom>
            <a:avLst/>
            <a:gdLst>
              <a:gd name="connsiteX0" fmla="*/ 202495 w 403946"/>
              <a:gd name="connsiteY0" fmla="*/ 403749 h 404272"/>
              <a:gd name="connsiteX1" fmla="*/ 303268 w 403946"/>
              <a:gd name="connsiteY1" fmla="*/ 376308 h 404272"/>
              <a:gd name="connsiteX2" fmla="*/ 377447 w 403946"/>
              <a:gd name="connsiteY2" fmla="*/ 302068 h 404272"/>
              <a:gd name="connsiteX3" fmla="*/ 404070 w 403946"/>
              <a:gd name="connsiteY3" fmla="*/ 201214 h 404272"/>
              <a:gd name="connsiteX4" fmla="*/ 377447 w 403946"/>
              <a:gd name="connsiteY4" fmla="*/ 100331 h 404272"/>
              <a:gd name="connsiteX5" fmla="*/ 303268 w 403946"/>
              <a:gd name="connsiteY5" fmla="*/ 26091 h 404272"/>
              <a:gd name="connsiteX6" fmla="*/ 202495 w 403946"/>
              <a:gd name="connsiteY6" fmla="*/ -524 h 404272"/>
              <a:gd name="connsiteX7" fmla="*/ 101721 w 403946"/>
              <a:gd name="connsiteY7" fmla="*/ 26091 h 404272"/>
              <a:gd name="connsiteX8" fmla="*/ 27542 w 403946"/>
              <a:gd name="connsiteY8" fmla="*/ 100331 h 404272"/>
              <a:gd name="connsiteX9" fmla="*/ 123 w 403946"/>
              <a:gd name="connsiteY9" fmla="*/ 201214 h 404272"/>
              <a:gd name="connsiteX10" fmla="*/ 27542 w 403946"/>
              <a:gd name="connsiteY10" fmla="*/ 302068 h 404272"/>
              <a:gd name="connsiteX11" fmla="*/ 101721 w 403946"/>
              <a:gd name="connsiteY11" fmla="*/ 376308 h 404272"/>
              <a:gd name="connsiteX12" fmla="*/ 202495 w 403946"/>
              <a:gd name="connsiteY12" fmla="*/ 403749 h 4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72">
                <a:moveTo>
                  <a:pt x="202495" y="403749"/>
                </a:moveTo>
                <a:cubicBezTo>
                  <a:pt x="239585" y="403749"/>
                  <a:pt x="271042" y="394867"/>
                  <a:pt x="303268" y="376308"/>
                </a:cubicBezTo>
                <a:cubicBezTo>
                  <a:pt x="335523" y="357747"/>
                  <a:pt x="358902" y="334349"/>
                  <a:pt x="377447" y="302068"/>
                </a:cubicBezTo>
                <a:cubicBezTo>
                  <a:pt x="395993" y="269788"/>
                  <a:pt x="404070" y="238333"/>
                  <a:pt x="404070" y="201214"/>
                </a:cubicBezTo>
                <a:cubicBezTo>
                  <a:pt x="404070" y="164094"/>
                  <a:pt x="395993" y="132611"/>
                  <a:pt x="377447" y="100331"/>
                </a:cubicBezTo>
                <a:cubicBezTo>
                  <a:pt x="358902" y="68050"/>
                  <a:pt x="335523" y="44652"/>
                  <a:pt x="303268" y="26091"/>
                </a:cubicBezTo>
                <a:cubicBezTo>
                  <a:pt x="271042" y="7532"/>
                  <a:pt x="239585" y="-524"/>
                  <a:pt x="202495" y="-524"/>
                </a:cubicBezTo>
                <a:cubicBezTo>
                  <a:pt x="165406" y="-524"/>
                  <a:pt x="133976" y="7532"/>
                  <a:pt x="101721" y="26091"/>
                </a:cubicBezTo>
                <a:cubicBezTo>
                  <a:pt x="69467" y="44652"/>
                  <a:pt x="46087" y="68050"/>
                  <a:pt x="27542" y="100331"/>
                </a:cubicBezTo>
                <a:cubicBezTo>
                  <a:pt x="8998" y="132611"/>
                  <a:pt x="123" y="164094"/>
                  <a:pt x="123" y="201214"/>
                </a:cubicBezTo>
                <a:cubicBezTo>
                  <a:pt x="123" y="238333"/>
                  <a:pt x="8998" y="269788"/>
                  <a:pt x="27542" y="302068"/>
                </a:cubicBezTo>
                <a:cubicBezTo>
                  <a:pt x="46087" y="334349"/>
                  <a:pt x="69467" y="357747"/>
                  <a:pt x="101721" y="376308"/>
                </a:cubicBezTo>
                <a:cubicBezTo>
                  <a:pt x="133976" y="394867"/>
                  <a:pt x="165406" y="403749"/>
                  <a:pt x="202495" y="403749"/>
                </a:cubicBezTo>
                <a:close/>
              </a:path>
            </a:pathLst>
          </a:custGeom>
          <a:noFill/>
          <a:ln w="22736"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TextBox 2632">
            <a:extLst>
              <a:ext uri="{FF2B5EF4-FFF2-40B4-BE49-F238E27FC236}">
                <a16:creationId xmlns:a16="http://schemas.microsoft.com/office/drawing/2014/main" id="{A40A5D9E-7502-4B6B-B82C-EC7462CF9DCA}"/>
              </a:ext>
            </a:extLst>
          </p:cNvPr>
          <p:cNvSpPr txBox="1"/>
          <p:nvPr/>
        </p:nvSpPr>
        <p:spPr>
          <a:xfrm>
            <a:off x="6362990" y="3524882"/>
            <a:ext cx="1071924" cy="5078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Arial"/>
                <a:sym typeface="Arial"/>
                <a:rtl val="0"/>
              </a:rPr>
              <a:t>Visual </a:t>
            </a:r>
            <a:r>
              <a:rPr kumimoji="0" lang="en-JP" sz="1350" b="0" i="0" u="none" strike="noStrike" kern="1200" cap="none" spc="0" normalizeH="0" baseline="0" noProof="0" dirty="0">
                <a:ln>
                  <a:noFill/>
                </a:ln>
                <a:solidFill>
                  <a:srgbClr val="000000"/>
                </a:solidFill>
                <a:effectLst/>
                <a:uLnTx/>
                <a:uFillTx/>
                <a:latin typeface="Arial"/>
                <a:ea typeface="+mn-ea"/>
                <a:cs typeface="Arial"/>
                <a:sym typeface="Arial"/>
                <a:rtl val="0"/>
              </a:rPr>
              <a:t>Attention</a:t>
            </a:r>
          </a:p>
        </p:txBody>
      </p:sp>
      <p:grpSp>
        <p:nvGrpSpPr>
          <p:cNvPr id="192" name="グループ化 191">
            <a:extLst>
              <a:ext uri="{FF2B5EF4-FFF2-40B4-BE49-F238E27FC236}">
                <a16:creationId xmlns:a16="http://schemas.microsoft.com/office/drawing/2014/main" id="{A8D8949E-65E6-488F-8A07-01A69E949379}"/>
              </a:ext>
            </a:extLst>
          </p:cNvPr>
          <p:cNvGrpSpPr/>
          <p:nvPr/>
        </p:nvGrpSpPr>
        <p:grpSpPr>
          <a:xfrm>
            <a:off x="7996725" y="4246151"/>
            <a:ext cx="415498" cy="276999"/>
            <a:chOff x="6740104" y="5132564"/>
            <a:chExt cx="553996" cy="369332"/>
          </a:xfrm>
        </p:grpSpPr>
        <p:sp>
          <p:nvSpPr>
            <p:cNvPr id="244" name="Freeform 2635">
              <a:extLst>
                <a:ext uri="{FF2B5EF4-FFF2-40B4-BE49-F238E27FC236}">
                  <a16:creationId xmlns:a16="http://schemas.microsoft.com/office/drawing/2014/main" id="{0697AB87-F6B7-46EF-A994-9E9F38C0701A}"/>
                </a:ext>
              </a:extLst>
            </p:cNvPr>
            <p:cNvSpPr/>
            <p:nvPr/>
          </p:nvSpPr>
          <p:spPr>
            <a:xfrm rot="5400000" flipV="1">
              <a:off x="6833414" y="5142099"/>
              <a:ext cx="342347" cy="342624"/>
            </a:xfrm>
            <a:custGeom>
              <a:avLst/>
              <a:gdLst>
                <a:gd name="connsiteX0" fmla="*/ 202473 w 403946"/>
                <a:gd name="connsiteY0" fmla="*/ 403743 h 404272"/>
                <a:gd name="connsiteX1" fmla="*/ 303247 w 403946"/>
                <a:gd name="connsiteY1" fmla="*/ 376300 h 404272"/>
                <a:gd name="connsiteX2" fmla="*/ 377426 w 403946"/>
                <a:gd name="connsiteY2" fmla="*/ 302062 h 404272"/>
                <a:gd name="connsiteX3" fmla="*/ 404048 w 403946"/>
                <a:gd name="connsiteY3" fmla="*/ 201207 h 404272"/>
                <a:gd name="connsiteX4" fmla="*/ 377426 w 403946"/>
                <a:gd name="connsiteY4" fmla="*/ 100325 h 404272"/>
                <a:gd name="connsiteX5" fmla="*/ 303247 w 403946"/>
                <a:gd name="connsiteY5" fmla="*/ 26085 h 404272"/>
                <a:gd name="connsiteX6" fmla="*/ 202473 w 403946"/>
                <a:gd name="connsiteY6" fmla="*/ -530 h 404272"/>
                <a:gd name="connsiteX7" fmla="*/ 101700 w 403946"/>
                <a:gd name="connsiteY7" fmla="*/ 26085 h 404272"/>
                <a:gd name="connsiteX8" fmla="*/ 27521 w 403946"/>
                <a:gd name="connsiteY8" fmla="*/ 100325 h 404272"/>
                <a:gd name="connsiteX9" fmla="*/ 101 w 403946"/>
                <a:gd name="connsiteY9" fmla="*/ 201207 h 404272"/>
                <a:gd name="connsiteX10" fmla="*/ 27521 w 403946"/>
                <a:gd name="connsiteY10" fmla="*/ 302062 h 404272"/>
                <a:gd name="connsiteX11" fmla="*/ 101700 w 403946"/>
                <a:gd name="connsiteY11" fmla="*/ 376300 h 404272"/>
                <a:gd name="connsiteX12" fmla="*/ 202473 w 403946"/>
                <a:gd name="connsiteY12" fmla="*/ 403743 h 4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72">
                  <a:moveTo>
                    <a:pt x="202473" y="403743"/>
                  </a:moveTo>
                  <a:cubicBezTo>
                    <a:pt x="239563" y="403743"/>
                    <a:pt x="271020" y="394861"/>
                    <a:pt x="303247" y="376300"/>
                  </a:cubicBezTo>
                  <a:cubicBezTo>
                    <a:pt x="335501" y="357741"/>
                    <a:pt x="358881" y="334342"/>
                    <a:pt x="377426" y="302062"/>
                  </a:cubicBezTo>
                  <a:cubicBezTo>
                    <a:pt x="395970" y="269781"/>
                    <a:pt x="404048" y="238327"/>
                    <a:pt x="404048" y="201207"/>
                  </a:cubicBezTo>
                  <a:cubicBezTo>
                    <a:pt x="404048" y="164089"/>
                    <a:pt x="395970" y="132605"/>
                    <a:pt x="377426" y="100325"/>
                  </a:cubicBezTo>
                  <a:cubicBezTo>
                    <a:pt x="358881" y="68044"/>
                    <a:pt x="335501" y="44645"/>
                    <a:pt x="303247" y="26085"/>
                  </a:cubicBezTo>
                  <a:cubicBezTo>
                    <a:pt x="271020" y="7526"/>
                    <a:pt x="239563" y="-530"/>
                    <a:pt x="202473" y="-530"/>
                  </a:cubicBezTo>
                  <a:cubicBezTo>
                    <a:pt x="165383" y="-530"/>
                    <a:pt x="133954" y="7526"/>
                    <a:pt x="101700" y="26085"/>
                  </a:cubicBezTo>
                  <a:cubicBezTo>
                    <a:pt x="69446" y="44645"/>
                    <a:pt x="46065" y="68044"/>
                    <a:pt x="27521" y="100325"/>
                  </a:cubicBezTo>
                  <a:cubicBezTo>
                    <a:pt x="8976" y="132605"/>
                    <a:pt x="101" y="164089"/>
                    <a:pt x="101" y="201207"/>
                  </a:cubicBezTo>
                  <a:cubicBezTo>
                    <a:pt x="101" y="238327"/>
                    <a:pt x="8976" y="269781"/>
                    <a:pt x="27521" y="302062"/>
                  </a:cubicBezTo>
                  <a:cubicBezTo>
                    <a:pt x="46065" y="334342"/>
                    <a:pt x="69446" y="357741"/>
                    <a:pt x="101700" y="376300"/>
                  </a:cubicBezTo>
                  <a:cubicBezTo>
                    <a:pt x="133954" y="394861"/>
                    <a:pt x="165383" y="403743"/>
                    <a:pt x="202473" y="403743"/>
                  </a:cubicBezTo>
                  <a:close/>
                </a:path>
              </a:pathLst>
            </a:custGeom>
            <a:solidFill>
              <a:srgbClr val="B7B3CA"/>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2636">
              <a:extLst>
                <a:ext uri="{FF2B5EF4-FFF2-40B4-BE49-F238E27FC236}">
                  <a16:creationId xmlns:a16="http://schemas.microsoft.com/office/drawing/2014/main" id="{6C4F921F-E746-40B8-AC4F-F3EBDE68E8D8}"/>
                </a:ext>
              </a:extLst>
            </p:cNvPr>
            <p:cNvSpPr/>
            <p:nvPr/>
          </p:nvSpPr>
          <p:spPr>
            <a:xfrm rot="5400000" flipV="1">
              <a:off x="6833425" y="5142100"/>
              <a:ext cx="342347" cy="342624"/>
            </a:xfrm>
            <a:custGeom>
              <a:avLst/>
              <a:gdLst>
                <a:gd name="connsiteX0" fmla="*/ 202599 w 403946"/>
                <a:gd name="connsiteY0" fmla="*/ 403749 h 404272"/>
                <a:gd name="connsiteX1" fmla="*/ 303372 w 403946"/>
                <a:gd name="connsiteY1" fmla="*/ 376308 h 404272"/>
                <a:gd name="connsiteX2" fmla="*/ 377552 w 403946"/>
                <a:gd name="connsiteY2" fmla="*/ 302068 h 404272"/>
                <a:gd name="connsiteX3" fmla="*/ 404174 w 403946"/>
                <a:gd name="connsiteY3" fmla="*/ 201214 h 404272"/>
                <a:gd name="connsiteX4" fmla="*/ 377552 w 403946"/>
                <a:gd name="connsiteY4" fmla="*/ 100331 h 404272"/>
                <a:gd name="connsiteX5" fmla="*/ 303372 w 403946"/>
                <a:gd name="connsiteY5" fmla="*/ 26091 h 404272"/>
                <a:gd name="connsiteX6" fmla="*/ 202599 w 403946"/>
                <a:gd name="connsiteY6" fmla="*/ -524 h 404272"/>
                <a:gd name="connsiteX7" fmla="*/ 101825 w 403946"/>
                <a:gd name="connsiteY7" fmla="*/ 26091 h 404272"/>
                <a:gd name="connsiteX8" fmla="*/ 27646 w 403946"/>
                <a:gd name="connsiteY8" fmla="*/ 100331 h 404272"/>
                <a:gd name="connsiteX9" fmla="*/ 228 w 403946"/>
                <a:gd name="connsiteY9" fmla="*/ 201214 h 404272"/>
                <a:gd name="connsiteX10" fmla="*/ 27646 w 403946"/>
                <a:gd name="connsiteY10" fmla="*/ 302068 h 404272"/>
                <a:gd name="connsiteX11" fmla="*/ 101825 w 403946"/>
                <a:gd name="connsiteY11" fmla="*/ 376308 h 404272"/>
                <a:gd name="connsiteX12" fmla="*/ 202599 w 403946"/>
                <a:gd name="connsiteY12" fmla="*/ 403749 h 4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72">
                  <a:moveTo>
                    <a:pt x="202599" y="403749"/>
                  </a:moveTo>
                  <a:cubicBezTo>
                    <a:pt x="239689" y="403749"/>
                    <a:pt x="271146" y="394867"/>
                    <a:pt x="303372" y="376308"/>
                  </a:cubicBezTo>
                  <a:cubicBezTo>
                    <a:pt x="335627" y="357747"/>
                    <a:pt x="359006" y="334349"/>
                    <a:pt x="377552" y="302068"/>
                  </a:cubicBezTo>
                  <a:cubicBezTo>
                    <a:pt x="396097" y="269788"/>
                    <a:pt x="404174" y="238333"/>
                    <a:pt x="404174" y="201214"/>
                  </a:cubicBezTo>
                  <a:cubicBezTo>
                    <a:pt x="404174" y="164094"/>
                    <a:pt x="396097" y="132611"/>
                    <a:pt x="377552" y="100331"/>
                  </a:cubicBezTo>
                  <a:cubicBezTo>
                    <a:pt x="359006" y="68050"/>
                    <a:pt x="335627" y="44652"/>
                    <a:pt x="303372" y="26091"/>
                  </a:cubicBezTo>
                  <a:cubicBezTo>
                    <a:pt x="271146" y="7532"/>
                    <a:pt x="239689" y="-524"/>
                    <a:pt x="202599" y="-524"/>
                  </a:cubicBezTo>
                  <a:cubicBezTo>
                    <a:pt x="165510" y="-524"/>
                    <a:pt x="134080" y="7532"/>
                    <a:pt x="101825" y="26091"/>
                  </a:cubicBezTo>
                  <a:cubicBezTo>
                    <a:pt x="69571" y="44652"/>
                    <a:pt x="46191" y="68050"/>
                    <a:pt x="27646" y="100331"/>
                  </a:cubicBezTo>
                  <a:cubicBezTo>
                    <a:pt x="9102" y="132611"/>
                    <a:pt x="228" y="164094"/>
                    <a:pt x="228" y="201214"/>
                  </a:cubicBezTo>
                  <a:cubicBezTo>
                    <a:pt x="228" y="238333"/>
                    <a:pt x="9102" y="269788"/>
                    <a:pt x="27646" y="302068"/>
                  </a:cubicBezTo>
                  <a:cubicBezTo>
                    <a:pt x="46191" y="334349"/>
                    <a:pt x="69571" y="357747"/>
                    <a:pt x="101825" y="376308"/>
                  </a:cubicBezTo>
                  <a:cubicBezTo>
                    <a:pt x="134080" y="394867"/>
                    <a:pt x="165510" y="403749"/>
                    <a:pt x="202599" y="403749"/>
                  </a:cubicBezTo>
                  <a:close/>
                </a:path>
              </a:pathLst>
            </a:custGeom>
            <a:noFill/>
            <a:ln w="22736"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TextBox 2637">
              <a:extLst>
                <a:ext uri="{FF2B5EF4-FFF2-40B4-BE49-F238E27FC236}">
                  <a16:creationId xmlns:a16="http://schemas.microsoft.com/office/drawing/2014/main" id="{FFAF4AC5-1C8F-43AD-84BD-C8EE497196D2}"/>
                </a:ext>
              </a:extLst>
            </p:cNvPr>
            <p:cNvSpPr txBox="1"/>
            <p:nvPr/>
          </p:nvSpPr>
          <p:spPr>
            <a:xfrm>
              <a:off x="6740104" y="5132564"/>
              <a:ext cx="553996"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tl val="0"/>
                </a:rPr>
                <a:t>PM</a:t>
              </a:r>
              <a:endParaRPr kumimoji="0" lang="en-JP" sz="120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grpSp>
      <p:sp>
        <p:nvSpPr>
          <p:cNvPr id="193" name="TextBox 4117">
            <a:extLst>
              <a:ext uri="{FF2B5EF4-FFF2-40B4-BE49-F238E27FC236}">
                <a16:creationId xmlns:a16="http://schemas.microsoft.com/office/drawing/2014/main" id="{A944A44B-BEA7-4949-8BF1-62AE2F1B31F7}"/>
              </a:ext>
            </a:extLst>
          </p:cNvPr>
          <p:cNvSpPr txBox="1"/>
          <p:nvPr/>
        </p:nvSpPr>
        <p:spPr>
          <a:xfrm>
            <a:off x="6596988" y="2890265"/>
            <a:ext cx="562975"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P" sz="900" b="0" i="0" u="none" strike="noStrike" kern="1200" cap="none" spc="0" normalizeH="0" baseline="0" noProof="0" dirty="0">
                <a:ln>
                  <a:noFill/>
                </a:ln>
                <a:solidFill>
                  <a:srgbClr val="000000"/>
                </a:solidFill>
                <a:effectLst/>
                <a:uLnTx/>
                <a:uFillTx/>
                <a:latin typeface="Arial"/>
                <a:ea typeface="+mn-ea"/>
                <a:cs typeface="Arial"/>
                <a:sym typeface="Arial"/>
                <a:rtl val="0"/>
              </a:rPr>
              <a:t>Inverse</a:t>
            </a:r>
          </a:p>
        </p:txBody>
      </p:sp>
      <p:sp>
        <p:nvSpPr>
          <p:cNvPr id="194" name="TextBox 4118">
            <a:extLst>
              <a:ext uri="{FF2B5EF4-FFF2-40B4-BE49-F238E27FC236}">
                <a16:creationId xmlns:a16="http://schemas.microsoft.com/office/drawing/2014/main" id="{0050BD28-3387-484D-A4C9-A8A06BFA9850}"/>
              </a:ext>
            </a:extLst>
          </p:cNvPr>
          <p:cNvSpPr txBox="1"/>
          <p:nvPr/>
        </p:nvSpPr>
        <p:spPr>
          <a:xfrm>
            <a:off x="6599259" y="4429629"/>
            <a:ext cx="607859"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P" sz="900" b="0" i="0" u="none" strike="noStrike" kern="1200" cap="none" spc="0" normalizeH="0" baseline="0" noProof="0" dirty="0">
                <a:ln>
                  <a:noFill/>
                </a:ln>
                <a:solidFill>
                  <a:srgbClr val="000000"/>
                </a:solidFill>
                <a:effectLst/>
                <a:uLnTx/>
                <a:uFillTx/>
                <a:latin typeface="Arial"/>
                <a:ea typeface="+mn-ea"/>
                <a:cs typeface="Arial"/>
                <a:sym typeface="Arial"/>
                <a:rtl val="0"/>
              </a:rPr>
              <a:t>Forward</a:t>
            </a:r>
          </a:p>
        </p:txBody>
      </p:sp>
      <p:sp>
        <p:nvSpPr>
          <p:cNvPr id="195" name="TextBox 4964">
            <a:extLst>
              <a:ext uri="{FF2B5EF4-FFF2-40B4-BE49-F238E27FC236}">
                <a16:creationId xmlns:a16="http://schemas.microsoft.com/office/drawing/2014/main" id="{1476204F-CC9E-4E30-8DB7-8060A0DED3EE}"/>
              </a:ext>
            </a:extLst>
          </p:cNvPr>
          <p:cNvSpPr txBox="1"/>
          <p:nvPr/>
        </p:nvSpPr>
        <p:spPr>
          <a:xfrm>
            <a:off x="9033081" y="4406145"/>
            <a:ext cx="1162498"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P" sz="1100" b="0" i="0" u="none" strike="noStrike" kern="1200" cap="none" spc="0" normalizeH="0" baseline="0" noProof="0" dirty="0">
                <a:ln>
                  <a:noFill/>
                </a:ln>
                <a:solidFill>
                  <a:srgbClr val="000000"/>
                </a:solidFill>
                <a:effectLst/>
                <a:uLnTx/>
                <a:uFillTx/>
                <a:latin typeface="Arial"/>
                <a:ea typeface="+mn-ea"/>
                <a:cs typeface="Arial"/>
                <a:sym typeface="Arial"/>
                <a:rtl val="0"/>
              </a:rPr>
              <a:t>VWM-2 System</a:t>
            </a:r>
          </a:p>
        </p:txBody>
      </p:sp>
      <p:grpSp>
        <p:nvGrpSpPr>
          <p:cNvPr id="196" name="グループ化 195">
            <a:extLst>
              <a:ext uri="{FF2B5EF4-FFF2-40B4-BE49-F238E27FC236}">
                <a16:creationId xmlns:a16="http://schemas.microsoft.com/office/drawing/2014/main" id="{FCEDD30F-E711-491C-85AA-0649390D0181}"/>
              </a:ext>
            </a:extLst>
          </p:cNvPr>
          <p:cNvGrpSpPr/>
          <p:nvPr/>
        </p:nvGrpSpPr>
        <p:grpSpPr>
          <a:xfrm>
            <a:off x="8336610" y="4079730"/>
            <a:ext cx="377708" cy="300966"/>
            <a:chOff x="7180845" y="4941787"/>
            <a:chExt cx="503611" cy="401288"/>
          </a:xfrm>
        </p:grpSpPr>
        <p:sp>
          <p:nvSpPr>
            <p:cNvPr id="242" name="Freeform 2631">
              <a:extLst>
                <a:ext uri="{FF2B5EF4-FFF2-40B4-BE49-F238E27FC236}">
                  <a16:creationId xmlns:a16="http://schemas.microsoft.com/office/drawing/2014/main" id="{3F90C636-25D4-4E61-AADA-FDDC576CD8C8}"/>
                </a:ext>
              </a:extLst>
            </p:cNvPr>
            <p:cNvSpPr/>
            <p:nvPr/>
          </p:nvSpPr>
          <p:spPr>
            <a:xfrm rot="5400000" flipV="1">
              <a:off x="7556293" y="4967370"/>
              <a:ext cx="153746" cy="102580"/>
            </a:xfrm>
            <a:custGeom>
              <a:avLst/>
              <a:gdLst>
                <a:gd name="connsiteX0" fmla="*/ 90 w 181409"/>
                <a:gd name="connsiteY0" fmla="*/ 60115 h 121037"/>
                <a:gd name="connsiteX1" fmla="*/ 181500 w 181409"/>
                <a:gd name="connsiteY1" fmla="*/ 120634 h 121037"/>
                <a:gd name="connsiteX2" fmla="*/ 181500 w 181409"/>
                <a:gd name="connsiteY2" fmla="*/ -403 h 121037"/>
              </a:gdLst>
              <a:ahLst/>
              <a:cxnLst>
                <a:cxn ang="0">
                  <a:pos x="connsiteX0" y="connsiteY0"/>
                </a:cxn>
                <a:cxn ang="0">
                  <a:pos x="connsiteX1" y="connsiteY1"/>
                </a:cxn>
                <a:cxn ang="0">
                  <a:pos x="connsiteX2" y="connsiteY2"/>
                </a:cxn>
              </a:cxnLst>
              <a:rect l="l" t="t" r="r" b="b"/>
              <a:pathLst>
                <a:path w="181409" h="121037">
                  <a:moveTo>
                    <a:pt x="90" y="60115"/>
                  </a:moveTo>
                  <a:lnTo>
                    <a:pt x="181500" y="120634"/>
                  </a:lnTo>
                  <a:lnTo>
                    <a:pt x="181500" y="-403"/>
                  </a:lnTo>
                  <a:close/>
                </a:path>
              </a:pathLst>
            </a:custGeom>
            <a:solidFill>
              <a:srgbClr val="000000"/>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4992">
              <a:extLst>
                <a:ext uri="{FF2B5EF4-FFF2-40B4-BE49-F238E27FC236}">
                  <a16:creationId xmlns:a16="http://schemas.microsoft.com/office/drawing/2014/main" id="{A74C3D94-C4D5-41B0-8E33-1D84D277C0A5}"/>
                </a:ext>
              </a:extLst>
            </p:cNvPr>
            <p:cNvSpPr/>
            <p:nvPr/>
          </p:nvSpPr>
          <p:spPr>
            <a:xfrm rot="5400000" flipV="1">
              <a:off x="7251862" y="4961868"/>
              <a:ext cx="310190" cy="452223"/>
            </a:xfrm>
            <a:custGeom>
              <a:avLst/>
              <a:gdLst>
                <a:gd name="connsiteX0" fmla="*/ 366095 w 366003"/>
                <a:gd name="connsiteY0" fmla="*/ -382 h 533592"/>
                <a:gd name="connsiteX1" fmla="*/ 366095 w 366003"/>
                <a:gd name="connsiteY1" fmla="*/ 533210 h 533592"/>
                <a:gd name="connsiteX2" fmla="*/ 91 w 366003"/>
                <a:gd name="connsiteY2" fmla="*/ 533210 h 533592"/>
              </a:gdLst>
              <a:ahLst/>
              <a:cxnLst>
                <a:cxn ang="0">
                  <a:pos x="connsiteX0" y="connsiteY0"/>
                </a:cxn>
                <a:cxn ang="0">
                  <a:pos x="connsiteX1" y="connsiteY1"/>
                </a:cxn>
                <a:cxn ang="0">
                  <a:pos x="connsiteX2" y="connsiteY2"/>
                </a:cxn>
              </a:cxnLst>
              <a:rect l="l" t="t" r="r" b="b"/>
              <a:pathLst>
                <a:path w="366003" h="533592">
                  <a:moveTo>
                    <a:pt x="366095" y="-382"/>
                  </a:moveTo>
                  <a:lnTo>
                    <a:pt x="366095" y="533210"/>
                  </a:lnTo>
                  <a:lnTo>
                    <a:pt x="91" y="533210"/>
                  </a:lnTo>
                </a:path>
              </a:pathLst>
            </a:custGeom>
            <a:noFill/>
            <a:ln w="22736"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7" name="TextBox 5038">
            <a:extLst>
              <a:ext uri="{FF2B5EF4-FFF2-40B4-BE49-F238E27FC236}">
                <a16:creationId xmlns:a16="http://schemas.microsoft.com/office/drawing/2014/main" id="{F34B4C6B-6469-4CC1-A5FC-4DF6B4791096}"/>
              </a:ext>
            </a:extLst>
          </p:cNvPr>
          <p:cNvSpPr txBox="1"/>
          <p:nvPr/>
        </p:nvSpPr>
        <p:spPr>
          <a:xfrm rot="5400000">
            <a:off x="6942337" y="3545385"/>
            <a:ext cx="184731" cy="21929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825"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200" name="Freeform 2605">
            <a:extLst>
              <a:ext uri="{FF2B5EF4-FFF2-40B4-BE49-F238E27FC236}">
                <a16:creationId xmlns:a16="http://schemas.microsoft.com/office/drawing/2014/main" id="{087ACF2C-143A-45DF-AE6F-5B13378AE38D}"/>
              </a:ext>
            </a:extLst>
          </p:cNvPr>
          <p:cNvSpPr/>
          <p:nvPr/>
        </p:nvSpPr>
        <p:spPr>
          <a:xfrm rot="5400000" flipV="1">
            <a:off x="4204251" y="2972338"/>
            <a:ext cx="1961232" cy="1491301"/>
          </a:xfrm>
          <a:custGeom>
            <a:avLst/>
            <a:gdLst>
              <a:gd name="connsiteX0" fmla="*/ 1543766 w 3263487"/>
              <a:gd name="connsiteY0" fmla="*/ 1897180 h 1897277"/>
              <a:gd name="connsiteX1" fmla="*/ 82 w 3263487"/>
              <a:gd name="connsiteY1" fmla="*/ 1897180 h 1897277"/>
              <a:gd name="connsiteX2" fmla="*/ 82 w 3263487"/>
              <a:gd name="connsiteY2" fmla="*/ -97 h 1897277"/>
              <a:gd name="connsiteX3" fmla="*/ 3263570 w 3263487"/>
              <a:gd name="connsiteY3" fmla="*/ -97 h 1897277"/>
              <a:gd name="connsiteX4" fmla="*/ 3263570 w 3263487"/>
              <a:gd name="connsiteY4" fmla="*/ 1897180 h 18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3487" h="1897277">
                <a:moveTo>
                  <a:pt x="1543766" y="1897180"/>
                </a:moveTo>
                <a:lnTo>
                  <a:pt x="82" y="1897180"/>
                </a:lnTo>
                <a:lnTo>
                  <a:pt x="82" y="-97"/>
                </a:lnTo>
                <a:lnTo>
                  <a:pt x="3263570" y="-97"/>
                </a:lnTo>
                <a:lnTo>
                  <a:pt x="3263570" y="1897180"/>
                </a:lnTo>
                <a:close/>
              </a:path>
            </a:pathLst>
          </a:custGeom>
          <a:solidFill>
            <a:srgbClr val="EEEEEE"/>
          </a:solidFill>
          <a:ln w="22736" cap="flat">
            <a:solidFill>
              <a:srgbClr val="000000"/>
            </a:solidFill>
            <a:custDash>
              <a:ds d="112870" sp="112870"/>
            </a:custDash>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01" name="グループ化 200">
            <a:extLst>
              <a:ext uri="{FF2B5EF4-FFF2-40B4-BE49-F238E27FC236}">
                <a16:creationId xmlns:a16="http://schemas.microsoft.com/office/drawing/2014/main" id="{9C98CDAB-8B97-424C-9FC7-83FE0C1F7EF1}"/>
              </a:ext>
            </a:extLst>
          </p:cNvPr>
          <p:cNvGrpSpPr/>
          <p:nvPr/>
        </p:nvGrpSpPr>
        <p:grpSpPr>
          <a:xfrm rot="16200000">
            <a:off x="4793530" y="3442796"/>
            <a:ext cx="423628" cy="785793"/>
            <a:chOff x="2581110" y="4012554"/>
            <a:chExt cx="564837" cy="1047725"/>
          </a:xfrm>
        </p:grpSpPr>
        <p:sp>
          <p:nvSpPr>
            <p:cNvPr id="235" name="Freeform 2620">
              <a:extLst>
                <a:ext uri="{FF2B5EF4-FFF2-40B4-BE49-F238E27FC236}">
                  <a16:creationId xmlns:a16="http://schemas.microsoft.com/office/drawing/2014/main" id="{F3B27ABD-B29E-47D6-A433-A4287909B0F7}"/>
                </a:ext>
              </a:extLst>
            </p:cNvPr>
            <p:cNvSpPr/>
            <p:nvPr/>
          </p:nvSpPr>
          <p:spPr>
            <a:xfrm rot="5400000" flipV="1">
              <a:off x="2394772" y="4274859"/>
              <a:ext cx="962404" cy="539946"/>
            </a:xfrm>
            <a:custGeom>
              <a:avLst/>
              <a:gdLst>
                <a:gd name="connsiteX0" fmla="*/ 544142 w 1088026"/>
                <a:gd name="connsiteY0" fmla="*/ -401 h 637099"/>
                <a:gd name="connsiteX1" fmla="*/ 139 w 1088026"/>
                <a:gd name="connsiteY1" fmla="*/ -401 h 637099"/>
                <a:gd name="connsiteX2" fmla="*/ 139 w 1088026"/>
                <a:gd name="connsiteY2" fmla="*/ 636698 h 637099"/>
                <a:gd name="connsiteX3" fmla="*/ 1088165 w 1088026"/>
                <a:gd name="connsiteY3" fmla="*/ 636698 h 637099"/>
                <a:gd name="connsiteX4" fmla="*/ 1088165 w 1088026"/>
                <a:gd name="connsiteY4" fmla="*/ -401 h 637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026" h="637099">
                  <a:moveTo>
                    <a:pt x="544142" y="-401"/>
                  </a:moveTo>
                  <a:lnTo>
                    <a:pt x="139" y="-401"/>
                  </a:lnTo>
                  <a:lnTo>
                    <a:pt x="139" y="636698"/>
                  </a:lnTo>
                  <a:lnTo>
                    <a:pt x="1088165" y="636698"/>
                  </a:lnTo>
                  <a:lnTo>
                    <a:pt x="1088165" y="-401"/>
                  </a:lnTo>
                  <a:close/>
                </a:path>
              </a:pathLst>
            </a:custGeom>
            <a:solidFill>
              <a:srgbClr val="FFFFFF"/>
            </a:solidFill>
            <a:ln w="2274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TextBox 2621">
              <a:extLst>
                <a:ext uri="{FF2B5EF4-FFF2-40B4-BE49-F238E27FC236}">
                  <a16:creationId xmlns:a16="http://schemas.microsoft.com/office/drawing/2014/main" id="{AA2FA8E7-0167-4626-A99E-634FD260C5C7}"/>
                </a:ext>
              </a:extLst>
            </p:cNvPr>
            <p:cNvSpPr txBox="1"/>
            <p:nvPr/>
          </p:nvSpPr>
          <p:spPr>
            <a:xfrm rot="5400000">
              <a:off x="2334245" y="4259419"/>
              <a:ext cx="1047725" cy="55399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VWM-1</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(64x64x3)</a:t>
              </a: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grpSp>
      <p:sp>
        <p:nvSpPr>
          <p:cNvPr id="202" name="Freeform 2623">
            <a:extLst>
              <a:ext uri="{FF2B5EF4-FFF2-40B4-BE49-F238E27FC236}">
                <a16:creationId xmlns:a16="http://schemas.microsoft.com/office/drawing/2014/main" id="{F74F9E76-FE33-4F1A-8493-4310169E769D}"/>
              </a:ext>
            </a:extLst>
          </p:cNvPr>
          <p:cNvSpPr/>
          <p:nvPr/>
        </p:nvSpPr>
        <p:spPr>
          <a:xfrm rot="5400000" flipV="1">
            <a:off x="5526430" y="3009996"/>
            <a:ext cx="256760" cy="256949"/>
          </a:xfrm>
          <a:custGeom>
            <a:avLst/>
            <a:gdLst>
              <a:gd name="connsiteX0" fmla="*/ 202444 w 403946"/>
              <a:gd name="connsiteY0" fmla="*/ 404105 h 404243"/>
              <a:gd name="connsiteX1" fmla="*/ 303218 w 403946"/>
              <a:gd name="connsiteY1" fmla="*/ 377490 h 404243"/>
              <a:gd name="connsiteX2" fmla="*/ 377397 w 403946"/>
              <a:gd name="connsiteY2" fmla="*/ 303251 h 404243"/>
              <a:gd name="connsiteX3" fmla="*/ 404019 w 403946"/>
              <a:gd name="connsiteY3" fmla="*/ 202396 h 404243"/>
              <a:gd name="connsiteX4" fmla="*/ 377397 w 403946"/>
              <a:gd name="connsiteY4" fmla="*/ 101514 h 404243"/>
              <a:gd name="connsiteX5" fmla="*/ 303218 w 403946"/>
              <a:gd name="connsiteY5" fmla="*/ 27275 h 404243"/>
              <a:gd name="connsiteX6" fmla="*/ 202444 w 403946"/>
              <a:gd name="connsiteY6" fmla="*/ -138 h 404243"/>
              <a:gd name="connsiteX7" fmla="*/ 101671 w 403946"/>
              <a:gd name="connsiteY7" fmla="*/ 27275 h 404243"/>
              <a:gd name="connsiteX8" fmla="*/ 27492 w 403946"/>
              <a:gd name="connsiteY8" fmla="*/ 101514 h 404243"/>
              <a:gd name="connsiteX9" fmla="*/ 72 w 403946"/>
              <a:gd name="connsiteY9" fmla="*/ 202396 h 404243"/>
              <a:gd name="connsiteX10" fmla="*/ 27492 w 403946"/>
              <a:gd name="connsiteY10" fmla="*/ 303251 h 404243"/>
              <a:gd name="connsiteX11" fmla="*/ 101671 w 403946"/>
              <a:gd name="connsiteY11" fmla="*/ 377490 h 404243"/>
              <a:gd name="connsiteX12" fmla="*/ 202444 w 403946"/>
              <a:gd name="connsiteY12" fmla="*/ 404105 h 404243"/>
              <a:gd name="connsiteX13" fmla="*/ 202444 w 403946"/>
              <a:gd name="connsiteY13" fmla="*/ 404105 h 40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946" h="404243">
                <a:moveTo>
                  <a:pt x="202444" y="404105"/>
                </a:moveTo>
                <a:cubicBezTo>
                  <a:pt x="239534" y="404105"/>
                  <a:pt x="270991" y="396050"/>
                  <a:pt x="303218" y="377490"/>
                </a:cubicBezTo>
                <a:cubicBezTo>
                  <a:pt x="335471" y="358931"/>
                  <a:pt x="358852" y="335531"/>
                  <a:pt x="377397" y="303251"/>
                </a:cubicBezTo>
                <a:cubicBezTo>
                  <a:pt x="395941" y="270970"/>
                  <a:pt x="404019" y="239516"/>
                  <a:pt x="404019" y="202396"/>
                </a:cubicBezTo>
                <a:cubicBezTo>
                  <a:pt x="404019" y="165277"/>
                  <a:pt x="395941" y="133793"/>
                  <a:pt x="377397" y="101514"/>
                </a:cubicBezTo>
                <a:cubicBezTo>
                  <a:pt x="358852" y="69234"/>
                  <a:pt x="335471" y="45834"/>
                  <a:pt x="303218" y="27275"/>
                </a:cubicBezTo>
                <a:cubicBezTo>
                  <a:pt x="270991" y="8744"/>
                  <a:pt x="239534" y="-138"/>
                  <a:pt x="202444" y="-138"/>
                </a:cubicBezTo>
                <a:cubicBezTo>
                  <a:pt x="165354" y="-138"/>
                  <a:pt x="133925" y="8744"/>
                  <a:pt x="101671" y="27275"/>
                </a:cubicBezTo>
                <a:cubicBezTo>
                  <a:pt x="69417" y="45834"/>
                  <a:pt x="46036" y="69234"/>
                  <a:pt x="27492" y="101514"/>
                </a:cubicBezTo>
                <a:cubicBezTo>
                  <a:pt x="8947" y="133793"/>
                  <a:pt x="72" y="165277"/>
                  <a:pt x="72" y="202396"/>
                </a:cubicBezTo>
                <a:cubicBezTo>
                  <a:pt x="72" y="239516"/>
                  <a:pt x="8947" y="270970"/>
                  <a:pt x="27492" y="303251"/>
                </a:cubicBezTo>
                <a:cubicBezTo>
                  <a:pt x="46036" y="335531"/>
                  <a:pt x="69417" y="358931"/>
                  <a:pt x="101671" y="377490"/>
                </a:cubicBezTo>
                <a:cubicBezTo>
                  <a:pt x="133925" y="396050"/>
                  <a:pt x="165354" y="404105"/>
                  <a:pt x="202444" y="404105"/>
                </a:cubicBezTo>
                <a:lnTo>
                  <a:pt x="202444" y="404105"/>
                </a:lnTo>
                <a:close/>
              </a:path>
            </a:pathLst>
          </a:custGeom>
          <a:solidFill>
            <a:srgbClr val="B7B3CA"/>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2624">
            <a:extLst>
              <a:ext uri="{FF2B5EF4-FFF2-40B4-BE49-F238E27FC236}">
                <a16:creationId xmlns:a16="http://schemas.microsoft.com/office/drawing/2014/main" id="{81984126-AE26-4E12-B525-D832729AEB13}"/>
              </a:ext>
            </a:extLst>
          </p:cNvPr>
          <p:cNvSpPr/>
          <p:nvPr/>
        </p:nvSpPr>
        <p:spPr>
          <a:xfrm rot="5400000" flipV="1">
            <a:off x="5526430" y="3010001"/>
            <a:ext cx="256760" cy="256950"/>
          </a:xfrm>
          <a:custGeom>
            <a:avLst/>
            <a:gdLst>
              <a:gd name="connsiteX0" fmla="*/ 202495 w 403946"/>
              <a:gd name="connsiteY0" fmla="*/ 403892 h 404244"/>
              <a:gd name="connsiteX1" fmla="*/ 303268 w 403946"/>
              <a:gd name="connsiteY1" fmla="*/ 377277 h 404244"/>
              <a:gd name="connsiteX2" fmla="*/ 377447 w 403946"/>
              <a:gd name="connsiteY2" fmla="*/ 303037 h 404244"/>
              <a:gd name="connsiteX3" fmla="*/ 404070 w 403946"/>
              <a:gd name="connsiteY3" fmla="*/ 202183 h 404244"/>
              <a:gd name="connsiteX4" fmla="*/ 377447 w 403946"/>
              <a:gd name="connsiteY4" fmla="*/ 101300 h 404244"/>
              <a:gd name="connsiteX5" fmla="*/ 303268 w 403946"/>
              <a:gd name="connsiteY5" fmla="*/ 27060 h 404244"/>
              <a:gd name="connsiteX6" fmla="*/ 202495 w 403946"/>
              <a:gd name="connsiteY6" fmla="*/ -353 h 404244"/>
              <a:gd name="connsiteX7" fmla="*/ 101721 w 403946"/>
              <a:gd name="connsiteY7" fmla="*/ 27060 h 404244"/>
              <a:gd name="connsiteX8" fmla="*/ 27542 w 403946"/>
              <a:gd name="connsiteY8" fmla="*/ 101300 h 404244"/>
              <a:gd name="connsiteX9" fmla="*/ 123 w 403946"/>
              <a:gd name="connsiteY9" fmla="*/ 202183 h 404244"/>
              <a:gd name="connsiteX10" fmla="*/ 27542 w 403946"/>
              <a:gd name="connsiteY10" fmla="*/ 303037 h 404244"/>
              <a:gd name="connsiteX11" fmla="*/ 101721 w 403946"/>
              <a:gd name="connsiteY11" fmla="*/ 377277 h 404244"/>
              <a:gd name="connsiteX12" fmla="*/ 202495 w 403946"/>
              <a:gd name="connsiteY12" fmla="*/ 403892 h 40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44">
                <a:moveTo>
                  <a:pt x="202495" y="403892"/>
                </a:moveTo>
                <a:cubicBezTo>
                  <a:pt x="239585" y="403892"/>
                  <a:pt x="271042" y="395836"/>
                  <a:pt x="303268" y="377277"/>
                </a:cubicBezTo>
                <a:cubicBezTo>
                  <a:pt x="335523" y="358716"/>
                  <a:pt x="358902" y="335318"/>
                  <a:pt x="377447" y="303037"/>
                </a:cubicBezTo>
                <a:cubicBezTo>
                  <a:pt x="395993" y="270758"/>
                  <a:pt x="404070" y="239302"/>
                  <a:pt x="404070" y="202183"/>
                </a:cubicBezTo>
                <a:cubicBezTo>
                  <a:pt x="404070" y="165064"/>
                  <a:pt x="395993" y="133580"/>
                  <a:pt x="377447" y="101300"/>
                </a:cubicBezTo>
                <a:cubicBezTo>
                  <a:pt x="358902" y="69019"/>
                  <a:pt x="335523" y="45621"/>
                  <a:pt x="303268" y="27060"/>
                </a:cubicBezTo>
                <a:cubicBezTo>
                  <a:pt x="271042" y="8529"/>
                  <a:pt x="239585" y="-353"/>
                  <a:pt x="202495" y="-353"/>
                </a:cubicBezTo>
                <a:cubicBezTo>
                  <a:pt x="165406" y="-353"/>
                  <a:pt x="133976" y="8529"/>
                  <a:pt x="101721" y="27060"/>
                </a:cubicBezTo>
                <a:cubicBezTo>
                  <a:pt x="69467" y="45621"/>
                  <a:pt x="46087" y="69019"/>
                  <a:pt x="27542" y="101300"/>
                </a:cubicBezTo>
                <a:cubicBezTo>
                  <a:pt x="8998" y="133580"/>
                  <a:pt x="123" y="165064"/>
                  <a:pt x="123" y="202183"/>
                </a:cubicBezTo>
                <a:cubicBezTo>
                  <a:pt x="123" y="239302"/>
                  <a:pt x="8998" y="270758"/>
                  <a:pt x="27542" y="303037"/>
                </a:cubicBezTo>
                <a:cubicBezTo>
                  <a:pt x="46087" y="335318"/>
                  <a:pt x="69467" y="358716"/>
                  <a:pt x="101721" y="377277"/>
                </a:cubicBezTo>
                <a:cubicBezTo>
                  <a:pt x="133976" y="395836"/>
                  <a:pt x="165406" y="403892"/>
                  <a:pt x="202495" y="403892"/>
                </a:cubicBezTo>
                <a:close/>
              </a:path>
            </a:pathLst>
          </a:custGeom>
          <a:noFill/>
          <a:ln w="22736"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TextBox 2625">
            <a:extLst>
              <a:ext uri="{FF2B5EF4-FFF2-40B4-BE49-F238E27FC236}">
                <a16:creationId xmlns:a16="http://schemas.microsoft.com/office/drawing/2014/main" id="{2662BAA1-23FC-47B2-A9E0-7B1F99B7836C}"/>
              </a:ext>
            </a:extLst>
          </p:cNvPr>
          <p:cNvSpPr txBox="1"/>
          <p:nvPr/>
        </p:nvSpPr>
        <p:spPr>
          <a:xfrm>
            <a:off x="5456444" y="3002847"/>
            <a:ext cx="415498"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tl val="0"/>
              </a:rPr>
              <a:t>PM</a:t>
            </a:r>
            <a:endParaRPr kumimoji="0" lang="en-JP" sz="120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206" name="Freeform 4007">
            <a:extLst>
              <a:ext uri="{FF2B5EF4-FFF2-40B4-BE49-F238E27FC236}">
                <a16:creationId xmlns:a16="http://schemas.microsoft.com/office/drawing/2014/main" id="{5E56BE5E-7344-4896-A2FD-3E4E84D6A3F0}"/>
              </a:ext>
            </a:extLst>
          </p:cNvPr>
          <p:cNvSpPr/>
          <p:nvPr/>
        </p:nvSpPr>
        <p:spPr>
          <a:xfrm rot="10800000">
            <a:off x="6067254" y="3120667"/>
            <a:ext cx="61082" cy="61132"/>
          </a:xfrm>
          <a:custGeom>
            <a:avLst/>
            <a:gdLst>
              <a:gd name="connsiteX0" fmla="*/ 69022 w 68263"/>
              <a:gd name="connsiteY0" fmla="*/ 34666 h 68318"/>
              <a:gd name="connsiteX1" fmla="*/ 34890 w 68263"/>
              <a:gd name="connsiteY1" fmla="*/ 68826 h 68318"/>
              <a:gd name="connsiteX2" fmla="*/ 759 w 68263"/>
              <a:gd name="connsiteY2" fmla="*/ 34666 h 68318"/>
              <a:gd name="connsiteX3" fmla="*/ 34890 w 68263"/>
              <a:gd name="connsiteY3" fmla="*/ 507 h 68318"/>
              <a:gd name="connsiteX4" fmla="*/ 69022 w 68263"/>
              <a:gd name="connsiteY4" fmla="*/ 34666 h 68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63" h="68318">
                <a:moveTo>
                  <a:pt x="69022" y="34666"/>
                </a:moveTo>
                <a:cubicBezTo>
                  <a:pt x="69022" y="53532"/>
                  <a:pt x="53741" y="68826"/>
                  <a:pt x="34890" y="68826"/>
                </a:cubicBezTo>
                <a:cubicBezTo>
                  <a:pt x="16040" y="68826"/>
                  <a:pt x="759" y="53532"/>
                  <a:pt x="759" y="34666"/>
                </a:cubicBezTo>
                <a:cubicBezTo>
                  <a:pt x="759" y="15801"/>
                  <a:pt x="16040" y="507"/>
                  <a:pt x="34890" y="507"/>
                </a:cubicBezTo>
                <a:cubicBezTo>
                  <a:pt x="53741" y="507"/>
                  <a:pt x="69022" y="15801"/>
                  <a:pt x="69022" y="34666"/>
                </a:cubicBezTo>
                <a:close/>
              </a:path>
            </a:pathLst>
          </a:custGeom>
          <a:solidFill>
            <a:srgbClr val="000000"/>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TextBox 4965">
            <a:extLst>
              <a:ext uri="{FF2B5EF4-FFF2-40B4-BE49-F238E27FC236}">
                <a16:creationId xmlns:a16="http://schemas.microsoft.com/office/drawing/2014/main" id="{9AA96AFA-186C-4549-A37E-8C20636B2BE6}"/>
              </a:ext>
            </a:extLst>
          </p:cNvPr>
          <p:cNvSpPr txBox="1"/>
          <p:nvPr/>
        </p:nvSpPr>
        <p:spPr>
          <a:xfrm>
            <a:off x="4460237" y="4425699"/>
            <a:ext cx="1200970"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P" sz="1100" b="0" i="0" u="none" strike="noStrike" kern="1200" cap="none" spc="0" normalizeH="0" baseline="0" noProof="0" dirty="0">
                <a:ln>
                  <a:noFill/>
                </a:ln>
                <a:solidFill>
                  <a:srgbClr val="000000"/>
                </a:solidFill>
                <a:effectLst/>
                <a:uLnTx/>
                <a:uFillTx/>
                <a:latin typeface="Arial"/>
                <a:ea typeface="+mn-ea"/>
                <a:cs typeface="Arial"/>
                <a:sym typeface="Arial"/>
                <a:rtl val="0"/>
              </a:rPr>
              <a:t>VWM-1 System </a:t>
            </a:r>
          </a:p>
        </p:txBody>
      </p:sp>
      <p:sp>
        <p:nvSpPr>
          <p:cNvPr id="229" name="Freeform 2651">
            <a:extLst>
              <a:ext uri="{FF2B5EF4-FFF2-40B4-BE49-F238E27FC236}">
                <a16:creationId xmlns:a16="http://schemas.microsoft.com/office/drawing/2014/main" id="{0A802184-3E82-4446-B213-D74CAB1DAD22}"/>
              </a:ext>
            </a:extLst>
          </p:cNvPr>
          <p:cNvSpPr/>
          <p:nvPr/>
        </p:nvSpPr>
        <p:spPr>
          <a:xfrm rot="5400000" flipV="1">
            <a:off x="5526421" y="3733945"/>
            <a:ext cx="256760" cy="256968"/>
          </a:xfrm>
          <a:custGeom>
            <a:avLst/>
            <a:gdLst>
              <a:gd name="connsiteX0" fmla="*/ 202435 w 403946"/>
              <a:gd name="connsiteY0" fmla="*/ 403858 h 404272"/>
              <a:gd name="connsiteX1" fmla="*/ 303209 w 403946"/>
              <a:gd name="connsiteY1" fmla="*/ 376415 h 404272"/>
              <a:gd name="connsiteX2" fmla="*/ 377388 w 403946"/>
              <a:gd name="connsiteY2" fmla="*/ 302177 h 404272"/>
              <a:gd name="connsiteX3" fmla="*/ 404010 w 403946"/>
              <a:gd name="connsiteY3" fmla="*/ 201322 h 404272"/>
              <a:gd name="connsiteX4" fmla="*/ 377388 w 403946"/>
              <a:gd name="connsiteY4" fmla="*/ 100440 h 404272"/>
              <a:gd name="connsiteX5" fmla="*/ 303209 w 403946"/>
              <a:gd name="connsiteY5" fmla="*/ 26200 h 404272"/>
              <a:gd name="connsiteX6" fmla="*/ 202435 w 403946"/>
              <a:gd name="connsiteY6" fmla="*/ -415 h 404272"/>
              <a:gd name="connsiteX7" fmla="*/ 101662 w 403946"/>
              <a:gd name="connsiteY7" fmla="*/ 26200 h 404272"/>
              <a:gd name="connsiteX8" fmla="*/ 27483 w 403946"/>
              <a:gd name="connsiteY8" fmla="*/ 100440 h 404272"/>
              <a:gd name="connsiteX9" fmla="*/ 63 w 403946"/>
              <a:gd name="connsiteY9" fmla="*/ 201322 h 404272"/>
              <a:gd name="connsiteX10" fmla="*/ 27483 w 403946"/>
              <a:gd name="connsiteY10" fmla="*/ 302177 h 404272"/>
              <a:gd name="connsiteX11" fmla="*/ 101662 w 403946"/>
              <a:gd name="connsiteY11" fmla="*/ 376415 h 404272"/>
              <a:gd name="connsiteX12" fmla="*/ 202435 w 403946"/>
              <a:gd name="connsiteY12" fmla="*/ 403858 h 4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72">
                <a:moveTo>
                  <a:pt x="202435" y="403858"/>
                </a:moveTo>
                <a:cubicBezTo>
                  <a:pt x="239524" y="403858"/>
                  <a:pt x="270982" y="394976"/>
                  <a:pt x="303209" y="376415"/>
                </a:cubicBezTo>
                <a:cubicBezTo>
                  <a:pt x="335463" y="357856"/>
                  <a:pt x="358843" y="334456"/>
                  <a:pt x="377388" y="302177"/>
                </a:cubicBezTo>
                <a:cubicBezTo>
                  <a:pt x="395932" y="269896"/>
                  <a:pt x="404010" y="238442"/>
                  <a:pt x="404010" y="201322"/>
                </a:cubicBezTo>
                <a:cubicBezTo>
                  <a:pt x="404010" y="164203"/>
                  <a:pt x="395932" y="132720"/>
                  <a:pt x="377388" y="100440"/>
                </a:cubicBezTo>
                <a:cubicBezTo>
                  <a:pt x="358843" y="68159"/>
                  <a:pt x="335463" y="44759"/>
                  <a:pt x="303209" y="26200"/>
                </a:cubicBezTo>
                <a:cubicBezTo>
                  <a:pt x="270982" y="7641"/>
                  <a:pt x="239524" y="-415"/>
                  <a:pt x="202435" y="-415"/>
                </a:cubicBezTo>
                <a:cubicBezTo>
                  <a:pt x="165345" y="-415"/>
                  <a:pt x="133915" y="7641"/>
                  <a:pt x="101662" y="26200"/>
                </a:cubicBezTo>
                <a:cubicBezTo>
                  <a:pt x="69407" y="44759"/>
                  <a:pt x="46027" y="68159"/>
                  <a:pt x="27483" y="100440"/>
                </a:cubicBezTo>
                <a:cubicBezTo>
                  <a:pt x="8938" y="132720"/>
                  <a:pt x="63" y="164203"/>
                  <a:pt x="63" y="201322"/>
                </a:cubicBezTo>
                <a:cubicBezTo>
                  <a:pt x="63" y="238442"/>
                  <a:pt x="8938" y="269896"/>
                  <a:pt x="27483" y="302177"/>
                </a:cubicBezTo>
                <a:cubicBezTo>
                  <a:pt x="46027" y="334456"/>
                  <a:pt x="69407" y="357856"/>
                  <a:pt x="101662" y="376415"/>
                </a:cubicBezTo>
                <a:cubicBezTo>
                  <a:pt x="133915" y="394976"/>
                  <a:pt x="165345" y="403858"/>
                  <a:pt x="202435" y="403858"/>
                </a:cubicBezTo>
                <a:close/>
              </a:path>
            </a:pathLst>
          </a:custGeom>
          <a:solidFill>
            <a:srgbClr val="B7B3CA"/>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2652">
            <a:extLst>
              <a:ext uri="{FF2B5EF4-FFF2-40B4-BE49-F238E27FC236}">
                <a16:creationId xmlns:a16="http://schemas.microsoft.com/office/drawing/2014/main" id="{E2269DC0-623C-4E8C-9C2D-444CAC649449}"/>
              </a:ext>
            </a:extLst>
          </p:cNvPr>
          <p:cNvSpPr/>
          <p:nvPr/>
        </p:nvSpPr>
        <p:spPr>
          <a:xfrm rot="5400000" flipV="1">
            <a:off x="5526429" y="3733946"/>
            <a:ext cx="256760" cy="256968"/>
          </a:xfrm>
          <a:custGeom>
            <a:avLst/>
            <a:gdLst>
              <a:gd name="connsiteX0" fmla="*/ 202561 w 403946"/>
              <a:gd name="connsiteY0" fmla="*/ 403863 h 404272"/>
              <a:gd name="connsiteX1" fmla="*/ 303334 w 403946"/>
              <a:gd name="connsiteY1" fmla="*/ 376423 h 404272"/>
              <a:gd name="connsiteX2" fmla="*/ 377513 w 403946"/>
              <a:gd name="connsiteY2" fmla="*/ 302183 h 404272"/>
              <a:gd name="connsiteX3" fmla="*/ 404136 w 403946"/>
              <a:gd name="connsiteY3" fmla="*/ 201329 h 404272"/>
              <a:gd name="connsiteX4" fmla="*/ 377513 w 403946"/>
              <a:gd name="connsiteY4" fmla="*/ 100446 h 404272"/>
              <a:gd name="connsiteX5" fmla="*/ 303334 w 403946"/>
              <a:gd name="connsiteY5" fmla="*/ 26206 h 404272"/>
              <a:gd name="connsiteX6" fmla="*/ 202561 w 403946"/>
              <a:gd name="connsiteY6" fmla="*/ -409 h 404272"/>
              <a:gd name="connsiteX7" fmla="*/ 101787 w 403946"/>
              <a:gd name="connsiteY7" fmla="*/ 26206 h 404272"/>
              <a:gd name="connsiteX8" fmla="*/ 27608 w 403946"/>
              <a:gd name="connsiteY8" fmla="*/ 100446 h 404272"/>
              <a:gd name="connsiteX9" fmla="*/ 189 w 403946"/>
              <a:gd name="connsiteY9" fmla="*/ 201329 h 404272"/>
              <a:gd name="connsiteX10" fmla="*/ 27608 w 403946"/>
              <a:gd name="connsiteY10" fmla="*/ 302183 h 404272"/>
              <a:gd name="connsiteX11" fmla="*/ 101787 w 403946"/>
              <a:gd name="connsiteY11" fmla="*/ 376423 h 404272"/>
              <a:gd name="connsiteX12" fmla="*/ 202561 w 403946"/>
              <a:gd name="connsiteY12" fmla="*/ 403863 h 4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72">
                <a:moveTo>
                  <a:pt x="202561" y="403863"/>
                </a:moveTo>
                <a:cubicBezTo>
                  <a:pt x="239651" y="403863"/>
                  <a:pt x="271108" y="394982"/>
                  <a:pt x="303334" y="376423"/>
                </a:cubicBezTo>
                <a:cubicBezTo>
                  <a:pt x="335588" y="357862"/>
                  <a:pt x="358968" y="334464"/>
                  <a:pt x="377513" y="302183"/>
                </a:cubicBezTo>
                <a:cubicBezTo>
                  <a:pt x="396058" y="269903"/>
                  <a:pt x="404136" y="238447"/>
                  <a:pt x="404136" y="201329"/>
                </a:cubicBezTo>
                <a:cubicBezTo>
                  <a:pt x="404136" y="164209"/>
                  <a:pt x="396058" y="132726"/>
                  <a:pt x="377513" y="100446"/>
                </a:cubicBezTo>
                <a:cubicBezTo>
                  <a:pt x="358968" y="68165"/>
                  <a:pt x="335588" y="44767"/>
                  <a:pt x="303334" y="26206"/>
                </a:cubicBezTo>
                <a:cubicBezTo>
                  <a:pt x="271108" y="7647"/>
                  <a:pt x="239651" y="-409"/>
                  <a:pt x="202561" y="-409"/>
                </a:cubicBezTo>
                <a:cubicBezTo>
                  <a:pt x="165471" y="-409"/>
                  <a:pt x="134042" y="7647"/>
                  <a:pt x="101787" y="26206"/>
                </a:cubicBezTo>
                <a:cubicBezTo>
                  <a:pt x="69533" y="44767"/>
                  <a:pt x="46153" y="68165"/>
                  <a:pt x="27608" y="100446"/>
                </a:cubicBezTo>
                <a:cubicBezTo>
                  <a:pt x="9063" y="132726"/>
                  <a:pt x="189" y="164209"/>
                  <a:pt x="189" y="201329"/>
                </a:cubicBezTo>
                <a:cubicBezTo>
                  <a:pt x="189" y="238447"/>
                  <a:pt x="9063" y="269903"/>
                  <a:pt x="27608" y="302183"/>
                </a:cubicBezTo>
                <a:cubicBezTo>
                  <a:pt x="46153" y="334464"/>
                  <a:pt x="69533" y="357862"/>
                  <a:pt x="101787" y="376423"/>
                </a:cubicBezTo>
                <a:cubicBezTo>
                  <a:pt x="134042" y="394982"/>
                  <a:pt x="165471" y="403863"/>
                  <a:pt x="202561" y="403863"/>
                </a:cubicBezTo>
                <a:close/>
              </a:path>
            </a:pathLst>
          </a:custGeom>
          <a:noFill/>
          <a:ln w="22736"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TextBox 2653">
            <a:extLst>
              <a:ext uri="{FF2B5EF4-FFF2-40B4-BE49-F238E27FC236}">
                <a16:creationId xmlns:a16="http://schemas.microsoft.com/office/drawing/2014/main" id="{8BE4345F-FC08-4BBC-9F2E-6285CA2561B2}"/>
              </a:ext>
            </a:extLst>
          </p:cNvPr>
          <p:cNvSpPr txBox="1"/>
          <p:nvPr/>
        </p:nvSpPr>
        <p:spPr>
          <a:xfrm>
            <a:off x="5456439" y="3726795"/>
            <a:ext cx="415498"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tl val="0"/>
              </a:rPr>
              <a:t>PM</a:t>
            </a:r>
            <a:endParaRPr kumimoji="0" lang="en-JP" sz="120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210" name="Freeform 4982">
            <a:extLst>
              <a:ext uri="{FF2B5EF4-FFF2-40B4-BE49-F238E27FC236}">
                <a16:creationId xmlns:a16="http://schemas.microsoft.com/office/drawing/2014/main" id="{2AC24F37-CB01-4F56-945A-707F5CB37F4E}"/>
              </a:ext>
            </a:extLst>
          </p:cNvPr>
          <p:cNvSpPr/>
          <p:nvPr/>
        </p:nvSpPr>
        <p:spPr>
          <a:xfrm rot="5400000" flipV="1">
            <a:off x="8978506" y="2933396"/>
            <a:ext cx="490244" cy="555473"/>
          </a:xfrm>
          <a:custGeom>
            <a:avLst/>
            <a:gdLst>
              <a:gd name="connsiteX0" fmla="*/ 1385238 w 2725148"/>
              <a:gd name="connsiteY0" fmla="*/ -404 h 735813"/>
              <a:gd name="connsiteX1" fmla="*/ -76 w 2725148"/>
              <a:gd name="connsiteY1" fmla="*/ -404 h 735813"/>
              <a:gd name="connsiteX2" fmla="*/ -76 w 2725148"/>
              <a:gd name="connsiteY2" fmla="*/ 735409 h 735813"/>
              <a:gd name="connsiteX3" fmla="*/ 2725073 w 2725148"/>
              <a:gd name="connsiteY3" fmla="*/ 735409 h 735813"/>
              <a:gd name="connsiteX4" fmla="*/ 2725073 w 2725148"/>
              <a:gd name="connsiteY4" fmla="*/ -404 h 735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5148" h="735813">
                <a:moveTo>
                  <a:pt x="1385238" y="-404"/>
                </a:moveTo>
                <a:lnTo>
                  <a:pt x="-76" y="-404"/>
                </a:lnTo>
                <a:lnTo>
                  <a:pt x="-76" y="735409"/>
                </a:lnTo>
                <a:lnTo>
                  <a:pt x="2725073" y="735409"/>
                </a:lnTo>
                <a:lnTo>
                  <a:pt x="2725073" y="-404"/>
                </a:lnTo>
                <a:close/>
              </a:path>
            </a:pathLst>
          </a:custGeom>
          <a:solidFill>
            <a:srgbClr val="FFFFFF"/>
          </a:solidFill>
          <a:ln w="34105" cap="flat">
            <a:solidFill>
              <a:schemeClr val="tx1"/>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4985">
            <a:extLst>
              <a:ext uri="{FF2B5EF4-FFF2-40B4-BE49-F238E27FC236}">
                <a16:creationId xmlns:a16="http://schemas.microsoft.com/office/drawing/2014/main" id="{9972806E-0D5E-4154-A7E7-B4C639718B95}"/>
              </a:ext>
            </a:extLst>
          </p:cNvPr>
          <p:cNvSpPr/>
          <p:nvPr/>
        </p:nvSpPr>
        <p:spPr>
          <a:xfrm rot="5400000" flipV="1">
            <a:off x="8857746" y="2939939"/>
            <a:ext cx="219898" cy="613526"/>
          </a:xfrm>
          <a:custGeom>
            <a:avLst/>
            <a:gdLst>
              <a:gd name="connsiteX0" fmla="*/ 345949 w 345952"/>
              <a:gd name="connsiteY0" fmla="*/ -354 h 965224"/>
              <a:gd name="connsiteX1" fmla="*/ 345749 w 345952"/>
              <a:gd name="connsiteY1" fmla="*/ 756240 h 965224"/>
              <a:gd name="connsiteX2" fmla="*/ 964 w 345952"/>
              <a:gd name="connsiteY2" fmla="*/ 771783 h 965224"/>
              <a:gd name="connsiteX3" fmla="*/ -4 w 345952"/>
              <a:gd name="connsiteY3" fmla="*/ 265489 h 965224"/>
            </a:gdLst>
            <a:ahLst/>
            <a:cxnLst>
              <a:cxn ang="0">
                <a:pos x="connsiteX0" y="connsiteY0"/>
              </a:cxn>
              <a:cxn ang="0">
                <a:pos x="connsiteX1" y="connsiteY1"/>
              </a:cxn>
              <a:cxn ang="0">
                <a:pos x="connsiteX2" y="connsiteY2"/>
              </a:cxn>
              <a:cxn ang="0">
                <a:pos x="connsiteX3" y="connsiteY3"/>
              </a:cxn>
            </a:cxnLst>
            <a:rect l="l" t="t" r="r" b="b"/>
            <a:pathLst>
              <a:path w="345952" h="965224">
                <a:moveTo>
                  <a:pt x="345949" y="-354"/>
                </a:moveTo>
                <a:cubicBezTo>
                  <a:pt x="345949" y="3517"/>
                  <a:pt x="345749" y="752454"/>
                  <a:pt x="345749" y="756240"/>
                </a:cubicBezTo>
                <a:cubicBezTo>
                  <a:pt x="345749" y="1030337"/>
                  <a:pt x="964" y="1033155"/>
                  <a:pt x="964" y="771783"/>
                </a:cubicBezTo>
                <a:cubicBezTo>
                  <a:pt x="964" y="762930"/>
                  <a:pt x="-4" y="274911"/>
                  <a:pt x="-4" y="265489"/>
                </a:cubicBezTo>
              </a:path>
            </a:pathLst>
          </a:custGeom>
          <a:noFill/>
          <a:ln w="22736"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2" name="Graphic 2535">
            <a:extLst>
              <a:ext uri="{FF2B5EF4-FFF2-40B4-BE49-F238E27FC236}">
                <a16:creationId xmlns:a16="http://schemas.microsoft.com/office/drawing/2014/main" id="{B3C0C5C0-1FDC-447F-BFFD-EF3911CDA380}"/>
              </a:ext>
            </a:extLst>
          </p:cNvPr>
          <p:cNvGrpSpPr/>
          <p:nvPr/>
        </p:nvGrpSpPr>
        <p:grpSpPr>
          <a:xfrm rot="5400000">
            <a:off x="9036086" y="3141112"/>
            <a:ext cx="138776" cy="191000"/>
            <a:chOff x="8984898" y="942559"/>
            <a:chExt cx="218328" cy="300488"/>
          </a:xfrm>
        </p:grpSpPr>
        <p:sp>
          <p:nvSpPr>
            <p:cNvPr id="225" name="Freeform 4988">
              <a:extLst>
                <a:ext uri="{FF2B5EF4-FFF2-40B4-BE49-F238E27FC236}">
                  <a16:creationId xmlns:a16="http://schemas.microsoft.com/office/drawing/2014/main" id="{962155B9-90EB-454F-8431-AC0563C63C0F}"/>
                </a:ext>
              </a:extLst>
            </p:cNvPr>
            <p:cNvSpPr/>
            <p:nvPr/>
          </p:nvSpPr>
          <p:spPr>
            <a:xfrm flipV="1">
              <a:off x="9030250" y="942559"/>
              <a:ext cx="172976" cy="277658"/>
            </a:xfrm>
            <a:custGeom>
              <a:avLst/>
              <a:gdLst>
                <a:gd name="connsiteX0" fmla="*/ 172973 w 172976"/>
                <a:gd name="connsiteY0" fmla="*/ -370 h 277658"/>
                <a:gd name="connsiteX1" fmla="*/ 172873 w 172976"/>
                <a:gd name="connsiteY1" fmla="*/ 172972 h 277658"/>
                <a:gd name="connsiteX2" fmla="*/ 480 w 172976"/>
                <a:gd name="connsiteY2" fmla="*/ 180744 h 277658"/>
                <a:gd name="connsiteX3" fmla="*/ -4 w 172976"/>
                <a:gd name="connsiteY3" fmla="*/ 87005 h 277658"/>
              </a:gdLst>
              <a:ahLst/>
              <a:cxnLst>
                <a:cxn ang="0">
                  <a:pos x="connsiteX0" y="connsiteY0"/>
                </a:cxn>
                <a:cxn ang="0">
                  <a:pos x="connsiteX1" y="connsiteY1"/>
                </a:cxn>
                <a:cxn ang="0">
                  <a:pos x="connsiteX2" y="connsiteY2"/>
                </a:cxn>
                <a:cxn ang="0">
                  <a:pos x="connsiteX3" y="connsiteY3"/>
                </a:cxn>
              </a:cxnLst>
              <a:rect l="l" t="t" r="r" b="b"/>
              <a:pathLst>
                <a:path w="172976" h="277658">
                  <a:moveTo>
                    <a:pt x="172973" y="-370"/>
                  </a:moveTo>
                  <a:cubicBezTo>
                    <a:pt x="172973" y="1580"/>
                    <a:pt x="172873" y="171080"/>
                    <a:pt x="172873" y="172972"/>
                  </a:cubicBezTo>
                  <a:cubicBezTo>
                    <a:pt x="172873" y="310021"/>
                    <a:pt x="480" y="311430"/>
                    <a:pt x="480" y="180744"/>
                  </a:cubicBezTo>
                  <a:cubicBezTo>
                    <a:pt x="480" y="176317"/>
                    <a:pt x="-4" y="91717"/>
                    <a:pt x="-4" y="87005"/>
                  </a:cubicBezTo>
                </a:path>
              </a:pathLst>
            </a:custGeom>
            <a:noFill/>
            <a:ln w="22736"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4989">
              <a:extLst>
                <a:ext uri="{FF2B5EF4-FFF2-40B4-BE49-F238E27FC236}">
                  <a16:creationId xmlns:a16="http://schemas.microsoft.com/office/drawing/2014/main" id="{1DA266C1-BCE9-487D-9F62-8ED9E9DE4FDB}"/>
                </a:ext>
              </a:extLst>
            </p:cNvPr>
            <p:cNvSpPr/>
            <p:nvPr/>
          </p:nvSpPr>
          <p:spPr>
            <a:xfrm flipV="1">
              <a:off x="8984898" y="1106881"/>
              <a:ext cx="90704" cy="136166"/>
            </a:xfrm>
            <a:custGeom>
              <a:avLst/>
              <a:gdLst>
                <a:gd name="connsiteX0" fmla="*/ 45351 w 90704"/>
                <a:gd name="connsiteY0" fmla="*/ -359 h 136166"/>
                <a:gd name="connsiteX1" fmla="*/ 90703 w 90704"/>
                <a:gd name="connsiteY1" fmla="*/ 135807 h 136166"/>
                <a:gd name="connsiteX2" fmla="*/ -1 w 90704"/>
                <a:gd name="connsiteY2" fmla="*/ 135807 h 136166"/>
              </a:gdLst>
              <a:ahLst/>
              <a:cxnLst>
                <a:cxn ang="0">
                  <a:pos x="connsiteX0" y="connsiteY0"/>
                </a:cxn>
                <a:cxn ang="0">
                  <a:pos x="connsiteX1" y="connsiteY1"/>
                </a:cxn>
                <a:cxn ang="0">
                  <a:pos x="connsiteX2" y="connsiteY2"/>
                </a:cxn>
              </a:cxnLst>
              <a:rect l="l" t="t" r="r" b="b"/>
              <a:pathLst>
                <a:path w="90704" h="136166">
                  <a:moveTo>
                    <a:pt x="45351" y="-359"/>
                  </a:moveTo>
                  <a:lnTo>
                    <a:pt x="90703" y="135807"/>
                  </a:lnTo>
                  <a:lnTo>
                    <a:pt x="-1" y="135807"/>
                  </a:lnTo>
                  <a:close/>
                </a:path>
              </a:pathLst>
            </a:custGeom>
            <a:solidFill>
              <a:srgbClr val="000000"/>
            </a:solidFill>
            <a:ln w="21316"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213" name="直線コネクタ 212">
            <a:extLst>
              <a:ext uri="{FF2B5EF4-FFF2-40B4-BE49-F238E27FC236}">
                <a16:creationId xmlns:a16="http://schemas.microsoft.com/office/drawing/2014/main" id="{4DF6E3E1-B86F-41F4-8230-29A7EE8D79BF}"/>
              </a:ext>
            </a:extLst>
          </p:cNvPr>
          <p:cNvCxnSpPr>
            <a:cxnSpLocks/>
          </p:cNvCxnSpPr>
          <p:nvPr/>
        </p:nvCxnSpPr>
        <p:spPr>
          <a:xfrm flipH="1">
            <a:off x="8190116" y="3277663"/>
            <a:ext cx="53" cy="967932"/>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4" name="フリーフォーム: 図形 213">
            <a:extLst>
              <a:ext uri="{FF2B5EF4-FFF2-40B4-BE49-F238E27FC236}">
                <a16:creationId xmlns:a16="http://schemas.microsoft.com/office/drawing/2014/main" id="{D2CAD744-9A4C-432D-A43B-1AEC916BB0F1}"/>
              </a:ext>
            </a:extLst>
          </p:cNvPr>
          <p:cNvSpPr/>
          <p:nvPr/>
        </p:nvSpPr>
        <p:spPr>
          <a:xfrm>
            <a:off x="8180390" y="3130233"/>
            <a:ext cx="256592" cy="326572"/>
          </a:xfrm>
          <a:custGeom>
            <a:avLst/>
            <a:gdLst>
              <a:gd name="connsiteX0" fmla="*/ 342122 w 342122"/>
              <a:gd name="connsiteY0" fmla="*/ 0 h 435429"/>
              <a:gd name="connsiteX1" fmla="*/ 342122 w 342122"/>
              <a:gd name="connsiteY1" fmla="*/ 435429 h 435429"/>
              <a:gd name="connsiteX2" fmla="*/ 0 w 342122"/>
              <a:gd name="connsiteY2" fmla="*/ 435429 h 435429"/>
            </a:gdLst>
            <a:ahLst/>
            <a:cxnLst>
              <a:cxn ang="0">
                <a:pos x="connsiteX0" y="connsiteY0"/>
              </a:cxn>
              <a:cxn ang="0">
                <a:pos x="connsiteX1" y="connsiteY1"/>
              </a:cxn>
              <a:cxn ang="0">
                <a:pos x="connsiteX2" y="connsiteY2"/>
              </a:cxn>
            </a:cxnLst>
            <a:rect l="l" t="t" r="r" b="b"/>
            <a:pathLst>
              <a:path w="342122" h="435429">
                <a:moveTo>
                  <a:pt x="342122" y="0"/>
                </a:moveTo>
                <a:lnTo>
                  <a:pt x="342122" y="435429"/>
                </a:lnTo>
                <a:lnTo>
                  <a:pt x="0" y="435429"/>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15" name="直線コネクタ 214">
            <a:extLst>
              <a:ext uri="{FF2B5EF4-FFF2-40B4-BE49-F238E27FC236}">
                <a16:creationId xmlns:a16="http://schemas.microsoft.com/office/drawing/2014/main" id="{CE6FD61F-8936-4E98-A33F-3C9457A65AA9}"/>
              </a:ext>
            </a:extLst>
          </p:cNvPr>
          <p:cNvCxnSpPr>
            <a:cxnSpLocks/>
          </p:cNvCxnSpPr>
          <p:nvPr/>
        </p:nvCxnSpPr>
        <p:spPr>
          <a:xfrm flipH="1">
            <a:off x="5759503" y="3135251"/>
            <a:ext cx="2297768" cy="13996"/>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6" name="TextBox 4990">
            <a:extLst>
              <a:ext uri="{FF2B5EF4-FFF2-40B4-BE49-F238E27FC236}">
                <a16:creationId xmlns:a16="http://schemas.microsoft.com/office/drawing/2014/main" id="{BB4ED5D6-A076-4E7A-96F6-487E7C77D26A}"/>
              </a:ext>
            </a:extLst>
          </p:cNvPr>
          <p:cNvSpPr txBox="1"/>
          <p:nvPr/>
        </p:nvSpPr>
        <p:spPr>
          <a:xfrm>
            <a:off x="8955787" y="2953318"/>
            <a:ext cx="607859"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P" sz="900" b="0" i="0" u="none" strike="noStrike" kern="1200" cap="none" spc="0" normalizeH="0" baseline="0" noProof="0" dirty="0">
                <a:ln>
                  <a:noFill/>
                </a:ln>
                <a:solidFill>
                  <a:srgbClr val="000000"/>
                </a:solidFill>
                <a:effectLst/>
                <a:uLnTx/>
                <a:uFillTx/>
                <a:latin typeface="Arial"/>
                <a:ea typeface="+mn-ea"/>
                <a:cs typeface="Arial"/>
                <a:sym typeface="Arial"/>
                <a:rtl val="0"/>
              </a:rPr>
              <a:t>Forward</a:t>
            </a:r>
          </a:p>
        </p:txBody>
      </p:sp>
      <p:sp>
        <p:nvSpPr>
          <p:cNvPr id="217" name="テキスト ボックス 216">
            <a:extLst>
              <a:ext uri="{FF2B5EF4-FFF2-40B4-BE49-F238E27FC236}">
                <a16:creationId xmlns:a16="http://schemas.microsoft.com/office/drawing/2014/main" id="{BC0A98C9-184B-4389-97A4-4A6E164E2E05}"/>
              </a:ext>
            </a:extLst>
          </p:cNvPr>
          <p:cNvSpPr txBox="1"/>
          <p:nvPr/>
        </p:nvSpPr>
        <p:spPr>
          <a:xfrm>
            <a:off x="9071409" y="2566459"/>
            <a:ext cx="1091967" cy="415498"/>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Affine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Transformation</a:t>
            </a:r>
            <a:endParaRPr kumimoji="1" lang="ja-JP" altLang="en-US"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cxnSp>
        <p:nvCxnSpPr>
          <p:cNvPr id="218" name="直線コネクタ 217">
            <a:extLst>
              <a:ext uri="{FF2B5EF4-FFF2-40B4-BE49-F238E27FC236}">
                <a16:creationId xmlns:a16="http://schemas.microsoft.com/office/drawing/2014/main" id="{1242E035-9400-479D-974D-EEED11757CB1}"/>
              </a:ext>
            </a:extLst>
          </p:cNvPr>
          <p:cNvCxnSpPr>
            <a:cxnSpLocks/>
          </p:cNvCxnSpPr>
          <p:nvPr/>
        </p:nvCxnSpPr>
        <p:spPr>
          <a:xfrm>
            <a:off x="5660392" y="3266857"/>
            <a:ext cx="0" cy="460208"/>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9" name="フリーフォーム: 図形 218">
            <a:extLst>
              <a:ext uri="{FF2B5EF4-FFF2-40B4-BE49-F238E27FC236}">
                <a16:creationId xmlns:a16="http://schemas.microsoft.com/office/drawing/2014/main" id="{AEF94400-434C-4C4C-A231-44FF1354BDC7}"/>
              </a:ext>
            </a:extLst>
          </p:cNvPr>
          <p:cNvSpPr/>
          <p:nvPr/>
        </p:nvSpPr>
        <p:spPr>
          <a:xfrm>
            <a:off x="5782831" y="3144582"/>
            <a:ext cx="312575" cy="718996"/>
          </a:xfrm>
          <a:custGeom>
            <a:avLst/>
            <a:gdLst>
              <a:gd name="connsiteX0" fmla="*/ 416767 w 416767"/>
              <a:gd name="connsiteY0" fmla="*/ 0 h 1119673"/>
              <a:gd name="connsiteX1" fmla="*/ 416767 w 416767"/>
              <a:gd name="connsiteY1" fmla="*/ 1119673 h 1119673"/>
              <a:gd name="connsiteX2" fmla="*/ 0 w 416767"/>
              <a:gd name="connsiteY2" fmla="*/ 1119673 h 1119673"/>
            </a:gdLst>
            <a:ahLst/>
            <a:cxnLst>
              <a:cxn ang="0">
                <a:pos x="connsiteX0" y="connsiteY0"/>
              </a:cxn>
              <a:cxn ang="0">
                <a:pos x="connsiteX1" y="connsiteY1"/>
              </a:cxn>
              <a:cxn ang="0">
                <a:pos x="connsiteX2" y="connsiteY2"/>
              </a:cxn>
            </a:cxnLst>
            <a:rect l="l" t="t" r="r" b="b"/>
            <a:pathLst>
              <a:path w="416767" h="1119673">
                <a:moveTo>
                  <a:pt x="416767" y="0"/>
                </a:moveTo>
                <a:lnTo>
                  <a:pt x="416767" y="1119673"/>
                </a:lnTo>
                <a:lnTo>
                  <a:pt x="0" y="1119673"/>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0" name="フリーフォーム: 図形 219">
            <a:extLst>
              <a:ext uri="{FF2B5EF4-FFF2-40B4-BE49-F238E27FC236}">
                <a16:creationId xmlns:a16="http://schemas.microsoft.com/office/drawing/2014/main" id="{230041DE-6AF6-48F1-A74F-6D41AC3F8B6F}"/>
              </a:ext>
            </a:extLst>
          </p:cNvPr>
          <p:cNvSpPr/>
          <p:nvPr/>
        </p:nvSpPr>
        <p:spPr>
          <a:xfrm>
            <a:off x="4564693" y="3138377"/>
            <a:ext cx="3499471" cy="1256507"/>
          </a:xfrm>
          <a:custGeom>
            <a:avLst/>
            <a:gdLst>
              <a:gd name="connsiteX0" fmla="*/ 0 w 3906416"/>
              <a:gd name="connsiteY0" fmla="*/ 0 h 516294"/>
              <a:gd name="connsiteX1" fmla="*/ 0 w 3906416"/>
              <a:gd name="connsiteY1" fmla="*/ 516294 h 516294"/>
              <a:gd name="connsiteX2" fmla="*/ 3906416 w 3906416"/>
              <a:gd name="connsiteY2" fmla="*/ 516294 h 516294"/>
            </a:gdLst>
            <a:ahLst/>
            <a:cxnLst>
              <a:cxn ang="0">
                <a:pos x="connsiteX0" y="connsiteY0"/>
              </a:cxn>
              <a:cxn ang="0">
                <a:pos x="connsiteX1" y="connsiteY1"/>
              </a:cxn>
              <a:cxn ang="0">
                <a:pos x="connsiteX2" y="connsiteY2"/>
              </a:cxn>
            </a:cxnLst>
            <a:rect l="l" t="t" r="r" b="b"/>
            <a:pathLst>
              <a:path w="3906416" h="516294">
                <a:moveTo>
                  <a:pt x="0" y="0"/>
                </a:moveTo>
                <a:lnTo>
                  <a:pt x="0" y="516294"/>
                </a:lnTo>
                <a:lnTo>
                  <a:pt x="3906416" y="516294"/>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21" name="直線コネクタ 220">
            <a:extLst>
              <a:ext uri="{FF2B5EF4-FFF2-40B4-BE49-F238E27FC236}">
                <a16:creationId xmlns:a16="http://schemas.microsoft.com/office/drawing/2014/main" id="{58AA363A-96B3-41BD-A3CF-4E49459B12E4}"/>
              </a:ext>
            </a:extLst>
          </p:cNvPr>
          <p:cNvCxnSpPr/>
          <p:nvPr/>
        </p:nvCxnSpPr>
        <p:spPr>
          <a:xfrm>
            <a:off x="6603924" y="4447621"/>
            <a:ext cx="506047"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2" name="直線コネクタ 221">
            <a:extLst>
              <a:ext uri="{FF2B5EF4-FFF2-40B4-BE49-F238E27FC236}">
                <a16:creationId xmlns:a16="http://schemas.microsoft.com/office/drawing/2014/main" id="{86A3CC59-BBC1-4F35-B99F-A191707586E8}"/>
              </a:ext>
            </a:extLst>
          </p:cNvPr>
          <p:cNvCxnSpPr>
            <a:cxnSpLocks/>
          </p:cNvCxnSpPr>
          <p:nvPr/>
        </p:nvCxnSpPr>
        <p:spPr>
          <a:xfrm flipH="1">
            <a:off x="6568934" y="3092349"/>
            <a:ext cx="506047"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3" name="直線コネクタ 222">
            <a:extLst>
              <a:ext uri="{FF2B5EF4-FFF2-40B4-BE49-F238E27FC236}">
                <a16:creationId xmlns:a16="http://schemas.microsoft.com/office/drawing/2014/main" id="{8F58BA02-9432-4E32-9850-78FE729552E1}"/>
              </a:ext>
            </a:extLst>
          </p:cNvPr>
          <p:cNvCxnSpPr/>
          <p:nvPr/>
        </p:nvCxnSpPr>
        <p:spPr>
          <a:xfrm flipH="1">
            <a:off x="5360389" y="3863578"/>
            <a:ext cx="165947"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4" name="Freeform 4007">
            <a:extLst>
              <a:ext uri="{FF2B5EF4-FFF2-40B4-BE49-F238E27FC236}">
                <a16:creationId xmlns:a16="http://schemas.microsoft.com/office/drawing/2014/main" id="{1507FFFC-EFA7-4712-9977-AF4E3BEB494F}"/>
              </a:ext>
            </a:extLst>
          </p:cNvPr>
          <p:cNvSpPr/>
          <p:nvPr/>
        </p:nvSpPr>
        <p:spPr>
          <a:xfrm rot="10800000">
            <a:off x="5635714" y="3484472"/>
            <a:ext cx="61082" cy="61132"/>
          </a:xfrm>
          <a:custGeom>
            <a:avLst/>
            <a:gdLst>
              <a:gd name="connsiteX0" fmla="*/ 69022 w 68263"/>
              <a:gd name="connsiteY0" fmla="*/ 34666 h 68318"/>
              <a:gd name="connsiteX1" fmla="*/ 34890 w 68263"/>
              <a:gd name="connsiteY1" fmla="*/ 68826 h 68318"/>
              <a:gd name="connsiteX2" fmla="*/ 759 w 68263"/>
              <a:gd name="connsiteY2" fmla="*/ 34666 h 68318"/>
              <a:gd name="connsiteX3" fmla="*/ 34890 w 68263"/>
              <a:gd name="connsiteY3" fmla="*/ 507 h 68318"/>
              <a:gd name="connsiteX4" fmla="*/ 69022 w 68263"/>
              <a:gd name="connsiteY4" fmla="*/ 34666 h 68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63" h="68318">
                <a:moveTo>
                  <a:pt x="69022" y="34666"/>
                </a:moveTo>
                <a:cubicBezTo>
                  <a:pt x="69022" y="53532"/>
                  <a:pt x="53741" y="68826"/>
                  <a:pt x="34890" y="68826"/>
                </a:cubicBezTo>
                <a:cubicBezTo>
                  <a:pt x="16040" y="68826"/>
                  <a:pt x="759" y="53532"/>
                  <a:pt x="759" y="34666"/>
                </a:cubicBezTo>
                <a:cubicBezTo>
                  <a:pt x="759" y="15801"/>
                  <a:pt x="16040" y="507"/>
                  <a:pt x="34890" y="507"/>
                </a:cubicBezTo>
                <a:cubicBezTo>
                  <a:pt x="53741" y="507"/>
                  <a:pt x="69022" y="15801"/>
                  <a:pt x="69022" y="34666"/>
                </a:cubicBezTo>
                <a:close/>
              </a:path>
            </a:pathLst>
          </a:custGeom>
          <a:solidFill>
            <a:srgbClr val="000000"/>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グループ化 18">
            <a:extLst>
              <a:ext uri="{FF2B5EF4-FFF2-40B4-BE49-F238E27FC236}">
                <a16:creationId xmlns:a16="http://schemas.microsoft.com/office/drawing/2014/main" id="{850D128C-7256-4628-A363-8BDBB5EC104B}"/>
              </a:ext>
            </a:extLst>
          </p:cNvPr>
          <p:cNvGrpSpPr/>
          <p:nvPr/>
        </p:nvGrpSpPr>
        <p:grpSpPr>
          <a:xfrm>
            <a:off x="4781388" y="2317492"/>
            <a:ext cx="4404319" cy="649207"/>
            <a:chOff x="3257387" y="2317491"/>
            <a:chExt cx="4404319" cy="649207"/>
          </a:xfrm>
        </p:grpSpPr>
        <p:sp>
          <p:nvSpPr>
            <p:cNvPr id="261" name="フリーフォーム: 図形 260">
              <a:extLst>
                <a:ext uri="{FF2B5EF4-FFF2-40B4-BE49-F238E27FC236}">
                  <a16:creationId xmlns:a16="http://schemas.microsoft.com/office/drawing/2014/main" id="{56023358-F8E5-4533-B416-3AD29C76A718}"/>
                </a:ext>
              </a:extLst>
            </p:cNvPr>
            <p:cNvSpPr/>
            <p:nvPr/>
          </p:nvSpPr>
          <p:spPr>
            <a:xfrm>
              <a:off x="3257387" y="2317491"/>
              <a:ext cx="4367494" cy="643812"/>
            </a:xfrm>
            <a:custGeom>
              <a:avLst/>
              <a:gdLst>
                <a:gd name="connsiteX0" fmla="*/ 0 w 6002693"/>
                <a:gd name="connsiteY0" fmla="*/ 0 h 858416"/>
                <a:gd name="connsiteX1" fmla="*/ 491412 w 6002693"/>
                <a:gd name="connsiteY1" fmla="*/ 236375 h 858416"/>
                <a:gd name="connsiteX2" fmla="*/ 1635967 w 6002693"/>
                <a:gd name="connsiteY2" fmla="*/ 279918 h 858416"/>
                <a:gd name="connsiteX3" fmla="*/ 3514530 w 6002693"/>
                <a:gd name="connsiteY3" fmla="*/ 279918 h 858416"/>
                <a:gd name="connsiteX4" fmla="*/ 5349551 w 6002693"/>
                <a:gd name="connsiteY4" fmla="*/ 391885 h 858416"/>
                <a:gd name="connsiteX5" fmla="*/ 5890726 w 6002693"/>
                <a:gd name="connsiteY5" fmla="*/ 684245 h 858416"/>
                <a:gd name="connsiteX6" fmla="*/ 6002693 w 6002693"/>
                <a:gd name="connsiteY6" fmla="*/ 858416 h 858416"/>
                <a:gd name="connsiteX0" fmla="*/ 0 w 6002693"/>
                <a:gd name="connsiteY0" fmla="*/ 0 h 858416"/>
                <a:gd name="connsiteX1" fmla="*/ 491412 w 6002693"/>
                <a:gd name="connsiteY1" fmla="*/ 236375 h 858416"/>
                <a:gd name="connsiteX2" fmla="*/ 1635967 w 6002693"/>
                <a:gd name="connsiteY2" fmla="*/ 279918 h 858416"/>
                <a:gd name="connsiteX3" fmla="*/ 3514530 w 6002693"/>
                <a:gd name="connsiteY3" fmla="*/ 279918 h 858416"/>
                <a:gd name="connsiteX4" fmla="*/ 5349551 w 6002693"/>
                <a:gd name="connsiteY4" fmla="*/ 391885 h 858416"/>
                <a:gd name="connsiteX5" fmla="*/ 5878285 w 6002693"/>
                <a:gd name="connsiteY5" fmla="*/ 646923 h 858416"/>
                <a:gd name="connsiteX6" fmla="*/ 6002693 w 6002693"/>
                <a:gd name="connsiteY6" fmla="*/ 858416 h 858416"/>
                <a:gd name="connsiteX0" fmla="*/ 0 w 6002693"/>
                <a:gd name="connsiteY0" fmla="*/ 0 h 858416"/>
                <a:gd name="connsiteX1" fmla="*/ 491412 w 6002693"/>
                <a:gd name="connsiteY1" fmla="*/ 236375 h 858416"/>
                <a:gd name="connsiteX2" fmla="*/ 1635967 w 6002693"/>
                <a:gd name="connsiteY2" fmla="*/ 279918 h 858416"/>
                <a:gd name="connsiteX3" fmla="*/ 3514530 w 6002693"/>
                <a:gd name="connsiteY3" fmla="*/ 279918 h 858416"/>
                <a:gd name="connsiteX4" fmla="*/ 5349551 w 6002693"/>
                <a:gd name="connsiteY4" fmla="*/ 391885 h 858416"/>
                <a:gd name="connsiteX5" fmla="*/ 5878285 w 6002693"/>
                <a:gd name="connsiteY5" fmla="*/ 646923 h 858416"/>
                <a:gd name="connsiteX6" fmla="*/ 6002693 w 6002693"/>
                <a:gd name="connsiteY6" fmla="*/ 858416 h 858416"/>
                <a:gd name="connsiteX0" fmla="*/ 0 w 6002693"/>
                <a:gd name="connsiteY0" fmla="*/ 0 h 858416"/>
                <a:gd name="connsiteX1" fmla="*/ 491412 w 6002693"/>
                <a:gd name="connsiteY1" fmla="*/ 236375 h 858416"/>
                <a:gd name="connsiteX2" fmla="*/ 1635967 w 6002693"/>
                <a:gd name="connsiteY2" fmla="*/ 279918 h 858416"/>
                <a:gd name="connsiteX3" fmla="*/ 3514530 w 6002693"/>
                <a:gd name="connsiteY3" fmla="*/ 279918 h 858416"/>
                <a:gd name="connsiteX4" fmla="*/ 5349551 w 6002693"/>
                <a:gd name="connsiteY4" fmla="*/ 391885 h 858416"/>
                <a:gd name="connsiteX5" fmla="*/ 5878285 w 6002693"/>
                <a:gd name="connsiteY5" fmla="*/ 646923 h 858416"/>
                <a:gd name="connsiteX6" fmla="*/ 6002693 w 6002693"/>
                <a:gd name="connsiteY6" fmla="*/ 858416 h 85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2693" h="858416">
                  <a:moveTo>
                    <a:pt x="0" y="0"/>
                  </a:moveTo>
                  <a:cubicBezTo>
                    <a:pt x="109375" y="94861"/>
                    <a:pt x="218751" y="189722"/>
                    <a:pt x="491412" y="236375"/>
                  </a:cubicBezTo>
                  <a:cubicBezTo>
                    <a:pt x="764073" y="283028"/>
                    <a:pt x="1132114" y="272661"/>
                    <a:pt x="1635967" y="279918"/>
                  </a:cubicBezTo>
                  <a:cubicBezTo>
                    <a:pt x="2139820" y="287175"/>
                    <a:pt x="2895599" y="261257"/>
                    <a:pt x="3514530" y="279918"/>
                  </a:cubicBezTo>
                  <a:cubicBezTo>
                    <a:pt x="4133461" y="298579"/>
                    <a:pt x="4955592" y="330718"/>
                    <a:pt x="5349551" y="391885"/>
                  </a:cubicBezTo>
                  <a:cubicBezTo>
                    <a:pt x="5743510" y="453052"/>
                    <a:pt x="5800530" y="544286"/>
                    <a:pt x="5878285" y="646923"/>
                  </a:cubicBezTo>
                  <a:cubicBezTo>
                    <a:pt x="5949820" y="724678"/>
                    <a:pt x="6001138" y="810208"/>
                    <a:pt x="6002693" y="858416"/>
                  </a:cubicBezTo>
                </a:path>
              </a:pathLst>
            </a:custGeom>
            <a:noFill/>
            <a:ln w="1905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3" name="テキスト ボックス 262">
              <a:extLst>
                <a:ext uri="{FF2B5EF4-FFF2-40B4-BE49-F238E27FC236}">
                  <a16:creationId xmlns:a16="http://schemas.microsoft.com/office/drawing/2014/main" id="{B3D61095-214E-426A-AB95-F088129DEF33}"/>
                </a:ext>
              </a:extLst>
            </p:cNvPr>
            <p:cNvSpPr txBox="1"/>
            <p:nvPr/>
          </p:nvSpPr>
          <p:spPr>
            <a:xfrm>
              <a:off x="6669127" y="2720477"/>
              <a:ext cx="992579" cy="24622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0070C0"/>
                  </a:solidFill>
                  <a:effectLst/>
                  <a:uLnTx/>
                  <a:uFillTx/>
                  <a:latin typeface="Arial"/>
                  <a:ea typeface="游ゴシック" panose="020B0400000000000000" pitchFamily="50" charset="-128"/>
                  <a:cs typeface="Arial"/>
                  <a:sym typeface="Arial"/>
                  <a:rtl val="0"/>
                </a:rPr>
                <a:t>Trans. Param</a:t>
              </a:r>
              <a:endParaRPr kumimoji="1" lang="ja-JP" altLang="en-US" sz="1000" b="1" i="0" u="none" strike="noStrike" kern="1200" cap="none" spc="0" normalizeH="0" baseline="0" noProof="0" dirty="0">
                <a:ln>
                  <a:noFill/>
                </a:ln>
                <a:solidFill>
                  <a:srgbClr val="0070C0"/>
                </a:solidFill>
                <a:effectLst/>
                <a:uLnTx/>
                <a:uFillTx/>
                <a:latin typeface="Arial"/>
                <a:ea typeface="游ゴシック" panose="020B0400000000000000" pitchFamily="50" charset="-128"/>
                <a:cs typeface="Arial"/>
                <a:sym typeface="Arial"/>
                <a:rtl val="0"/>
              </a:endParaRPr>
            </a:p>
          </p:txBody>
        </p:sp>
      </p:grpSp>
      <p:grpSp>
        <p:nvGrpSpPr>
          <p:cNvPr id="20" name="グループ化 19">
            <a:extLst>
              <a:ext uri="{FF2B5EF4-FFF2-40B4-BE49-F238E27FC236}">
                <a16:creationId xmlns:a16="http://schemas.microsoft.com/office/drawing/2014/main" id="{9F2969B8-D67C-4EB0-A9C1-CE0E536D9E86}"/>
              </a:ext>
            </a:extLst>
          </p:cNvPr>
          <p:cNvGrpSpPr/>
          <p:nvPr/>
        </p:nvGrpSpPr>
        <p:grpSpPr>
          <a:xfrm>
            <a:off x="4580778" y="2312826"/>
            <a:ext cx="2605322" cy="545841"/>
            <a:chOff x="3056778" y="2312825"/>
            <a:chExt cx="2605322" cy="545841"/>
          </a:xfrm>
        </p:grpSpPr>
        <p:sp>
          <p:nvSpPr>
            <p:cNvPr id="262" name="フリーフォーム: 図形 261">
              <a:extLst>
                <a:ext uri="{FF2B5EF4-FFF2-40B4-BE49-F238E27FC236}">
                  <a16:creationId xmlns:a16="http://schemas.microsoft.com/office/drawing/2014/main" id="{E426F5B7-C23D-4C8E-8071-6A6578D23E66}"/>
                </a:ext>
              </a:extLst>
            </p:cNvPr>
            <p:cNvSpPr/>
            <p:nvPr/>
          </p:nvSpPr>
          <p:spPr>
            <a:xfrm>
              <a:off x="3056778" y="2312825"/>
              <a:ext cx="1964094" cy="545841"/>
            </a:xfrm>
            <a:custGeom>
              <a:avLst/>
              <a:gdLst>
                <a:gd name="connsiteX0" fmla="*/ 0 w 2618792"/>
                <a:gd name="connsiteY0" fmla="*/ 0 h 727788"/>
                <a:gd name="connsiteX1" fmla="*/ 609600 w 2618792"/>
                <a:gd name="connsiteY1" fmla="*/ 335902 h 727788"/>
                <a:gd name="connsiteX2" fmla="*/ 2146041 w 2618792"/>
                <a:gd name="connsiteY2" fmla="*/ 410547 h 727788"/>
                <a:gd name="connsiteX3" fmla="*/ 2618792 w 2618792"/>
                <a:gd name="connsiteY3" fmla="*/ 727788 h 727788"/>
              </a:gdLst>
              <a:ahLst/>
              <a:cxnLst>
                <a:cxn ang="0">
                  <a:pos x="connsiteX0" y="connsiteY0"/>
                </a:cxn>
                <a:cxn ang="0">
                  <a:pos x="connsiteX1" y="connsiteY1"/>
                </a:cxn>
                <a:cxn ang="0">
                  <a:pos x="connsiteX2" y="connsiteY2"/>
                </a:cxn>
                <a:cxn ang="0">
                  <a:pos x="connsiteX3" y="connsiteY3"/>
                </a:cxn>
              </a:cxnLst>
              <a:rect l="l" t="t" r="r" b="b"/>
              <a:pathLst>
                <a:path w="2618792" h="727788">
                  <a:moveTo>
                    <a:pt x="0" y="0"/>
                  </a:moveTo>
                  <a:cubicBezTo>
                    <a:pt x="125963" y="133739"/>
                    <a:pt x="251927" y="267478"/>
                    <a:pt x="609600" y="335902"/>
                  </a:cubicBezTo>
                  <a:cubicBezTo>
                    <a:pt x="967273" y="404326"/>
                    <a:pt x="1811176" y="345233"/>
                    <a:pt x="2146041" y="410547"/>
                  </a:cubicBezTo>
                  <a:cubicBezTo>
                    <a:pt x="2480906" y="475861"/>
                    <a:pt x="2549849" y="601824"/>
                    <a:pt x="2618792" y="727788"/>
                  </a:cubicBezTo>
                </a:path>
              </a:pathLst>
            </a:custGeom>
            <a:noFill/>
            <a:ln w="19050">
              <a:solidFill>
                <a:srgbClr val="92D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4" name="テキスト ボックス 263">
              <a:extLst>
                <a:ext uri="{FF2B5EF4-FFF2-40B4-BE49-F238E27FC236}">
                  <a16:creationId xmlns:a16="http://schemas.microsoft.com/office/drawing/2014/main" id="{55B4A7C6-9EA0-46E0-A5B3-FDC303B86084}"/>
                </a:ext>
              </a:extLst>
            </p:cNvPr>
            <p:cNvSpPr txBox="1"/>
            <p:nvPr/>
          </p:nvSpPr>
          <p:spPr>
            <a:xfrm>
              <a:off x="4688757" y="2563807"/>
              <a:ext cx="973343" cy="24622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70AD47"/>
                  </a:solidFill>
                  <a:effectLst/>
                  <a:uLnTx/>
                  <a:uFillTx/>
                  <a:latin typeface="Arial"/>
                  <a:ea typeface="游ゴシック" panose="020B0400000000000000" pitchFamily="50" charset="-128"/>
                  <a:cs typeface="Arial"/>
                  <a:sym typeface="Arial"/>
                  <a:rtl val="0"/>
                </a:rPr>
                <a:t>Atten. Param</a:t>
              </a:r>
              <a:endParaRPr kumimoji="1" lang="ja-JP" altLang="en-US" sz="1000" b="1" i="0" u="none" strike="noStrike" kern="1200" cap="none" spc="0" normalizeH="0" baseline="0" noProof="0" dirty="0">
                <a:ln>
                  <a:noFill/>
                </a:ln>
                <a:solidFill>
                  <a:srgbClr val="70AD47"/>
                </a:solidFill>
                <a:effectLst/>
                <a:uLnTx/>
                <a:uFillTx/>
                <a:latin typeface="Arial"/>
                <a:ea typeface="游ゴシック" panose="020B0400000000000000" pitchFamily="50" charset="-128"/>
                <a:cs typeface="Arial"/>
                <a:sym typeface="Arial"/>
                <a:rtl val="0"/>
              </a:endParaRPr>
            </a:p>
          </p:txBody>
        </p:sp>
      </p:grpSp>
      <p:grpSp>
        <p:nvGrpSpPr>
          <p:cNvPr id="17" name="グループ化 16">
            <a:extLst>
              <a:ext uri="{FF2B5EF4-FFF2-40B4-BE49-F238E27FC236}">
                <a16:creationId xmlns:a16="http://schemas.microsoft.com/office/drawing/2014/main" id="{915B0BD8-1D32-4371-A4E5-387E6D3F8BE1}"/>
              </a:ext>
            </a:extLst>
          </p:cNvPr>
          <p:cNvGrpSpPr/>
          <p:nvPr/>
        </p:nvGrpSpPr>
        <p:grpSpPr>
          <a:xfrm>
            <a:off x="5412770" y="2317492"/>
            <a:ext cx="831519" cy="1433367"/>
            <a:chOff x="3888769" y="2317491"/>
            <a:chExt cx="831519" cy="1433367"/>
          </a:xfrm>
        </p:grpSpPr>
        <p:sp>
          <p:nvSpPr>
            <p:cNvPr id="257" name="フリーフォーム: 図形 256">
              <a:extLst>
                <a:ext uri="{FF2B5EF4-FFF2-40B4-BE49-F238E27FC236}">
                  <a16:creationId xmlns:a16="http://schemas.microsoft.com/office/drawing/2014/main" id="{2F50A7E2-FD68-4E18-89AD-D0996EE2D36D}"/>
                </a:ext>
              </a:extLst>
            </p:cNvPr>
            <p:cNvSpPr/>
            <p:nvPr/>
          </p:nvSpPr>
          <p:spPr>
            <a:xfrm>
              <a:off x="4251097" y="2317491"/>
              <a:ext cx="289249" cy="737118"/>
            </a:xfrm>
            <a:custGeom>
              <a:avLst/>
              <a:gdLst>
                <a:gd name="connsiteX0" fmla="*/ 385665 w 385665"/>
                <a:gd name="connsiteY0" fmla="*/ 0 h 982824"/>
                <a:gd name="connsiteX1" fmla="*/ 342122 w 385665"/>
                <a:gd name="connsiteY1" fmla="*/ 311020 h 982824"/>
                <a:gd name="connsiteX2" fmla="*/ 155510 w 385665"/>
                <a:gd name="connsiteY2" fmla="*/ 765110 h 982824"/>
                <a:gd name="connsiteX3" fmla="*/ 0 w 385665"/>
                <a:gd name="connsiteY3" fmla="*/ 982824 h 982824"/>
              </a:gdLst>
              <a:ahLst/>
              <a:cxnLst>
                <a:cxn ang="0">
                  <a:pos x="connsiteX0" y="connsiteY0"/>
                </a:cxn>
                <a:cxn ang="0">
                  <a:pos x="connsiteX1" y="connsiteY1"/>
                </a:cxn>
                <a:cxn ang="0">
                  <a:pos x="connsiteX2" y="connsiteY2"/>
                </a:cxn>
                <a:cxn ang="0">
                  <a:pos x="connsiteX3" y="connsiteY3"/>
                </a:cxn>
              </a:cxnLst>
              <a:rect l="l" t="t" r="r" b="b"/>
              <a:pathLst>
                <a:path w="385665" h="982824">
                  <a:moveTo>
                    <a:pt x="385665" y="0"/>
                  </a:moveTo>
                  <a:cubicBezTo>
                    <a:pt x="383073" y="91751"/>
                    <a:pt x="380481" y="183502"/>
                    <a:pt x="342122" y="311020"/>
                  </a:cubicBezTo>
                  <a:cubicBezTo>
                    <a:pt x="303763" y="438538"/>
                    <a:pt x="212530" y="653143"/>
                    <a:pt x="155510" y="765110"/>
                  </a:cubicBezTo>
                  <a:cubicBezTo>
                    <a:pt x="98490" y="877077"/>
                    <a:pt x="49245" y="929950"/>
                    <a:pt x="0" y="982824"/>
                  </a:cubicBezTo>
                </a:path>
              </a:pathLst>
            </a:custGeom>
            <a:noFill/>
            <a:ln w="190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8" name="フリーフォーム: 図形 257">
              <a:extLst>
                <a:ext uri="{FF2B5EF4-FFF2-40B4-BE49-F238E27FC236}">
                  <a16:creationId xmlns:a16="http://schemas.microsoft.com/office/drawing/2014/main" id="{3DDB9485-18B4-4416-A03A-22407634879B}"/>
                </a:ext>
              </a:extLst>
            </p:cNvPr>
            <p:cNvSpPr/>
            <p:nvPr/>
          </p:nvSpPr>
          <p:spPr>
            <a:xfrm>
              <a:off x="4209109" y="2681385"/>
              <a:ext cx="267893" cy="1068355"/>
            </a:xfrm>
            <a:custGeom>
              <a:avLst/>
              <a:gdLst>
                <a:gd name="connsiteX0" fmla="*/ 342122 w 357191"/>
                <a:gd name="connsiteY0" fmla="*/ 0 h 1424473"/>
                <a:gd name="connsiteX1" fmla="*/ 317241 w 357191"/>
                <a:gd name="connsiteY1" fmla="*/ 516293 h 1424473"/>
                <a:gd name="connsiteX2" fmla="*/ 0 w 357191"/>
                <a:gd name="connsiteY2" fmla="*/ 1424473 h 1424473"/>
              </a:gdLst>
              <a:ahLst/>
              <a:cxnLst>
                <a:cxn ang="0">
                  <a:pos x="connsiteX0" y="connsiteY0"/>
                </a:cxn>
                <a:cxn ang="0">
                  <a:pos x="connsiteX1" y="connsiteY1"/>
                </a:cxn>
                <a:cxn ang="0">
                  <a:pos x="connsiteX2" y="connsiteY2"/>
                </a:cxn>
              </a:cxnLst>
              <a:rect l="l" t="t" r="r" b="b"/>
              <a:pathLst>
                <a:path w="357191" h="1424473">
                  <a:moveTo>
                    <a:pt x="342122" y="0"/>
                  </a:moveTo>
                  <a:cubicBezTo>
                    <a:pt x="358191" y="139440"/>
                    <a:pt x="374261" y="278881"/>
                    <a:pt x="317241" y="516293"/>
                  </a:cubicBezTo>
                  <a:cubicBezTo>
                    <a:pt x="260221" y="753705"/>
                    <a:pt x="130110" y="1089089"/>
                    <a:pt x="0" y="1424473"/>
                  </a:cubicBezTo>
                </a:path>
              </a:pathLst>
            </a:custGeom>
            <a:noFill/>
            <a:ln w="190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5" name="テキスト ボックス 264">
              <a:extLst>
                <a:ext uri="{FF2B5EF4-FFF2-40B4-BE49-F238E27FC236}">
                  <a16:creationId xmlns:a16="http://schemas.microsoft.com/office/drawing/2014/main" id="{14359A23-E5DF-4582-8E10-70D7B8A6F842}"/>
                </a:ext>
              </a:extLst>
            </p:cNvPr>
            <p:cNvSpPr txBox="1"/>
            <p:nvPr/>
          </p:nvSpPr>
          <p:spPr>
            <a:xfrm>
              <a:off x="3888769" y="2713180"/>
              <a:ext cx="574196" cy="24622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rPr>
                <a:t>Mask1</a:t>
              </a:r>
              <a:endParaRPr kumimoji="1" lang="ja-JP" altLang="en-US" sz="10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endParaRPr>
            </a:p>
          </p:txBody>
        </p:sp>
        <p:sp>
          <p:nvSpPr>
            <p:cNvPr id="266" name="テキスト ボックス 265">
              <a:extLst>
                <a:ext uri="{FF2B5EF4-FFF2-40B4-BE49-F238E27FC236}">
                  <a16:creationId xmlns:a16="http://schemas.microsoft.com/office/drawing/2014/main" id="{0ABCE852-A955-49A5-BA1D-3CA61E5A53F6}"/>
                </a:ext>
              </a:extLst>
            </p:cNvPr>
            <p:cNvSpPr txBox="1"/>
            <p:nvPr/>
          </p:nvSpPr>
          <p:spPr>
            <a:xfrm>
              <a:off x="4182961" y="3520026"/>
              <a:ext cx="537327"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rPr>
                <a:t>Mask2</a:t>
              </a:r>
              <a:endParaRPr kumimoji="1" lang="ja-JP" altLang="en-US" sz="9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endParaRPr>
            </a:p>
          </p:txBody>
        </p:sp>
      </p:grpSp>
      <p:grpSp>
        <p:nvGrpSpPr>
          <p:cNvPr id="18" name="グループ化 17">
            <a:extLst>
              <a:ext uri="{FF2B5EF4-FFF2-40B4-BE49-F238E27FC236}">
                <a16:creationId xmlns:a16="http://schemas.microsoft.com/office/drawing/2014/main" id="{DF328A44-B8A6-4BA8-8A96-4DBD66902FA3}"/>
              </a:ext>
            </a:extLst>
          </p:cNvPr>
          <p:cNvGrpSpPr/>
          <p:nvPr/>
        </p:nvGrpSpPr>
        <p:grpSpPr>
          <a:xfrm>
            <a:off x="6675500" y="2317491"/>
            <a:ext cx="1553622" cy="1997664"/>
            <a:chOff x="5151500" y="2317491"/>
            <a:chExt cx="1553622" cy="1997664"/>
          </a:xfrm>
        </p:grpSpPr>
        <p:sp>
          <p:nvSpPr>
            <p:cNvPr id="259" name="フリーフォーム: 図形 258">
              <a:extLst>
                <a:ext uri="{FF2B5EF4-FFF2-40B4-BE49-F238E27FC236}">
                  <a16:creationId xmlns:a16="http://schemas.microsoft.com/office/drawing/2014/main" id="{FEAD66C4-157E-4C9C-AF6B-8B5AC5E80380}"/>
                </a:ext>
              </a:extLst>
            </p:cNvPr>
            <p:cNvSpPr/>
            <p:nvPr/>
          </p:nvSpPr>
          <p:spPr>
            <a:xfrm>
              <a:off x="5151500" y="2317491"/>
              <a:ext cx="1394927" cy="755780"/>
            </a:xfrm>
            <a:custGeom>
              <a:avLst/>
              <a:gdLst>
                <a:gd name="connsiteX0" fmla="*/ 0 w 1859902"/>
                <a:gd name="connsiteY0" fmla="*/ 0 h 1007706"/>
                <a:gd name="connsiteX1" fmla="*/ 864637 w 1859902"/>
                <a:gd name="connsiteY1" fmla="*/ 646922 h 1007706"/>
                <a:gd name="connsiteX2" fmla="*/ 1859902 w 1859902"/>
                <a:gd name="connsiteY2" fmla="*/ 1007706 h 1007706"/>
              </a:gdLst>
              <a:ahLst/>
              <a:cxnLst>
                <a:cxn ang="0">
                  <a:pos x="connsiteX0" y="connsiteY0"/>
                </a:cxn>
                <a:cxn ang="0">
                  <a:pos x="connsiteX1" y="connsiteY1"/>
                </a:cxn>
                <a:cxn ang="0">
                  <a:pos x="connsiteX2" y="connsiteY2"/>
                </a:cxn>
              </a:cxnLst>
              <a:rect l="l" t="t" r="r" b="b"/>
              <a:pathLst>
                <a:path w="1859902" h="1007706">
                  <a:moveTo>
                    <a:pt x="0" y="0"/>
                  </a:moveTo>
                  <a:cubicBezTo>
                    <a:pt x="277326" y="239485"/>
                    <a:pt x="554653" y="478971"/>
                    <a:pt x="864637" y="646922"/>
                  </a:cubicBezTo>
                  <a:cubicBezTo>
                    <a:pt x="1174621" y="814873"/>
                    <a:pt x="1517261" y="911289"/>
                    <a:pt x="1859902" y="1007706"/>
                  </a:cubicBezTo>
                </a:path>
              </a:pathLst>
            </a:custGeom>
            <a:noFill/>
            <a:ln w="190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0" name="フリーフォーム: 図形 259">
              <a:extLst>
                <a:ext uri="{FF2B5EF4-FFF2-40B4-BE49-F238E27FC236}">
                  <a16:creationId xmlns:a16="http://schemas.microsoft.com/office/drawing/2014/main" id="{D99AE993-C897-4A43-96D8-A1295A96AA92}"/>
                </a:ext>
              </a:extLst>
            </p:cNvPr>
            <p:cNvSpPr/>
            <p:nvPr/>
          </p:nvSpPr>
          <p:spPr>
            <a:xfrm>
              <a:off x="5915776" y="2858666"/>
              <a:ext cx="677304" cy="1413588"/>
            </a:xfrm>
            <a:custGeom>
              <a:avLst/>
              <a:gdLst>
                <a:gd name="connsiteX0" fmla="*/ 1113 w 903072"/>
                <a:gd name="connsiteY0" fmla="*/ 0 h 1884784"/>
                <a:gd name="connsiteX1" fmla="*/ 144183 w 903072"/>
                <a:gd name="connsiteY1" fmla="*/ 901959 h 1884784"/>
                <a:gd name="connsiteX2" fmla="*/ 903072 w 903072"/>
                <a:gd name="connsiteY2" fmla="*/ 1884784 h 1884784"/>
              </a:gdLst>
              <a:ahLst/>
              <a:cxnLst>
                <a:cxn ang="0">
                  <a:pos x="connsiteX0" y="connsiteY0"/>
                </a:cxn>
                <a:cxn ang="0">
                  <a:pos x="connsiteX1" y="connsiteY1"/>
                </a:cxn>
                <a:cxn ang="0">
                  <a:pos x="connsiteX2" y="connsiteY2"/>
                </a:cxn>
              </a:cxnLst>
              <a:rect l="l" t="t" r="r" b="b"/>
              <a:pathLst>
                <a:path w="903072" h="1884784">
                  <a:moveTo>
                    <a:pt x="1113" y="0"/>
                  </a:moveTo>
                  <a:cubicBezTo>
                    <a:pt x="-2515" y="293914"/>
                    <a:pt x="-6143" y="587828"/>
                    <a:pt x="144183" y="901959"/>
                  </a:cubicBezTo>
                  <a:cubicBezTo>
                    <a:pt x="294509" y="1216090"/>
                    <a:pt x="598790" y="1550437"/>
                    <a:pt x="903072" y="1884784"/>
                  </a:cubicBezTo>
                </a:path>
              </a:pathLst>
            </a:custGeom>
            <a:noFill/>
            <a:ln w="190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7" name="テキスト ボックス 266">
              <a:extLst>
                <a:ext uri="{FF2B5EF4-FFF2-40B4-BE49-F238E27FC236}">
                  <a16:creationId xmlns:a16="http://schemas.microsoft.com/office/drawing/2014/main" id="{6F18EA29-FE66-49A5-87C3-0CFF6AB05415}"/>
                </a:ext>
              </a:extLst>
            </p:cNvPr>
            <p:cNvSpPr txBox="1"/>
            <p:nvPr/>
          </p:nvSpPr>
          <p:spPr>
            <a:xfrm>
              <a:off x="6130926" y="2789669"/>
              <a:ext cx="574196" cy="24622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rPr>
                <a:t>Mask3</a:t>
              </a:r>
              <a:endParaRPr kumimoji="1" lang="ja-JP" altLang="en-US" sz="10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endParaRPr>
            </a:p>
          </p:txBody>
        </p:sp>
        <p:sp>
          <p:nvSpPr>
            <p:cNvPr id="268" name="テキスト ボックス 267">
              <a:extLst>
                <a:ext uri="{FF2B5EF4-FFF2-40B4-BE49-F238E27FC236}">
                  <a16:creationId xmlns:a16="http://schemas.microsoft.com/office/drawing/2014/main" id="{C519B107-C9A3-4457-A318-C2A1189F7BC2}"/>
                </a:ext>
              </a:extLst>
            </p:cNvPr>
            <p:cNvSpPr txBox="1"/>
            <p:nvPr/>
          </p:nvSpPr>
          <p:spPr>
            <a:xfrm>
              <a:off x="5956133" y="4068934"/>
              <a:ext cx="574196" cy="24622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rPr>
                <a:t>Mask4</a:t>
              </a:r>
              <a:endParaRPr kumimoji="1" lang="ja-JP" altLang="en-US" sz="10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endParaRPr>
            </a:p>
          </p:txBody>
        </p:sp>
      </p:grpSp>
      <p:sp>
        <p:nvSpPr>
          <p:cNvPr id="270" name="フリーフォーム: 図形 269">
            <a:extLst>
              <a:ext uri="{FF2B5EF4-FFF2-40B4-BE49-F238E27FC236}">
                <a16:creationId xmlns:a16="http://schemas.microsoft.com/office/drawing/2014/main" id="{029B5F1D-8D62-46FB-8F67-0F7D4893AF62}"/>
              </a:ext>
            </a:extLst>
          </p:cNvPr>
          <p:cNvSpPr/>
          <p:nvPr/>
        </p:nvSpPr>
        <p:spPr>
          <a:xfrm>
            <a:off x="3563742" y="3152582"/>
            <a:ext cx="1950098" cy="1347485"/>
          </a:xfrm>
          <a:custGeom>
            <a:avLst/>
            <a:gdLst>
              <a:gd name="connsiteX0" fmla="*/ 2600131 w 2600131"/>
              <a:gd name="connsiteY0" fmla="*/ 0 h 2233126"/>
              <a:gd name="connsiteX1" fmla="*/ 0 w 2600131"/>
              <a:gd name="connsiteY1" fmla="*/ 0 h 2233126"/>
              <a:gd name="connsiteX2" fmla="*/ 0 w 2600131"/>
              <a:gd name="connsiteY2" fmla="*/ 2233126 h 2233126"/>
            </a:gdLst>
            <a:ahLst/>
            <a:cxnLst>
              <a:cxn ang="0">
                <a:pos x="connsiteX0" y="connsiteY0"/>
              </a:cxn>
              <a:cxn ang="0">
                <a:pos x="connsiteX1" y="connsiteY1"/>
              </a:cxn>
              <a:cxn ang="0">
                <a:pos x="connsiteX2" y="connsiteY2"/>
              </a:cxn>
            </a:cxnLst>
            <a:rect l="l" t="t" r="r" b="b"/>
            <a:pathLst>
              <a:path w="2600131" h="2233126">
                <a:moveTo>
                  <a:pt x="2600131" y="0"/>
                </a:moveTo>
                <a:lnTo>
                  <a:pt x="0" y="0"/>
                </a:lnTo>
                <a:lnTo>
                  <a:pt x="0" y="2233126"/>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2" name="テキスト ボックス 271">
            <a:extLst>
              <a:ext uri="{FF2B5EF4-FFF2-40B4-BE49-F238E27FC236}">
                <a16:creationId xmlns:a16="http://schemas.microsoft.com/office/drawing/2014/main" id="{8EE9175A-D3B2-4D0B-8BE2-43BA4C4FDEE2}"/>
              </a:ext>
            </a:extLst>
          </p:cNvPr>
          <p:cNvSpPr txBox="1"/>
          <p:nvPr/>
        </p:nvSpPr>
        <p:spPr>
          <a:xfrm rot="16200000">
            <a:off x="3277718" y="3705670"/>
            <a:ext cx="1154479" cy="6463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Vision prediction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(64x64x3)</a:t>
            </a:r>
            <a:endParaRPr kumimoji="1" lang="ja-JP" altLang="en-US"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cxnSp>
        <p:nvCxnSpPr>
          <p:cNvPr id="274" name="直線コネクタ 273">
            <a:extLst>
              <a:ext uri="{FF2B5EF4-FFF2-40B4-BE49-F238E27FC236}">
                <a16:creationId xmlns:a16="http://schemas.microsoft.com/office/drawing/2014/main" id="{102A65A3-682E-4779-B71A-C37E3D03BCA5}"/>
              </a:ext>
            </a:extLst>
          </p:cNvPr>
          <p:cNvCxnSpPr/>
          <p:nvPr/>
        </p:nvCxnSpPr>
        <p:spPr>
          <a:xfrm flipV="1">
            <a:off x="2287660" y="4852331"/>
            <a:ext cx="0" cy="536796"/>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5" name="直線コネクタ 274">
            <a:extLst>
              <a:ext uri="{FF2B5EF4-FFF2-40B4-BE49-F238E27FC236}">
                <a16:creationId xmlns:a16="http://schemas.microsoft.com/office/drawing/2014/main" id="{F41A2E7A-2CE1-4034-B2DE-9E666ED25347}"/>
              </a:ext>
            </a:extLst>
          </p:cNvPr>
          <p:cNvCxnSpPr/>
          <p:nvPr/>
        </p:nvCxnSpPr>
        <p:spPr>
          <a:xfrm flipV="1">
            <a:off x="3563741" y="4817341"/>
            <a:ext cx="0" cy="536796"/>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6" name="テキスト ボックス 275">
            <a:extLst>
              <a:ext uri="{FF2B5EF4-FFF2-40B4-BE49-F238E27FC236}">
                <a16:creationId xmlns:a16="http://schemas.microsoft.com/office/drawing/2014/main" id="{20A618E9-D6B2-4CDC-BEC4-44C7EFFCBB14}"/>
              </a:ext>
            </a:extLst>
          </p:cNvPr>
          <p:cNvSpPr txBox="1"/>
          <p:nvPr/>
        </p:nvSpPr>
        <p:spPr>
          <a:xfrm rot="16200000">
            <a:off x="1885299" y="5059937"/>
            <a:ext cx="1216416"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Proprioception target</a:t>
            </a:r>
            <a:endParaRPr kumimoji="1" lang="ja-JP" altLang="en-US"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277" name="テキスト ボックス 276">
            <a:extLst>
              <a:ext uri="{FF2B5EF4-FFF2-40B4-BE49-F238E27FC236}">
                <a16:creationId xmlns:a16="http://schemas.microsoft.com/office/drawing/2014/main" id="{77B125F2-C9B1-4857-81BB-909CD804C2B7}"/>
              </a:ext>
            </a:extLst>
          </p:cNvPr>
          <p:cNvSpPr txBox="1"/>
          <p:nvPr/>
        </p:nvSpPr>
        <p:spPr>
          <a:xfrm rot="16200000">
            <a:off x="3326543" y="4829883"/>
            <a:ext cx="859198"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Vision target</a:t>
            </a:r>
            <a:endParaRPr kumimoji="1" lang="ja-JP" altLang="en-US"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grpSp>
        <p:nvGrpSpPr>
          <p:cNvPr id="4" name="グループ化 3">
            <a:extLst>
              <a:ext uri="{FF2B5EF4-FFF2-40B4-BE49-F238E27FC236}">
                <a16:creationId xmlns:a16="http://schemas.microsoft.com/office/drawing/2014/main" id="{DA7BB922-B8B2-4AF9-A36D-A7B152FCF41A}"/>
              </a:ext>
            </a:extLst>
          </p:cNvPr>
          <p:cNvGrpSpPr/>
          <p:nvPr/>
        </p:nvGrpSpPr>
        <p:grpSpPr>
          <a:xfrm>
            <a:off x="2063553" y="4504860"/>
            <a:ext cx="1795299" cy="280683"/>
            <a:chOff x="539552" y="4504859"/>
            <a:chExt cx="1795299" cy="280683"/>
          </a:xfrm>
        </p:grpSpPr>
        <p:sp>
          <p:nvSpPr>
            <p:cNvPr id="278" name="テキスト ボックス 277">
              <a:extLst>
                <a:ext uri="{FF2B5EF4-FFF2-40B4-BE49-F238E27FC236}">
                  <a16:creationId xmlns:a16="http://schemas.microsoft.com/office/drawing/2014/main" id="{762434B5-1760-4DDA-9FD4-8CDD33F59943}"/>
                </a:ext>
              </a:extLst>
            </p:cNvPr>
            <p:cNvSpPr txBox="1"/>
            <p:nvPr/>
          </p:nvSpPr>
          <p:spPr>
            <a:xfrm>
              <a:off x="539552" y="4508543"/>
              <a:ext cx="526106"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rPr>
                <a:t>Error</a:t>
              </a:r>
              <a:endParaRPr kumimoji="1" lang="ja-JP" altLang="en-US" sz="12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endParaRPr>
            </a:p>
          </p:txBody>
        </p:sp>
        <p:sp>
          <p:nvSpPr>
            <p:cNvPr id="279" name="テキスト ボックス 278">
              <a:extLst>
                <a:ext uri="{FF2B5EF4-FFF2-40B4-BE49-F238E27FC236}">
                  <a16:creationId xmlns:a16="http://schemas.microsoft.com/office/drawing/2014/main" id="{0F115087-1687-4455-BE3E-FCF7BB0E8380}"/>
                </a:ext>
              </a:extLst>
            </p:cNvPr>
            <p:cNvSpPr txBox="1"/>
            <p:nvPr/>
          </p:nvSpPr>
          <p:spPr>
            <a:xfrm>
              <a:off x="1808745" y="4504859"/>
              <a:ext cx="526106"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rPr>
                <a:t>Error</a:t>
              </a:r>
              <a:endParaRPr kumimoji="1" lang="ja-JP" altLang="en-US" sz="12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endParaRPr>
            </a:p>
          </p:txBody>
        </p:sp>
      </p:grpSp>
      <p:grpSp>
        <p:nvGrpSpPr>
          <p:cNvPr id="13" name="グループ化 12">
            <a:extLst>
              <a:ext uri="{FF2B5EF4-FFF2-40B4-BE49-F238E27FC236}">
                <a16:creationId xmlns:a16="http://schemas.microsoft.com/office/drawing/2014/main" id="{C9480B96-10CE-4064-B69D-EF141D536845}"/>
              </a:ext>
            </a:extLst>
          </p:cNvPr>
          <p:cNvGrpSpPr/>
          <p:nvPr/>
        </p:nvGrpSpPr>
        <p:grpSpPr>
          <a:xfrm>
            <a:off x="5136886" y="3483481"/>
            <a:ext cx="523507" cy="137424"/>
            <a:chOff x="3905797" y="3483481"/>
            <a:chExt cx="523507" cy="137424"/>
          </a:xfrm>
        </p:grpSpPr>
        <p:sp>
          <p:nvSpPr>
            <p:cNvPr id="205" name="Freeform 2722">
              <a:extLst>
                <a:ext uri="{FF2B5EF4-FFF2-40B4-BE49-F238E27FC236}">
                  <a16:creationId xmlns:a16="http://schemas.microsoft.com/office/drawing/2014/main" id="{A74AA22E-0D2E-43A1-938E-7F869A371335}"/>
                </a:ext>
              </a:extLst>
            </p:cNvPr>
            <p:cNvSpPr/>
            <p:nvPr/>
          </p:nvSpPr>
          <p:spPr>
            <a:xfrm rot="5400000" flipV="1">
              <a:off x="4116388" y="3300137"/>
              <a:ext cx="106143" cy="519689"/>
            </a:xfrm>
            <a:custGeom>
              <a:avLst/>
              <a:gdLst>
                <a:gd name="connsiteX0" fmla="*/ 80 w 166988"/>
                <a:gd name="connsiteY0" fmla="*/ 817489 h 817595"/>
                <a:gd name="connsiteX1" fmla="*/ 80 w 166988"/>
                <a:gd name="connsiteY1" fmla="*/ -106 h 817595"/>
                <a:gd name="connsiteX2" fmla="*/ 167068 w 166988"/>
                <a:gd name="connsiteY2" fmla="*/ -106 h 817595"/>
              </a:gdLst>
              <a:ahLst/>
              <a:cxnLst>
                <a:cxn ang="0">
                  <a:pos x="connsiteX0" y="connsiteY0"/>
                </a:cxn>
                <a:cxn ang="0">
                  <a:pos x="connsiteX1" y="connsiteY1"/>
                </a:cxn>
                <a:cxn ang="0">
                  <a:pos x="connsiteX2" y="connsiteY2"/>
                </a:cxn>
              </a:cxnLst>
              <a:rect l="l" t="t" r="r" b="b"/>
              <a:pathLst>
                <a:path w="166988" h="817595">
                  <a:moveTo>
                    <a:pt x="80" y="817489"/>
                  </a:moveTo>
                  <a:lnTo>
                    <a:pt x="80" y="-106"/>
                  </a:lnTo>
                  <a:lnTo>
                    <a:pt x="167068" y="-106"/>
                  </a:lnTo>
                </a:path>
              </a:pathLst>
            </a:custGeom>
            <a:noFill/>
            <a:ln w="22736"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 name="直線コネクタ 4">
              <a:extLst>
                <a:ext uri="{FF2B5EF4-FFF2-40B4-BE49-F238E27FC236}">
                  <a16:creationId xmlns:a16="http://schemas.microsoft.com/office/drawing/2014/main" id="{B97FE01A-9451-4A29-B497-D15E3F87DD4F}"/>
                </a:ext>
              </a:extLst>
            </p:cNvPr>
            <p:cNvCxnSpPr/>
            <p:nvPr/>
          </p:nvCxnSpPr>
          <p:spPr>
            <a:xfrm flipV="1">
              <a:off x="3905797" y="3483481"/>
              <a:ext cx="0" cy="13742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4" name="グループ化 13">
            <a:extLst>
              <a:ext uri="{FF2B5EF4-FFF2-40B4-BE49-F238E27FC236}">
                <a16:creationId xmlns:a16="http://schemas.microsoft.com/office/drawing/2014/main" id="{F39DAC5E-57D1-4C26-B56B-769576FCB7DB}"/>
              </a:ext>
            </a:extLst>
          </p:cNvPr>
          <p:cNvGrpSpPr/>
          <p:nvPr/>
        </p:nvGrpSpPr>
        <p:grpSpPr>
          <a:xfrm>
            <a:off x="2083612" y="1154464"/>
            <a:ext cx="6404877" cy="3337412"/>
            <a:chOff x="565481" y="1159555"/>
            <a:chExt cx="6404877" cy="3337412"/>
          </a:xfrm>
        </p:grpSpPr>
        <p:grpSp>
          <p:nvGrpSpPr>
            <p:cNvPr id="42" name="Graphic 2535">
              <a:extLst>
                <a:ext uri="{FF2B5EF4-FFF2-40B4-BE49-F238E27FC236}">
                  <a16:creationId xmlns:a16="http://schemas.microsoft.com/office/drawing/2014/main" id="{B240C9F5-441F-4C39-846C-CD48D437F1F4}"/>
                </a:ext>
              </a:extLst>
            </p:cNvPr>
            <p:cNvGrpSpPr/>
            <p:nvPr/>
          </p:nvGrpSpPr>
          <p:grpSpPr>
            <a:xfrm>
              <a:off x="3085884" y="1184837"/>
              <a:ext cx="1449741" cy="275231"/>
              <a:chOff x="4282967" y="508916"/>
              <a:chExt cx="2171957" cy="412342"/>
            </a:xfrm>
          </p:grpSpPr>
          <p:sp>
            <p:nvSpPr>
              <p:cNvPr id="43" name="Freeform 2708">
                <a:extLst>
                  <a:ext uri="{FF2B5EF4-FFF2-40B4-BE49-F238E27FC236}">
                    <a16:creationId xmlns:a16="http://schemas.microsoft.com/office/drawing/2014/main" id="{959FB7F7-CD40-4866-B645-886F6F8DB57B}"/>
                  </a:ext>
                </a:extLst>
              </p:cNvPr>
              <p:cNvSpPr/>
              <p:nvPr/>
            </p:nvSpPr>
            <p:spPr>
              <a:xfrm flipV="1">
                <a:off x="4289505" y="508917"/>
                <a:ext cx="2165419" cy="403474"/>
              </a:xfrm>
              <a:custGeom>
                <a:avLst/>
                <a:gdLst>
                  <a:gd name="connsiteX0" fmla="*/ 1014489 w 2165419"/>
                  <a:gd name="connsiteY0" fmla="*/ -484 h 403474"/>
                  <a:gd name="connsiteX1" fmla="*/ 43 w 2165419"/>
                  <a:gd name="connsiteY1" fmla="*/ -484 h 403474"/>
                  <a:gd name="connsiteX2" fmla="*/ 43 w 2165419"/>
                  <a:gd name="connsiteY2" fmla="*/ 402990 h 403474"/>
                  <a:gd name="connsiteX3" fmla="*/ 2165462 w 2165419"/>
                  <a:gd name="connsiteY3" fmla="*/ 402990 h 403474"/>
                  <a:gd name="connsiteX4" fmla="*/ 2165462 w 2165419"/>
                  <a:gd name="connsiteY4" fmla="*/ -484 h 40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419" h="403474">
                    <a:moveTo>
                      <a:pt x="1014489" y="-484"/>
                    </a:moveTo>
                    <a:lnTo>
                      <a:pt x="43" y="-484"/>
                    </a:lnTo>
                    <a:lnTo>
                      <a:pt x="43" y="402990"/>
                    </a:lnTo>
                    <a:lnTo>
                      <a:pt x="2165462" y="402990"/>
                    </a:lnTo>
                    <a:lnTo>
                      <a:pt x="2165462" y="-484"/>
                    </a:lnTo>
                    <a:close/>
                  </a:path>
                </a:pathLst>
              </a:custGeom>
              <a:solidFill>
                <a:srgbClr val="FFFFFF"/>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2709">
                <a:extLst>
                  <a:ext uri="{FF2B5EF4-FFF2-40B4-BE49-F238E27FC236}">
                    <a16:creationId xmlns:a16="http://schemas.microsoft.com/office/drawing/2014/main" id="{B62CC43B-29AD-47AC-8614-2A8A6C0C0C4E}"/>
                  </a:ext>
                </a:extLst>
              </p:cNvPr>
              <p:cNvSpPr/>
              <p:nvPr/>
            </p:nvSpPr>
            <p:spPr>
              <a:xfrm flipV="1">
                <a:off x="4289505" y="508916"/>
                <a:ext cx="2165418" cy="403475"/>
              </a:xfrm>
              <a:custGeom>
                <a:avLst/>
                <a:gdLst>
                  <a:gd name="connsiteX0" fmla="*/ 1014502 w 2165418"/>
                  <a:gd name="connsiteY0" fmla="*/ -667 h 403475"/>
                  <a:gd name="connsiteX1" fmla="*/ 56 w 2165418"/>
                  <a:gd name="connsiteY1" fmla="*/ -667 h 403475"/>
                  <a:gd name="connsiteX2" fmla="*/ 56 w 2165418"/>
                  <a:gd name="connsiteY2" fmla="*/ 402808 h 403475"/>
                  <a:gd name="connsiteX3" fmla="*/ 2165475 w 2165418"/>
                  <a:gd name="connsiteY3" fmla="*/ 402808 h 403475"/>
                  <a:gd name="connsiteX4" fmla="*/ 2165475 w 2165418"/>
                  <a:gd name="connsiteY4" fmla="*/ -667 h 40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418" h="403475">
                    <a:moveTo>
                      <a:pt x="1014502" y="-667"/>
                    </a:moveTo>
                    <a:lnTo>
                      <a:pt x="56" y="-667"/>
                    </a:lnTo>
                    <a:lnTo>
                      <a:pt x="56" y="402808"/>
                    </a:lnTo>
                    <a:lnTo>
                      <a:pt x="2165475" y="402808"/>
                    </a:lnTo>
                    <a:lnTo>
                      <a:pt x="2165475" y="-667"/>
                    </a:lnTo>
                    <a:close/>
                  </a:path>
                </a:pathLst>
              </a:custGeom>
              <a:noFill/>
              <a:ln w="22736"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TextBox 2710">
                <a:extLst>
                  <a:ext uri="{FF2B5EF4-FFF2-40B4-BE49-F238E27FC236}">
                    <a16:creationId xmlns:a16="http://schemas.microsoft.com/office/drawing/2014/main" id="{A12CE793-BE8B-49F2-BC0E-F175616E5864}"/>
                  </a:ext>
                </a:extLst>
              </p:cNvPr>
              <p:cNvSpPr txBox="1"/>
              <p:nvPr/>
            </p:nvSpPr>
            <p:spPr>
              <a:xfrm>
                <a:off x="4282967" y="540849"/>
                <a:ext cx="1746422" cy="38040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Executive</a:t>
                </a:r>
                <a:r>
                  <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rPr>
                  <a:t> LSTM</a:t>
                </a:r>
              </a:p>
            </p:txBody>
          </p:sp>
        </p:grpSp>
        <p:sp>
          <p:nvSpPr>
            <p:cNvPr id="47" name="Freeform 2714">
              <a:extLst>
                <a:ext uri="{FF2B5EF4-FFF2-40B4-BE49-F238E27FC236}">
                  <a16:creationId xmlns:a16="http://schemas.microsoft.com/office/drawing/2014/main" id="{D2CB0AA7-75F1-49D1-8950-DC7378211896}"/>
                </a:ext>
              </a:extLst>
            </p:cNvPr>
            <p:cNvSpPr/>
            <p:nvPr/>
          </p:nvSpPr>
          <p:spPr>
            <a:xfrm flipV="1">
              <a:off x="2284842" y="1851267"/>
              <a:ext cx="1313520" cy="459504"/>
            </a:xfrm>
            <a:custGeom>
              <a:avLst/>
              <a:gdLst>
                <a:gd name="connsiteX0" fmla="*/ 858027 w 1715995"/>
                <a:gd name="connsiteY0" fmla="*/ -582 h 688415"/>
                <a:gd name="connsiteX1" fmla="*/ 42 w 1715995"/>
                <a:gd name="connsiteY1" fmla="*/ -582 h 688415"/>
                <a:gd name="connsiteX2" fmla="*/ 42 w 1715995"/>
                <a:gd name="connsiteY2" fmla="*/ 687834 h 688415"/>
                <a:gd name="connsiteX3" fmla="*/ 1716037 w 1715995"/>
                <a:gd name="connsiteY3" fmla="*/ 687834 h 688415"/>
                <a:gd name="connsiteX4" fmla="*/ 1716037 w 1715995"/>
                <a:gd name="connsiteY4" fmla="*/ -582 h 68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995" h="688415">
                  <a:moveTo>
                    <a:pt x="858027" y="-582"/>
                  </a:moveTo>
                  <a:lnTo>
                    <a:pt x="42" y="-582"/>
                  </a:lnTo>
                  <a:lnTo>
                    <a:pt x="42" y="687834"/>
                  </a:lnTo>
                  <a:lnTo>
                    <a:pt x="1716037" y="687834"/>
                  </a:lnTo>
                  <a:lnTo>
                    <a:pt x="1716037" y="-582"/>
                  </a:lnTo>
                  <a:close/>
                </a:path>
              </a:pathLst>
            </a:custGeom>
            <a:solidFill>
              <a:schemeClr val="bg1"/>
            </a:solidFill>
            <a:ln w="22737"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TextBox 2716">
              <a:extLst>
                <a:ext uri="{FF2B5EF4-FFF2-40B4-BE49-F238E27FC236}">
                  <a16:creationId xmlns:a16="http://schemas.microsoft.com/office/drawing/2014/main" id="{27BC514D-03DF-42B8-BD2A-37D083CC8F17}"/>
                </a:ext>
              </a:extLst>
            </p:cNvPr>
            <p:cNvSpPr txBox="1"/>
            <p:nvPr/>
          </p:nvSpPr>
          <p:spPr>
            <a:xfrm>
              <a:off x="2320198" y="1887581"/>
              <a:ext cx="1249060"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rPr>
                <a:t>Multi-Layer</a:t>
              </a: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 LSTM</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for Motor</a:t>
              </a: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49" name="TextBox 2717">
              <a:extLst>
                <a:ext uri="{FF2B5EF4-FFF2-40B4-BE49-F238E27FC236}">
                  <a16:creationId xmlns:a16="http://schemas.microsoft.com/office/drawing/2014/main" id="{9919B1B3-04A6-4567-9397-CD49B72AC586}"/>
                </a:ext>
              </a:extLst>
            </p:cNvPr>
            <p:cNvSpPr txBox="1"/>
            <p:nvPr/>
          </p:nvSpPr>
          <p:spPr>
            <a:xfrm>
              <a:off x="2584150" y="2053553"/>
              <a:ext cx="184731"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51" name="TextBox 2719">
              <a:extLst>
                <a:ext uri="{FF2B5EF4-FFF2-40B4-BE49-F238E27FC236}">
                  <a16:creationId xmlns:a16="http://schemas.microsoft.com/office/drawing/2014/main" id="{C2706DD8-8BDF-4145-B3E0-335B047D1774}"/>
                </a:ext>
              </a:extLst>
            </p:cNvPr>
            <p:cNvSpPr txBox="1"/>
            <p:nvPr/>
          </p:nvSpPr>
          <p:spPr>
            <a:xfrm>
              <a:off x="2768037" y="2053553"/>
              <a:ext cx="184731"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cxnSp>
          <p:nvCxnSpPr>
            <p:cNvPr id="250" name="直線コネクタ 249">
              <a:extLst>
                <a:ext uri="{FF2B5EF4-FFF2-40B4-BE49-F238E27FC236}">
                  <a16:creationId xmlns:a16="http://schemas.microsoft.com/office/drawing/2014/main" id="{804F656B-5C6E-4C50-B8FD-1ACA3A6D9A7F}"/>
                </a:ext>
              </a:extLst>
            </p:cNvPr>
            <p:cNvCxnSpPr/>
            <p:nvPr/>
          </p:nvCxnSpPr>
          <p:spPr>
            <a:xfrm flipH="1">
              <a:off x="3126758" y="1454148"/>
              <a:ext cx="655804" cy="36882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1" name="直線コネクタ 250">
              <a:extLst>
                <a:ext uri="{FF2B5EF4-FFF2-40B4-BE49-F238E27FC236}">
                  <a16:creationId xmlns:a16="http://schemas.microsoft.com/office/drawing/2014/main" id="{3D5B6E40-22C1-491F-A52C-6BD15B455CFA}"/>
                </a:ext>
              </a:extLst>
            </p:cNvPr>
            <p:cNvCxnSpPr>
              <a:cxnSpLocks/>
            </p:cNvCxnSpPr>
            <p:nvPr/>
          </p:nvCxnSpPr>
          <p:spPr>
            <a:xfrm>
              <a:off x="3796229" y="1461146"/>
              <a:ext cx="655804" cy="36882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1" name="テキスト ボックス 270">
              <a:extLst>
                <a:ext uri="{FF2B5EF4-FFF2-40B4-BE49-F238E27FC236}">
                  <a16:creationId xmlns:a16="http://schemas.microsoft.com/office/drawing/2014/main" id="{3343B09D-BDCD-4740-9432-1235DE1F7BCC}"/>
                </a:ext>
              </a:extLst>
            </p:cNvPr>
            <p:cNvSpPr txBox="1"/>
            <p:nvPr/>
          </p:nvSpPr>
          <p:spPr>
            <a:xfrm rot="16200000">
              <a:off x="341830" y="3615676"/>
              <a:ext cx="1300917"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Proprioception prediction</a:t>
              </a:r>
              <a:endParaRPr kumimoji="1" lang="ja-JP" altLang="en-US"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285" name="テキスト ボックス 284">
              <a:extLst>
                <a:ext uri="{FF2B5EF4-FFF2-40B4-BE49-F238E27FC236}">
                  <a16:creationId xmlns:a16="http://schemas.microsoft.com/office/drawing/2014/main" id="{52A47842-E834-40EB-9A07-7F0E2E5E3E9D}"/>
                </a:ext>
              </a:extLst>
            </p:cNvPr>
            <p:cNvSpPr txBox="1"/>
            <p:nvPr/>
          </p:nvSpPr>
          <p:spPr>
            <a:xfrm>
              <a:off x="979303" y="1159555"/>
              <a:ext cx="1720344" cy="261610"/>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Probabilistic Latent state</a:t>
              </a:r>
            </a:p>
          </p:txBody>
        </p:sp>
        <p:sp>
          <p:nvSpPr>
            <p:cNvPr id="286" name="テキスト ボックス 285">
              <a:extLst>
                <a:ext uri="{FF2B5EF4-FFF2-40B4-BE49-F238E27FC236}">
                  <a16:creationId xmlns:a16="http://schemas.microsoft.com/office/drawing/2014/main" id="{05E34356-326C-4A28-97DC-6961F99DD711}"/>
                </a:ext>
              </a:extLst>
            </p:cNvPr>
            <p:cNvSpPr txBox="1"/>
            <p:nvPr/>
          </p:nvSpPr>
          <p:spPr>
            <a:xfrm>
              <a:off x="565481" y="1841345"/>
              <a:ext cx="1340432" cy="21929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825"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Probabilistic Latent state</a:t>
              </a:r>
            </a:p>
          </p:txBody>
        </p:sp>
        <p:cxnSp>
          <p:nvCxnSpPr>
            <p:cNvPr id="288" name="直線コネクタ 287">
              <a:extLst>
                <a:ext uri="{FF2B5EF4-FFF2-40B4-BE49-F238E27FC236}">
                  <a16:creationId xmlns:a16="http://schemas.microsoft.com/office/drawing/2014/main" id="{287DE926-0BA2-4985-A982-48E6F3D70B44}"/>
                </a:ext>
              </a:extLst>
            </p:cNvPr>
            <p:cNvCxnSpPr>
              <a:cxnSpLocks/>
            </p:cNvCxnSpPr>
            <p:nvPr/>
          </p:nvCxnSpPr>
          <p:spPr>
            <a:xfrm>
              <a:off x="2657658" y="1300829"/>
              <a:ext cx="403796"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0" name="直線コネクタ 289">
              <a:extLst>
                <a:ext uri="{FF2B5EF4-FFF2-40B4-BE49-F238E27FC236}">
                  <a16:creationId xmlns:a16="http://schemas.microsoft.com/office/drawing/2014/main" id="{50E77D9D-2473-4786-82D7-7A30DEE0F12B}"/>
                </a:ext>
              </a:extLst>
            </p:cNvPr>
            <p:cNvCxnSpPr>
              <a:cxnSpLocks/>
            </p:cNvCxnSpPr>
            <p:nvPr/>
          </p:nvCxnSpPr>
          <p:spPr>
            <a:xfrm>
              <a:off x="1867133" y="1961189"/>
              <a:ext cx="403796"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6A23BAA7-22E5-4276-B755-18AC326C4305}"/>
                </a:ext>
              </a:extLst>
            </p:cNvPr>
            <p:cNvSpPr txBox="1"/>
            <p:nvPr/>
          </p:nvSpPr>
          <p:spPr>
            <a:xfrm>
              <a:off x="5389476" y="1935032"/>
              <a:ext cx="158088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Pixel image </a:t>
              </a:r>
              <a:r>
                <a:rPr kumimoji="1" lang="en-US" altLang="ja-JP" sz="10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(40x40x3)</a:t>
              </a:r>
              <a:endParaRPr kumimoji="1" lang="ja-JP" altLang="en-US" sz="11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8" name="テキスト ボックス 7">
              <a:extLst>
                <a:ext uri="{FF2B5EF4-FFF2-40B4-BE49-F238E27FC236}">
                  <a16:creationId xmlns:a16="http://schemas.microsoft.com/office/drawing/2014/main" id="{80E4B7ED-5A3B-440B-8591-C193B3AD1A78}"/>
                </a:ext>
              </a:extLst>
            </p:cNvPr>
            <p:cNvSpPr txBox="1"/>
            <p:nvPr/>
          </p:nvSpPr>
          <p:spPr>
            <a:xfrm>
              <a:off x="1260741" y="2157595"/>
              <a:ext cx="1016625"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8 joint angles</a:t>
              </a:r>
              <a:endParaRPr kumimoji="1" lang="ja-JP" altLang="en-US" sz="11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grpSp>
          <p:nvGrpSpPr>
            <p:cNvPr id="12" name="グループ化 11">
              <a:extLst>
                <a:ext uri="{FF2B5EF4-FFF2-40B4-BE49-F238E27FC236}">
                  <a16:creationId xmlns:a16="http://schemas.microsoft.com/office/drawing/2014/main" id="{A402937C-9D96-4472-9B52-ED25974DB90F}"/>
                </a:ext>
              </a:extLst>
            </p:cNvPr>
            <p:cNvGrpSpPr/>
            <p:nvPr/>
          </p:nvGrpSpPr>
          <p:grpSpPr>
            <a:xfrm>
              <a:off x="5291460" y="2188770"/>
              <a:ext cx="1387879" cy="809855"/>
              <a:chOff x="5584372" y="2188770"/>
              <a:chExt cx="1387879" cy="809855"/>
            </a:xfrm>
          </p:grpSpPr>
          <p:sp>
            <p:nvSpPr>
              <p:cNvPr id="252" name="フリーフォーム: 図形 251">
                <a:extLst>
                  <a:ext uri="{FF2B5EF4-FFF2-40B4-BE49-F238E27FC236}">
                    <a16:creationId xmlns:a16="http://schemas.microsoft.com/office/drawing/2014/main" id="{483895AA-42B4-4FC6-B0BA-45EA1339B0CC}"/>
                  </a:ext>
                </a:extLst>
              </p:cNvPr>
              <p:cNvSpPr/>
              <p:nvPr/>
            </p:nvSpPr>
            <p:spPr>
              <a:xfrm>
                <a:off x="5584372" y="2188770"/>
                <a:ext cx="1364930" cy="809855"/>
              </a:xfrm>
              <a:custGeom>
                <a:avLst/>
                <a:gdLst>
                  <a:gd name="connsiteX0" fmla="*/ 0 w 1847461"/>
                  <a:gd name="connsiteY0" fmla="*/ 0 h 1250302"/>
                  <a:gd name="connsiteX1" fmla="*/ 1847461 w 1847461"/>
                  <a:gd name="connsiteY1" fmla="*/ 0 h 1250302"/>
                  <a:gd name="connsiteX2" fmla="*/ 1847461 w 1847461"/>
                  <a:gd name="connsiteY2" fmla="*/ 1250302 h 1250302"/>
                </a:gdLst>
                <a:ahLst/>
                <a:cxnLst>
                  <a:cxn ang="0">
                    <a:pos x="connsiteX0" y="connsiteY0"/>
                  </a:cxn>
                  <a:cxn ang="0">
                    <a:pos x="connsiteX1" y="connsiteY1"/>
                  </a:cxn>
                  <a:cxn ang="0">
                    <a:pos x="connsiteX2" y="connsiteY2"/>
                  </a:cxn>
                </a:cxnLst>
                <a:rect l="l" t="t" r="r" b="b"/>
                <a:pathLst>
                  <a:path w="1847461" h="1250302">
                    <a:moveTo>
                      <a:pt x="0" y="0"/>
                    </a:moveTo>
                    <a:lnTo>
                      <a:pt x="1847461" y="0"/>
                    </a:lnTo>
                    <a:lnTo>
                      <a:pt x="1847461" y="1250302"/>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0" name="直線コネクタ 9">
                <a:extLst>
                  <a:ext uri="{FF2B5EF4-FFF2-40B4-BE49-F238E27FC236}">
                    <a16:creationId xmlns:a16="http://schemas.microsoft.com/office/drawing/2014/main" id="{F2F84439-517B-468A-AF92-E01A40566D21}"/>
                  </a:ext>
                </a:extLst>
              </p:cNvPr>
              <p:cNvCxnSpPr/>
              <p:nvPr/>
            </p:nvCxnSpPr>
            <p:spPr>
              <a:xfrm>
                <a:off x="6778312" y="2188770"/>
                <a:ext cx="193939"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1" name="グループ化 10">
              <a:extLst>
                <a:ext uri="{FF2B5EF4-FFF2-40B4-BE49-F238E27FC236}">
                  <a16:creationId xmlns:a16="http://schemas.microsoft.com/office/drawing/2014/main" id="{5D5237AD-13B8-450D-ABCB-5ACABAA678BC}"/>
                </a:ext>
              </a:extLst>
            </p:cNvPr>
            <p:cNvGrpSpPr/>
            <p:nvPr/>
          </p:nvGrpSpPr>
          <p:grpSpPr>
            <a:xfrm>
              <a:off x="747225" y="2191528"/>
              <a:ext cx="1525781" cy="2293839"/>
              <a:chOff x="1040137" y="2191528"/>
              <a:chExt cx="1525781" cy="2293839"/>
            </a:xfrm>
          </p:grpSpPr>
          <p:sp>
            <p:nvSpPr>
              <p:cNvPr id="269" name="フリーフォーム: 図形 268">
                <a:extLst>
                  <a:ext uri="{FF2B5EF4-FFF2-40B4-BE49-F238E27FC236}">
                    <a16:creationId xmlns:a16="http://schemas.microsoft.com/office/drawing/2014/main" id="{879B55F2-6085-4049-A89D-79B49F88A348}"/>
                  </a:ext>
                </a:extLst>
              </p:cNvPr>
              <p:cNvSpPr/>
              <p:nvPr/>
            </p:nvSpPr>
            <p:spPr>
              <a:xfrm>
                <a:off x="1058531" y="2191528"/>
                <a:ext cx="1507387" cy="2293839"/>
              </a:xfrm>
              <a:custGeom>
                <a:avLst/>
                <a:gdLst>
                  <a:gd name="connsiteX0" fmla="*/ 2139820 w 2139820"/>
                  <a:gd name="connsiteY0" fmla="*/ 0 h 3657600"/>
                  <a:gd name="connsiteX1" fmla="*/ 0 w 2139820"/>
                  <a:gd name="connsiteY1" fmla="*/ 0 h 3657600"/>
                  <a:gd name="connsiteX2" fmla="*/ 0 w 2139820"/>
                  <a:gd name="connsiteY2" fmla="*/ 3657600 h 3657600"/>
                </a:gdLst>
                <a:ahLst/>
                <a:cxnLst>
                  <a:cxn ang="0">
                    <a:pos x="connsiteX0" y="connsiteY0"/>
                  </a:cxn>
                  <a:cxn ang="0">
                    <a:pos x="connsiteX1" y="connsiteY1"/>
                  </a:cxn>
                  <a:cxn ang="0">
                    <a:pos x="connsiteX2" y="connsiteY2"/>
                  </a:cxn>
                </a:cxnLst>
                <a:rect l="l" t="t" r="r" b="b"/>
                <a:pathLst>
                  <a:path w="2139820" h="3657600">
                    <a:moveTo>
                      <a:pt x="2139820" y="0"/>
                    </a:moveTo>
                    <a:lnTo>
                      <a:pt x="0" y="0"/>
                    </a:lnTo>
                    <a:lnTo>
                      <a:pt x="0" y="3657600"/>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49" name="直線コネクタ 148">
                <a:extLst>
                  <a:ext uri="{FF2B5EF4-FFF2-40B4-BE49-F238E27FC236}">
                    <a16:creationId xmlns:a16="http://schemas.microsoft.com/office/drawing/2014/main" id="{418097CC-7473-46C0-BC38-2B58E7D24F67}"/>
                  </a:ext>
                </a:extLst>
              </p:cNvPr>
              <p:cNvCxnSpPr>
                <a:cxnSpLocks/>
              </p:cNvCxnSpPr>
              <p:nvPr/>
            </p:nvCxnSpPr>
            <p:spPr>
              <a:xfrm flipH="1">
                <a:off x="1040137" y="2193627"/>
                <a:ext cx="193939"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0" name="Freeform 2704">
              <a:extLst>
                <a:ext uri="{FF2B5EF4-FFF2-40B4-BE49-F238E27FC236}">
                  <a16:creationId xmlns:a16="http://schemas.microsoft.com/office/drawing/2014/main" id="{2C05F410-F08E-447B-8167-BBBB990569C6}"/>
                </a:ext>
              </a:extLst>
            </p:cNvPr>
            <p:cNvSpPr/>
            <p:nvPr/>
          </p:nvSpPr>
          <p:spPr>
            <a:xfrm flipV="1">
              <a:off x="3964027" y="1851674"/>
              <a:ext cx="1444253" cy="459504"/>
            </a:xfrm>
            <a:custGeom>
              <a:avLst/>
              <a:gdLst>
                <a:gd name="connsiteX0" fmla="*/ 858151 w 1715995"/>
                <a:gd name="connsiteY0" fmla="*/ -582 h 688415"/>
                <a:gd name="connsiteX1" fmla="*/ 165 w 1715995"/>
                <a:gd name="connsiteY1" fmla="*/ -582 h 688415"/>
                <a:gd name="connsiteX2" fmla="*/ 165 w 1715995"/>
                <a:gd name="connsiteY2" fmla="*/ 687834 h 688415"/>
                <a:gd name="connsiteX3" fmla="*/ 1716161 w 1715995"/>
                <a:gd name="connsiteY3" fmla="*/ 687834 h 688415"/>
                <a:gd name="connsiteX4" fmla="*/ 1716161 w 1715995"/>
                <a:gd name="connsiteY4" fmla="*/ -582 h 68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995" h="688415">
                  <a:moveTo>
                    <a:pt x="858151" y="-582"/>
                  </a:moveTo>
                  <a:lnTo>
                    <a:pt x="165" y="-582"/>
                  </a:lnTo>
                  <a:lnTo>
                    <a:pt x="165" y="687834"/>
                  </a:lnTo>
                  <a:lnTo>
                    <a:pt x="1716161" y="687834"/>
                  </a:lnTo>
                  <a:lnTo>
                    <a:pt x="1716161" y="-582"/>
                  </a:lnTo>
                  <a:close/>
                </a:path>
              </a:pathLst>
            </a:custGeom>
            <a:solidFill>
              <a:schemeClr val="bg1"/>
            </a:solidFill>
            <a:ln w="22737"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TextBox 2724">
              <a:extLst>
                <a:ext uri="{FF2B5EF4-FFF2-40B4-BE49-F238E27FC236}">
                  <a16:creationId xmlns:a16="http://schemas.microsoft.com/office/drawing/2014/main" id="{7357B461-32E8-495A-95D0-2B4CE9EB0D73}"/>
                </a:ext>
              </a:extLst>
            </p:cNvPr>
            <p:cNvSpPr txBox="1"/>
            <p:nvPr/>
          </p:nvSpPr>
          <p:spPr>
            <a:xfrm>
              <a:off x="3897670" y="1847641"/>
              <a:ext cx="1596900"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rPr>
                <a:t>Multi-Layer</a:t>
              </a: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 </a:t>
              </a:r>
              <a:r>
                <a:rPr kumimoji="0" lang="en-US" sz="1050" b="0" i="0" u="none" strike="noStrike" kern="1200" cap="none" spc="0" normalizeH="0" baseline="0" noProof="0" dirty="0" err="1">
                  <a:ln>
                    <a:noFill/>
                  </a:ln>
                  <a:solidFill>
                    <a:srgbClr val="000000"/>
                  </a:solidFill>
                  <a:effectLst/>
                  <a:uLnTx/>
                  <a:uFillTx/>
                  <a:latin typeface="Arial"/>
                  <a:ea typeface="+mn-ea"/>
                  <a:cs typeface="Arial"/>
                  <a:sym typeface="Arial"/>
                  <a:rtl val="0"/>
                </a:rPr>
                <a:t>convLSTM</a:t>
              </a: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for Vision</a:t>
              </a: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grpSp>
      <p:sp>
        <p:nvSpPr>
          <p:cNvPr id="15" name="テキスト ボックス 14">
            <a:extLst>
              <a:ext uri="{FF2B5EF4-FFF2-40B4-BE49-F238E27FC236}">
                <a16:creationId xmlns:a16="http://schemas.microsoft.com/office/drawing/2014/main" id="{CCF4839C-B8FA-4AF2-8E15-754EB09F1566}"/>
              </a:ext>
            </a:extLst>
          </p:cNvPr>
          <p:cNvSpPr txBox="1"/>
          <p:nvPr/>
        </p:nvSpPr>
        <p:spPr>
          <a:xfrm>
            <a:off x="4856143" y="3110732"/>
            <a:ext cx="764953"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Read-out</a:t>
            </a:r>
            <a:endParaRPr kumimoji="1" lang="ja-JP" altLang="en-US"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155" name="テキスト ボックス 154">
            <a:extLst>
              <a:ext uri="{FF2B5EF4-FFF2-40B4-BE49-F238E27FC236}">
                <a16:creationId xmlns:a16="http://schemas.microsoft.com/office/drawing/2014/main" id="{3CB7DA0B-B898-45C4-BB71-9AD9FAD27828}"/>
              </a:ext>
            </a:extLst>
          </p:cNvPr>
          <p:cNvSpPr txBox="1"/>
          <p:nvPr/>
        </p:nvSpPr>
        <p:spPr>
          <a:xfrm>
            <a:off x="7492946" y="3178698"/>
            <a:ext cx="764953"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Read-out</a:t>
            </a:r>
            <a:endParaRPr kumimoji="1" lang="ja-JP" altLang="en-US"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16" name="テキスト ボックス 15">
            <a:extLst>
              <a:ext uri="{FF2B5EF4-FFF2-40B4-BE49-F238E27FC236}">
                <a16:creationId xmlns:a16="http://schemas.microsoft.com/office/drawing/2014/main" id="{89EA7DF3-156F-4D2C-915E-F438DE601DF0}"/>
              </a:ext>
            </a:extLst>
          </p:cNvPr>
          <p:cNvSpPr txBox="1"/>
          <p:nvPr/>
        </p:nvSpPr>
        <p:spPr>
          <a:xfrm>
            <a:off x="5357439" y="3936791"/>
            <a:ext cx="670376"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Write-in</a:t>
            </a:r>
            <a:endParaRPr kumimoji="1" lang="ja-JP" altLang="en-US"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157" name="テキスト ボックス 156">
            <a:extLst>
              <a:ext uri="{FF2B5EF4-FFF2-40B4-BE49-F238E27FC236}">
                <a16:creationId xmlns:a16="http://schemas.microsoft.com/office/drawing/2014/main" id="{2B1B3FA6-B1A6-4CFE-9B10-9E7380461295}"/>
              </a:ext>
            </a:extLst>
          </p:cNvPr>
          <p:cNvSpPr txBox="1"/>
          <p:nvPr/>
        </p:nvSpPr>
        <p:spPr>
          <a:xfrm>
            <a:off x="7572667" y="4384572"/>
            <a:ext cx="670376"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Write-in</a:t>
            </a:r>
            <a:endParaRPr kumimoji="1" lang="ja-JP" altLang="en-US"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134" name="タイトル 1">
            <a:extLst>
              <a:ext uri="{FF2B5EF4-FFF2-40B4-BE49-F238E27FC236}">
                <a16:creationId xmlns:a16="http://schemas.microsoft.com/office/drawing/2014/main" id="{4E068B6A-D609-413B-A2BC-B4AB681BFDF1}"/>
              </a:ext>
            </a:extLst>
          </p:cNvPr>
          <p:cNvSpPr txBox="1">
            <a:spLocks/>
          </p:cNvSpPr>
          <p:nvPr/>
        </p:nvSpPr>
        <p:spPr bwMode="auto">
          <a:xfrm>
            <a:off x="1807839" y="92047"/>
            <a:ext cx="8640960" cy="8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3600" b="0" i="0" u="none" strike="noStrike" kern="0" cap="none" spc="0" normalizeH="0" baseline="0" noProof="0" dirty="0">
                <a:ln>
                  <a:noFill/>
                </a:ln>
                <a:solidFill>
                  <a:srgbClr val="000000"/>
                </a:solidFill>
                <a:effectLst/>
                <a:uLnTx/>
                <a:uFillTx/>
                <a:latin typeface="Arial"/>
                <a:ea typeface="ＭＳ Ｐゴシック"/>
                <a:cs typeface="+mj-cs"/>
              </a:rPr>
              <a:t>Learning</a:t>
            </a:r>
            <a:endParaRPr kumimoji="1" lang="ja-JP" altLang="en-US" sz="3600" b="0" i="0" u="none" strike="noStrike" kern="0" cap="none" spc="0" normalizeH="0" baseline="0" noProof="0" dirty="0">
              <a:ln>
                <a:noFill/>
              </a:ln>
              <a:solidFill>
                <a:srgbClr val="000000"/>
              </a:solidFill>
              <a:effectLst/>
              <a:uLnTx/>
              <a:uFillTx/>
              <a:latin typeface="Arial"/>
              <a:ea typeface="ＭＳ Ｐゴシック"/>
              <a:cs typeface="+mj-cs"/>
            </a:endParaRPr>
          </a:p>
        </p:txBody>
      </p:sp>
      <p:grpSp>
        <p:nvGrpSpPr>
          <p:cNvPr id="135" name="グループ化 134">
            <a:extLst>
              <a:ext uri="{FF2B5EF4-FFF2-40B4-BE49-F238E27FC236}">
                <a16:creationId xmlns:a16="http://schemas.microsoft.com/office/drawing/2014/main" id="{7F2DA725-2408-416F-B3CC-BD7E2A1DFCD1}"/>
              </a:ext>
            </a:extLst>
          </p:cNvPr>
          <p:cNvGrpSpPr/>
          <p:nvPr/>
        </p:nvGrpSpPr>
        <p:grpSpPr>
          <a:xfrm>
            <a:off x="6912918" y="1792008"/>
            <a:ext cx="1694723" cy="219291"/>
            <a:chOff x="5388917" y="1792007"/>
            <a:chExt cx="1694723" cy="219291"/>
          </a:xfrm>
        </p:grpSpPr>
        <p:sp>
          <p:nvSpPr>
            <p:cNvPr id="136" name="テキスト ボックス 135">
              <a:extLst>
                <a:ext uri="{FF2B5EF4-FFF2-40B4-BE49-F238E27FC236}">
                  <a16:creationId xmlns:a16="http://schemas.microsoft.com/office/drawing/2014/main" id="{4442EFAF-6BBD-4092-9F78-3919ADF0EBAA}"/>
                </a:ext>
              </a:extLst>
            </p:cNvPr>
            <p:cNvSpPr txBox="1"/>
            <p:nvPr/>
          </p:nvSpPr>
          <p:spPr>
            <a:xfrm>
              <a:off x="5743208" y="1792007"/>
              <a:ext cx="1340432" cy="21929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825"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Probabilistic Latent state</a:t>
              </a:r>
            </a:p>
          </p:txBody>
        </p:sp>
        <p:cxnSp>
          <p:nvCxnSpPr>
            <p:cNvPr id="137" name="直線コネクタ 136">
              <a:extLst>
                <a:ext uri="{FF2B5EF4-FFF2-40B4-BE49-F238E27FC236}">
                  <a16:creationId xmlns:a16="http://schemas.microsoft.com/office/drawing/2014/main" id="{5877A41C-6931-4334-BA5D-1B015F8B2DF3}"/>
                </a:ext>
              </a:extLst>
            </p:cNvPr>
            <p:cNvCxnSpPr>
              <a:cxnSpLocks/>
            </p:cNvCxnSpPr>
            <p:nvPr/>
          </p:nvCxnSpPr>
          <p:spPr>
            <a:xfrm>
              <a:off x="5388917" y="1902573"/>
              <a:ext cx="403796" cy="0"/>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 name="グループ化 20">
            <a:extLst>
              <a:ext uri="{FF2B5EF4-FFF2-40B4-BE49-F238E27FC236}">
                <a16:creationId xmlns:a16="http://schemas.microsoft.com/office/drawing/2014/main" id="{1FB6A7E1-99FA-4AF8-BA68-AF1836DE0401}"/>
              </a:ext>
            </a:extLst>
          </p:cNvPr>
          <p:cNvGrpSpPr/>
          <p:nvPr/>
        </p:nvGrpSpPr>
        <p:grpSpPr>
          <a:xfrm>
            <a:off x="2233687" y="1373386"/>
            <a:ext cx="6510753" cy="2970775"/>
            <a:chOff x="709686" y="1373385"/>
            <a:chExt cx="6510753" cy="2970775"/>
          </a:xfrm>
        </p:grpSpPr>
        <p:grpSp>
          <p:nvGrpSpPr>
            <p:cNvPr id="6" name="グループ化 5">
              <a:extLst>
                <a:ext uri="{FF2B5EF4-FFF2-40B4-BE49-F238E27FC236}">
                  <a16:creationId xmlns:a16="http://schemas.microsoft.com/office/drawing/2014/main" id="{CD4143E8-B315-4CB6-B079-3E46C07A86A5}"/>
                </a:ext>
              </a:extLst>
            </p:cNvPr>
            <p:cNvGrpSpPr/>
            <p:nvPr/>
          </p:nvGrpSpPr>
          <p:grpSpPr>
            <a:xfrm>
              <a:off x="709686" y="1373385"/>
              <a:ext cx="6510753" cy="2970775"/>
              <a:chOff x="705351" y="1368100"/>
              <a:chExt cx="6510753" cy="2970775"/>
            </a:xfrm>
          </p:grpSpPr>
          <p:cxnSp>
            <p:nvCxnSpPr>
              <p:cNvPr id="300" name="直線コネクタ 299">
                <a:extLst>
                  <a:ext uri="{FF2B5EF4-FFF2-40B4-BE49-F238E27FC236}">
                    <a16:creationId xmlns:a16="http://schemas.microsoft.com/office/drawing/2014/main" id="{6AB504EB-77B0-46D2-AA83-3650AEEA84DC}"/>
                  </a:ext>
                </a:extLst>
              </p:cNvPr>
              <p:cNvCxnSpPr>
                <a:cxnSpLocks/>
              </p:cNvCxnSpPr>
              <p:nvPr/>
            </p:nvCxnSpPr>
            <p:spPr>
              <a:xfrm flipH="1" flipV="1">
                <a:off x="4016640" y="1650095"/>
                <a:ext cx="133691" cy="79744"/>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1" name="直線コネクタ 300">
                <a:extLst>
                  <a:ext uri="{FF2B5EF4-FFF2-40B4-BE49-F238E27FC236}">
                    <a16:creationId xmlns:a16="http://schemas.microsoft.com/office/drawing/2014/main" id="{31C42225-CD1D-49EA-9624-EE416F770998}"/>
                  </a:ext>
                </a:extLst>
              </p:cNvPr>
              <p:cNvCxnSpPr/>
              <p:nvPr/>
            </p:nvCxnSpPr>
            <p:spPr>
              <a:xfrm flipV="1">
                <a:off x="4641145" y="3307431"/>
                <a:ext cx="0" cy="20544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5" name="直線コネクタ 304">
                <a:extLst>
                  <a:ext uri="{FF2B5EF4-FFF2-40B4-BE49-F238E27FC236}">
                    <a16:creationId xmlns:a16="http://schemas.microsoft.com/office/drawing/2014/main" id="{9A52EB4D-9E85-4325-9170-9EEEAFFD2941}"/>
                  </a:ext>
                </a:extLst>
              </p:cNvPr>
              <p:cNvCxnSpPr/>
              <p:nvPr/>
            </p:nvCxnSpPr>
            <p:spPr>
              <a:xfrm flipV="1">
                <a:off x="6719043" y="3739760"/>
                <a:ext cx="0" cy="20544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6" name="直線コネクタ 305">
                <a:extLst>
                  <a:ext uri="{FF2B5EF4-FFF2-40B4-BE49-F238E27FC236}">
                    <a16:creationId xmlns:a16="http://schemas.microsoft.com/office/drawing/2014/main" id="{430CDB5E-F3FB-4B05-8B49-2418580A9D89}"/>
                  </a:ext>
                </a:extLst>
              </p:cNvPr>
              <p:cNvCxnSpPr>
                <a:cxnSpLocks/>
              </p:cNvCxnSpPr>
              <p:nvPr/>
            </p:nvCxnSpPr>
            <p:spPr>
              <a:xfrm flipV="1">
                <a:off x="4567808" y="2350052"/>
                <a:ext cx="28094" cy="140127"/>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0" name="直線コネクタ 309">
                <a:extLst>
                  <a:ext uri="{FF2B5EF4-FFF2-40B4-BE49-F238E27FC236}">
                    <a16:creationId xmlns:a16="http://schemas.microsoft.com/office/drawing/2014/main" id="{3EF54515-661B-4ECF-8CCD-B50515EBD07A}"/>
                  </a:ext>
                </a:extLst>
              </p:cNvPr>
              <p:cNvCxnSpPr/>
              <p:nvPr/>
            </p:nvCxnSpPr>
            <p:spPr>
              <a:xfrm flipV="1">
                <a:off x="1978138" y="3860876"/>
                <a:ext cx="0" cy="20544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1" name="直線コネクタ 310">
                <a:extLst>
                  <a:ext uri="{FF2B5EF4-FFF2-40B4-BE49-F238E27FC236}">
                    <a16:creationId xmlns:a16="http://schemas.microsoft.com/office/drawing/2014/main" id="{9583BC75-2346-4D60-A9EE-FBAF1A10D54C}"/>
                  </a:ext>
                </a:extLst>
              </p:cNvPr>
              <p:cNvCxnSpPr/>
              <p:nvPr/>
            </p:nvCxnSpPr>
            <p:spPr>
              <a:xfrm flipV="1">
                <a:off x="705351" y="3847744"/>
                <a:ext cx="0" cy="20544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2" name="直線コネクタ 311">
                <a:extLst>
                  <a:ext uri="{FF2B5EF4-FFF2-40B4-BE49-F238E27FC236}">
                    <a16:creationId xmlns:a16="http://schemas.microsoft.com/office/drawing/2014/main" id="{978B80AE-9E85-440E-9322-10D0B8D838DC}"/>
                  </a:ext>
                </a:extLst>
              </p:cNvPr>
              <p:cNvCxnSpPr>
                <a:cxnSpLocks/>
              </p:cNvCxnSpPr>
              <p:nvPr/>
            </p:nvCxnSpPr>
            <p:spPr>
              <a:xfrm rot="16200000" flipH="1" flipV="1">
                <a:off x="3774691" y="2534344"/>
                <a:ext cx="0" cy="205440"/>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3" name="直線コネクタ 312">
                <a:extLst>
                  <a:ext uri="{FF2B5EF4-FFF2-40B4-BE49-F238E27FC236}">
                    <a16:creationId xmlns:a16="http://schemas.microsoft.com/office/drawing/2014/main" id="{E9628A43-9938-477E-9ED1-C56CC9539041}"/>
                  </a:ext>
                </a:extLst>
              </p:cNvPr>
              <p:cNvCxnSpPr>
                <a:cxnSpLocks/>
              </p:cNvCxnSpPr>
              <p:nvPr/>
            </p:nvCxnSpPr>
            <p:spPr>
              <a:xfrm rot="16200000" flipH="1" flipV="1">
                <a:off x="2029273" y="1918440"/>
                <a:ext cx="0" cy="20544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4" name="直線コネクタ 313">
                <a:extLst>
                  <a:ext uri="{FF2B5EF4-FFF2-40B4-BE49-F238E27FC236}">
                    <a16:creationId xmlns:a16="http://schemas.microsoft.com/office/drawing/2014/main" id="{6DFF2310-DDC6-4089-A7F5-63B8FD3A4558}"/>
                  </a:ext>
                </a:extLst>
              </p:cNvPr>
              <p:cNvCxnSpPr>
                <a:cxnSpLocks/>
              </p:cNvCxnSpPr>
              <p:nvPr/>
            </p:nvCxnSpPr>
            <p:spPr>
              <a:xfrm rot="5400000" flipV="1">
                <a:off x="5338413" y="3115409"/>
                <a:ext cx="0" cy="20544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5" name="直線コネクタ 314">
                <a:extLst>
                  <a:ext uri="{FF2B5EF4-FFF2-40B4-BE49-F238E27FC236}">
                    <a16:creationId xmlns:a16="http://schemas.microsoft.com/office/drawing/2014/main" id="{C3D5B4A6-E302-4307-92DB-749457F31A88}"/>
                  </a:ext>
                </a:extLst>
              </p:cNvPr>
              <p:cNvCxnSpPr>
                <a:cxnSpLocks/>
              </p:cNvCxnSpPr>
              <p:nvPr/>
            </p:nvCxnSpPr>
            <p:spPr>
              <a:xfrm rot="16200000" flipH="1" flipV="1">
                <a:off x="6193382" y="2146905"/>
                <a:ext cx="0" cy="20544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6" name="直線コネクタ 315">
                <a:extLst>
                  <a:ext uri="{FF2B5EF4-FFF2-40B4-BE49-F238E27FC236}">
                    <a16:creationId xmlns:a16="http://schemas.microsoft.com/office/drawing/2014/main" id="{48E73772-BBA2-4A17-A889-644CFD7AA06E}"/>
                  </a:ext>
                </a:extLst>
              </p:cNvPr>
              <p:cNvCxnSpPr>
                <a:cxnSpLocks/>
              </p:cNvCxnSpPr>
              <p:nvPr/>
            </p:nvCxnSpPr>
            <p:spPr>
              <a:xfrm rot="16200000" flipH="1" flipV="1">
                <a:off x="5914638" y="2483026"/>
                <a:ext cx="0" cy="205440"/>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7" name="直線コネクタ 316">
                <a:extLst>
                  <a:ext uri="{FF2B5EF4-FFF2-40B4-BE49-F238E27FC236}">
                    <a16:creationId xmlns:a16="http://schemas.microsoft.com/office/drawing/2014/main" id="{C8491160-4A1B-4536-94E2-72F4DF98CFC7}"/>
                  </a:ext>
                </a:extLst>
              </p:cNvPr>
              <p:cNvCxnSpPr>
                <a:cxnSpLocks/>
              </p:cNvCxnSpPr>
              <p:nvPr/>
            </p:nvCxnSpPr>
            <p:spPr>
              <a:xfrm rot="5400000" flipV="1">
                <a:off x="7113384" y="2989629"/>
                <a:ext cx="0" cy="20544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8" name="直線コネクタ 317">
                <a:extLst>
                  <a:ext uri="{FF2B5EF4-FFF2-40B4-BE49-F238E27FC236}">
                    <a16:creationId xmlns:a16="http://schemas.microsoft.com/office/drawing/2014/main" id="{F725E652-209C-4F83-BCCB-3F0A42A4C6D3}"/>
                  </a:ext>
                </a:extLst>
              </p:cNvPr>
              <p:cNvCxnSpPr>
                <a:cxnSpLocks/>
              </p:cNvCxnSpPr>
              <p:nvPr/>
            </p:nvCxnSpPr>
            <p:spPr>
              <a:xfrm rot="5400000" flipV="1">
                <a:off x="2768037" y="2989629"/>
                <a:ext cx="0" cy="20544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9" name="直線コネクタ 318">
                <a:extLst>
                  <a:ext uri="{FF2B5EF4-FFF2-40B4-BE49-F238E27FC236}">
                    <a16:creationId xmlns:a16="http://schemas.microsoft.com/office/drawing/2014/main" id="{9365AC04-4E01-463E-A842-1E80CD8ADF64}"/>
                  </a:ext>
                </a:extLst>
              </p:cNvPr>
              <p:cNvCxnSpPr>
                <a:cxnSpLocks/>
              </p:cNvCxnSpPr>
              <p:nvPr/>
            </p:nvCxnSpPr>
            <p:spPr>
              <a:xfrm rot="16200000" flipH="1" flipV="1">
                <a:off x="2845214" y="1265380"/>
                <a:ext cx="0" cy="20544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0" name="直線コネクタ 319">
                <a:extLst>
                  <a:ext uri="{FF2B5EF4-FFF2-40B4-BE49-F238E27FC236}">
                    <a16:creationId xmlns:a16="http://schemas.microsoft.com/office/drawing/2014/main" id="{6B0E8699-1120-489C-B587-19526536309C}"/>
                  </a:ext>
                </a:extLst>
              </p:cNvPr>
              <p:cNvCxnSpPr>
                <a:cxnSpLocks/>
              </p:cNvCxnSpPr>
              <p:nvPr/>
            </p:nvCxnSpPr>
            <p:spPr>
              <a:xfrm flipH="1" flipV="1">
                <a:off x="5675099" y="2658138"/>
                <a:ext cx="148319" cy="108857"/>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1" name="直線コネクタ 320">
                <a:extLst>
                  <a:ext uri="{FF2B5EF4-FFF2-40B4-BE49-F238E27FC236}">
                    <a16:creationId xmlns:a16="http://schemas.microsoft.com/office/drawing/2014/main" id="{0B516699-8659-42C7-908A-1704B5F2AA4D}"/>
                  </a:ext>
                </a:extLst>
              </p:cNvPr>
              <p:cNvCxnSpPr>
                <a:cxnSpLocks/>
              </p:cNvCxnSpPr>
              <p:nvPr/>
            </p:nvCxnSpPr>
            <p:spPr>
              <a:xfrm rot="16200000" flipH="1" flipV="1">
                <a:off x="5308783" y="4236155"/>
                <a:ext cx="0" cy="20544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6" name="直線コネクタ 325">
                <a:extLst>
                  <a:ext uri="{FF2B5EF4-FFF2-40B4-BE49-F238E27FC236}">
                    <a16:creationId xmlns:a16="http://schemas.microsoft.com/office/drawing/2014/main" id="{E992CE26-0CC9-42EC-A59C-08E37B9DE26A}"/>
                  </a:ext>
                </a:extLst>
              </p:cNvPr>
              <p:cNvCxnSpPr>
                <a:cxnSpLocks/>
              </p:cNvCxnSpPr>
              <p:nvPr/>
            </p:nvCxnSpPr>
            <p:spPr>
              <a:xfrm flipV="1">
                <a:off x="3458615" y="1633180"/>
                <a:ext cx="133691" cy="79744"/>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38" name="直線コネクタ 137">
              <a:extLst>
                <a:ext uri="{FF2B5EF4-FFF2-40B4-BE49-F238E27FC236}">
                  <a16:creationId xmlns:a16="http://schemas.microsoft.com/office/drawing/2014/main" id="{D30166BA-D0C5-4B7F-8A2E-F87EBA70A2C4}"/>
                </a:ext>
              </a:extLst>
            </p:cNvPr>
            <p:cNvCxnSpPr>
              <a:cxnSpLocks/>
            </p:cNvCxnSpPr>
            <p:nvPr/>
          </p:nvCxnSpPr>
          <p:spPr>
            <a:xfrm rot="5400000" flipV="1">
              <a:off x="5620347" y="1851726"/>
              <a:ext cx="0" cy="20544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42" name="グループ化 141">
            <a:extLst>
              <a:ext uri="{FF2B5EF4-FFF2-40B4-BE49-F238E27FC236}">
                <a16:creationId xmlns:a16="http://schemas.microsoft.com/office/drawing/2014/main" id="{71BC1D43-DAA9-49D5-9247-3A4DB8B8588B}"/>
              </a:ext>
            </a:extLst>
          </p:cNvPr>
          <p:cNvGrpSpPr/>
          <p:nvPr/>
        </p:nvGrpSpPr>
        <p:grpSpPr>
          <a:xfrm>
            <a:off x="2955558" y="1431064"/>
            <a:ext cx="6513283" cy="429592"/>
            <a:chOff x="1431557" y="1431064"/>
            <a:chExt cx="6513283" cy="429592"/>
          </a:xfrm>
        </p:grpSpPr>
        <p:grpSp>
          <p:nvGrpSpPr>
            <p:cNvPr id="143" name="グループ化 142">
              <a:extLst>
                <a:ext uri="{FF2B5EF4-FFF2-40B4-BE49-F238E27FC236}">
                  <a16:creationId xmlns:a16="http://schemas.microsoft.com/office/drawing/2014/main" id="{513F420E-83B0-4D4D-82C2-B57F49094D9A}"/>
                </a:ext>
              </a:extLst>
            </p:cNvPr>
            <p:cNvGrpSpPr/>
            <p:nvPr/>
          </p:nvGrpSpPr>
          <p:grpSpPr>
            <a:xfrm>
              <a:off x="1431557" y="1431064"/>
              <a:ext cx="1591023" cy="429592"/>
              <a:chOff x="1437427" y="1436155"/>
              <a:chExt cx="1591023" cy="429592"/>
            </a:xfrm>
          </p:grpSpPr>
          <p:sp>
            <p:nvSpPr>
              <p:cNvPr id="146" name="矢印: 下 145">
                <a:extLst>
                  <a:ext uri="{FF2B5EF4-FFF2-40B4-BE49-F238E27FC236}">
                    <a16:creationId xmlns:a16="http://schemas.microsoft.com/office/drawing/2014/main" id="{0B12E445-4C86-4841-BA0F-E506C1CFD707}"/>
                  </a:ext>
                </a:extLst>
              </p:cNvPr>
              <p:cNvSpPr/>
              <p:nvPr/>
            </p:nvSpPr>
            <p:spPr>
              <a:xfrm flipV="1">
                <a:off x="2302684" y="1469508"/>
                <a:ext cx="123119" cy="15856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7" name="テキスト ボックス 146">
                <a:extLst>
                  <a:ext uri="{FF2B5EF4-FFF2-40B4-BE49-F238E27FC236}">
                    <a16:creationId xmlns:a16="http://schemas.microsoft.com/office/drawing/2014/main" id="{A0AC734F-B0CF-4020-8927-BC4C2386216C}"/>
                  </a:ext>
                </a:extLst>
              </p:cNvPr>
              <p:cNvSpPr txBox="1"/>
              <p:nvPr/>
            </p:nvSpPr>
            <p:spPr>
              <a:xfrm>
                <a:off x="2388531" y="1436155"/>
                <a:ext cx="639919"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rPr>
                  <a:t>Update</a:t>
                </a:r>
                <a:endParaRPr kumimoji="1" lang="ja-JP" altLang="en-US"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endParaRPr>
              </a:p>
            </p:txBody>
          </p:sp>
          <p:sp>
            <p:nvSpPr>
              <p:cNvPr id="148" name="矢印: 下 147">
                <a:extLst>
                  <a:ext uri="{FF2B5EF4-FFF2-40B4-BE49-F238E27FC236}">
                    <a16:creationId xmlns:a16="http://schemas.microsoft.com/office/drawing/2014/main" id="{95463D12-6EA0-4305-BDA0-500AE2CC884D}"/>
                  </a:ext>
                </a:extLst>
              </p:cNvPr>
              <p:cNvSpPr/>
              <p:nvPr/>
            </p:nvSpPr>
            <p:spPr>
              <a:xfrm>
                <a:off x="1437427" y="1685870"/>
                <a:ext cx="123119" cy="15856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0" name="テキスト ボックス 149">
                <a:extLst>
                  <a:ext uri="{FF2B5EF4-FFF2-40B4-BE49-F238E27FC236}">
                    <a16:creationId xmlns:a16="http://schemas.microsoft.com/office/drawing/2014/main" id="{69B3E01D-D7E9-4E82-A33C-FF3AA5B07CF0}"/>
                  </a:ext>
                </a:extLst>
              </p:cNvPr>
              <p:cNvSpPr txBox="1"/>
              <p:nvPr/>
            </p:nvSpPr>
            <p:spPr>
              <a:xfrm>
                <a:off x="1521019" y="1604137"/>
                <a:ext cx="639919"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rPr>
                  <a:t>Update</a:t>
                </a:r>
                <a:endParaRPr kumimoji="1" lang="ja-JP" altLang="en-US"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endParaRPr>
              </a:p>
            </p:txBody>
          </p:sp>
        </p:grpSp>
        <p:sp>
          <p:nvSpPr>
            <p:cNvPr id="144" name="矢印: 下 143">
              <a:extLst>
                <a:ext uri="{FF2B5EF4-FFF2-40B4-BE49-F238E27FC236}">
                  <a16:creationId xmlns:a16="http://schemas.microsoft.com/office/drawing/2014/main" id="{7B2F46CD-5ADD-43CE-ABA4-24F0B8F287DD}"/>
                </a:ext>
              </a:extLst>
            </p:cNvPr>
            <p:cNvSpPr/>
            <p:nvPr/>
          </p:nvSpPr>
          <p:spPr>
            <a:xfrm>
              <a:off x="7206854" y="1586427"/>
              <a:ext cx="123119" cy="15856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5" name="テキスト ボックス 144">
              <a:extLst>
                <a:ext uri="{FF2B5EF4-FFF2-40B4-BE49-F238E27FC236}">
                  <a16:creationId xmlns:a16="http://schemas.microsoft.com/office/drawing/2014/main" id="{3295144B-82B3-4077-9A2C-2E7E70FA39E1}"/>
                </a:ext>
              </a:extLst>
            </p:cNvPr>
            <p:cNvSpPr txBox="1"/>
            <p:nvPr/>
          </p:nvSpPr>
          <p:spPr>
            <a:xfrm>
              <a:off x="7304921" y="1527727"/>
              <a:ext cx="639919"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rPr>
                <a:t>Update</a:t>
              </a:r>
              <a:endParaRPr kumimoji="1" lang="ja-JP" altLang="en-US"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endParaRPr>
            </a:p>
          </p:txBody>
        </p:sp>
      </p:grpSp>
      <p:grpSp>
        <p:nvGrpSpPr>
          <p:cNvPr id="151" name="グループ化 150">
            <a:extLst>
              <a:ext uri="{FF2B5EF4-FFF2-40B4-BE49-F238E27FC236}">
                <a16:creationId xmlns:a16="http://schemas.microsoft.com/office/drawing/2014/main" id="{924F1156-F216-4044-87E2-40CDFA8F49FA}"/>
              </a:ext>
            </a:extLst>
          </p:cNvPr>
          <p:cNvGrpSpPr/>
          <p:nvPr/>
        </p:nvGrpSpPr>
        <p:grpSpPr>
          <a:xfrm>
            <a:off x="1722830" y="987877"/>
            <a:ext cx="8002233" cy="1024122"/>
            <a:chOff x="198829" y="987876"/>
            <a:chExt cx="8002233" cy="1024122"/>
          </a:xfrm>
        </p:grpSpPr>
        <p:sp>
          <p:nvSpPr>
            <p:cNvPr id="152" name="テキスト ボックス 151">
              <a:extLst>
                <a:ext uri="{FF2B5EF4-FFF2-40B4-BE49-F238E27FC236}">
                  <a16:creationId xmlns:a16="http://schemas.microsoft.com/office/drawing/2014/main" id="{F4B47BA5-1086-41C9-A12F-E509587C7153}"/>
                </a:ext>
              </a:extLst>
            </p:cNvPr>
            <p:cNvSpPr txBox="1"/>
            <p:nvPr/>
          </p:nvSpPr>
          <p:spPr>
            <a:xfrm>
              <a:off x="6943987" y="1750388"/>
              <a:ext cx="125707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rPr>
                <a:t>Approx. posterior</a:t>
              </a:r>
              <a:endParaRPr kumimoji="1" lang="ja-JP" altLang="en-US"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endParaRPr>
            </a:p>
          </p:txBody>
        </p:sp>
        <p:sp>
          <p:nvSpPr>
            <p:cNvPr id="153" name="テキスト ボックス 152">
              <a:extLst>
                <a:ext uri="{FF2B5EF4-FFF2-40B4-BE49-F238E27FC236}">
                  <a16:creationId xmlns:a16="http://schemas.microsoft.com/office/drawing/2014/main" id="{B2CF6B3D-BE52-4B1B-89DE-9992518E3CE3}"/>
                </a:ext>
              </a:extLst>
            </p:cNvPr>
            <p:cNvSpPr txBox="1"/>
            <p:nvPr/>
          </p:nvSpPr>
          <p:spPr>
            <a:xfrm>
              <a:off x="1405070" y="987876"/>
              <a:ext cx="125707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rPr>
                <a:t>Approx. posterior</a:t>
              </a:r>
              <a:endParaRPr kumimoji="1" lang="ja-JP" altLang="en-US"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endParaRPr>
            </a:p>
          </p:txBody>
        </p:sp>
        <p:sp>
          <p:nvSpPr>
            <p:cNvPr id="154" name="テキスト ボックス 153">
              <a:extLst>
                <a:ext uri="{FF2B5EF4-FFF2-40B4-BE49-F238E27FC236}">
                  <a16:creationId xmlns:a16="http://schemas.microsoft.com/office/drawing/2014/main" id="{77FC5B97-1962-4D77-9E05-1612DA3ADC96}"/>
                </a:ext>
              </a:extLst>
            </p:cNvPr>
            <p:cNvSpPr txBox="1"/>
            <p:nvPr/>
          </p:nvSpPr>
          <p:spPr>
            <a:xfrm>
              <a:off x="198829" y="1661887"/>
              <a:ext cx="125707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rPr>
                <a:t>Approx. posterior</a:t>
              </a:r>
              <a:endParaRPr kumimoji="1" lang="ja-JP" altLang="en-US"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endParaRPr>
            </a:p>
          </p:txBody>
        </p:sp>
      </p:grpSp>
      <p:sp>
        <p:nvSpPr>
          <p:cNvPr id="156" name="テキスト ボックス 155">
            <a:extLst>
              <a:ext uri="{FF2B5EF4-FFF2-40B4-BE49-F238E27FC236}">
                <a16:creationId xmlns:a16="http://schemas.microsoft.com/office/drawing/2014/main" id="{8D94C890-6F3A-48DD-A62E-0071F24B363B}"/>
              </a:ext>
            </a:extLst>
          </p:cNvPr>
          <p:cNvSpPr txBox="1"/>
          <p:nvPr/>
        </p:nvSpPr>
        <p:spPr>
          <a:xfrm>
            <a:off x="4449689" y="4715885"/>
            <a:ext cx="16273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Peripheral vision</a:t>
            </a:r>
            <a:endParaRPr kumimoji="1" lang="ja-JP" altLang="en-US" sz="1400" b="1"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158" name="テキスト ボックス 157">
            <a:extLst>
              <a:ext uri="{FF2B5EF4-FFF2-40B4-BE49-F238E27FC236}">
                <a16:creationId xmlns:a16="http://schemas.microsoft.com/office/drawing/2014/main" id="{6DEFCFA4-3050-4C94-9524-FAF0F91EDAF9}"/>
              </a:ext>
            </a:extLst>
          </p:cNvPr>
          <p:cNvSpPr txBox="1"/>
          <p:nvPr/>
        </p:nvSpPr>
        <p:spPr>
          <a:xfrm>
            <a:off x="8040288" y="4698443"/>
            <a:ext cx="15247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Attended vision</a:t>
            </a:r>
            <a:endParaRPr kumimoji="1" lang="ja-JP" altLang="en-US" sz="1400" b="1"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2" name="テキスト ボックス 1">
            <a:extLst>
              <a:ext uri="{FF2B5EF4-FFF2-40B4-BE49-F238E27FC236}">
                <a16:creationId xmlns:a16="http://schemas.microsoft.com/office/drawing/2014/main" id="{53F99893-C001-90FA-324E-A61CD5939BB9}"/>
              </a:ext>
            </a:extLst>
          </p:cNvPr>
          <p:cNvSpPr txBox="1"/>
          <p:nvPr/>
        </p:nvSpPr>
        <p:spPr>
          <a:xfrm>
            <a:off x="4963141" y="285133"/>
            <a:ext cx="530067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rPr>
              <a:t>Approx. posterior and connectivity weights are updated by minimizing the evidence free energy.</a:t>
            </a:r>
            <a:endParaRPr kumimoji="1" lang="ja-JP" altLang="en-US" sz="16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endParaRPr>
          </a:p>
        </p:txBody>
      </p:sp>
    </p:spTree>
    <p:extLst>
      <p:ext uri="{BB962C8B-B14F-4D97-AF65-F5344CB8AC3E}">
        <p14:creationId xmlns:p14="http://schemas.microsoft.com/office/powerpoint/2010/main" val="195864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Freeform 2604">
            <a:extLst>
              <a:ext uri="{FF2B5EF4-FFF2-40B4-BE49-F238E27FC236}">
                <a16:creationId xmlns:a16="http://schemas.microsoft.com/office/drawing/2014/main" id="{C8E94FEA-21DD-4A4B-B6A6-F4319CF5667C}"/>
              </a:ext>
            </a:extLst>
          </p:cNvPr>
          <p:cNvSpPr/>
          <p:nvPr/>
        </p:nvSpPr>
        <p:spPr>
          <a:xfrm rot="5400000" flipV="1">
            <a:off x="7839485" y="2348730"/>
            <a:ext cx="2083059" cy="2616689"/>
          </a:xfrm>
          <a:custGeom>
            <a:avLst/>
            <a:gdLst>
              <a:gd name="connsiteX0" fmla="*/ 1702450 w 3258965"/>
              <a:gd name="connsiteY0" fmla="*/ 2832362 h 2832778"/>
              <a:gd name="connsiteX1" fmla="*/ 82 w 3258965"/>
              <a:gd name="connsiteY1" fmla="*/ 2832362 h 2832778"/>
              <a:gd name="connsiteX2" fmla="*/ 82 w 3258965"/>
              <a:gd name="connsiteY2" fmla="*/ -417 h 2832778"/>
              <a:gd name="connsiteX3" fmla="*/ 3259048 w 3258965"/>
              <a:gd name="connsiteY3" fmla="*/ -417 h 2832778"/>
              <a:gd name="connsiteX4" fmla="*/ 3259048 w 3258965"/>
              <a:gd name="connsiteY4" fmla="*/ 2832362 h 2832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965" h="2832778">
                <a:moveTo>
                  <a:pt x="1702450" y="2832362"/>
                </a:moveTo>
                <a:lnTo>
                  <a:pt x="82" y="2832362"/>
                </a:lnTo>
                <a:lnTo>
                  <a:pt x="82" y="-417"/>
                </a:lnTo>
                <a:lnTo>
                  <a:pt x="3259048" y="-417"/>
                </a:lnTo>
                <a:lnTo>
                  <a:pt x="3259048" y="2832362"/>
                </a:lnTo>
                <a:close/>
              </a:path>
            </a:pathLst>
          </a:custGeom>
          <a:solidFill>
            <a:srgbClr val="EEEEEE"/>
          </a:solidFill>
          <a:ln w="22736" cap="flat">
            <a:solidFill>
              <a:srgbClr val="000000"/>
            </a:solidFill>
            <a:custDash>
              <a:ds d="112870" sp="112870"/>
            </a:custDash>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2608">
            <a:extLst>
              <a:ext uri="{FF2B5EF4-FFF2-40B4-BE49-F238E27FC236}">
                <a16:creationId xmlns:a16="http://schemas.microsoft.com/office/drawing/2014/main" id="{2E8DF9FD-6919-480E-A9A4-DE08595A67BD}"/>
              </a:ext>
            </a:extLst>
          </p:cNvPr>
          <p:cNvSpPr/>
          <p:nvPr/>
        </p:nvSpPr>
        <p:spPr>
          <a:xfrm rot="5400000" flipV="1">
            <a:off x="8638999" y="2936259"/>
            <a:ext cx="14463" cy="415487"/>
          </a:xfrm>
          <a:custGeom>
            <a:avLst/>
            <a:gdLst>
              <a:gd name="connsiteX0" fmla="*/ 72 w 22754"/>
              <a:gd name="connsiteY0" fmla="*/ -401 h 653661"/>
              <a:gd name="connsiteX1" fmla="*/ 72 w 22754"/>
              <a:gd name="connsiteY1" fmla="*/ 653260 h 653661"/>
            </a:gdLst>
            <a:ahLst/>
            <a:cxnLst>
              <a:cxn ang="0">
                <a:pos x="connsiteX0" y="connsiteY0"/>
              </a:cxn>
              <a:cxn ang="0">
                <a:pos x="connsiteX1" y="connsiteY1"/>
              </a:cxn>
            </a:cxnLst>
            <a:rect l="l" t="t" r="r" b="b"/>
            <a:pathLst>
              <a:path w="22754" h="653661">
                <a:moveTo>
                  <a:pt x="72" y="-401"/>
                </a:moveTo>
                <a:lnTo>
                  <a:pt x="72" y="653260"/>
                </a:lnTo>
              </a:path>
            </a:pathLst>
          </a:custGeom>
          <a:noFill/>
          <a:ln w="22736"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2609">
            <a:extLst>
              <a:ext uri="{FF2B5EF4-FFF2-40B4-BE49-F238E27FC236}">
                <a16:creationId xmlns:a16="http://schemas.microsoft.com/office/drawing/2014/main" id="{F99C62D3-1F33-418F-88F7-06732F736324}"/>
              </a:ext>
            </a:extLst>
          </p:cNvPr>
          <p:cNvSpPr/>
          <p:nvPr/>
        </p:nvSpPr>
        <p:spPr>
          <a:xfrm rot="5400000" flipV="1">
            <a:off x="5884608" y="3265595"/>
            <a:ext cx="1835588" cy="1028621"/>
          </a:xfrm>
          <a:custGeom>
            <a:avLst/>
            <a:gdLst>
              <a:gd name="connsiteX0" fmla="*/ 1372399 w 3225686"/>
              <a:gd name="connsiteY0" fmla="*/ -231 h 811845"/>
              <a:gd name="connsiteX1" fmla="*/ 83 w 3225686"/>
              <a:gd name="connsiteY1" fmla="*/ -231 h 811845"/>
              <a:gd name="connsiteX2" fmla="*/ 83 w 3225686"/>
              <a:gd name="connsiteY2" fmla="*/ 811615 h 811845"/>
              <a:gd name="connsiteX3" fmla="*/ 1065641 w 3225686"/>
              <a:gd name="connsiteY3" fmla="*/ 811615 h 811845"/>
              <a:gd name="connsiteX4" fmla="*/ 1156658 w 3225686"/>
              <a:gd name="connsiteY4" fmla="*/ 811615 h 811845"/>
              <a:gd name="connsiteX5" fmla="*/ 1984348 w 3225686"/>
              <a:gd name="connsiteY5" fmla="*/ 811615 h 811845"/>
              <a:gd name="connsiteX6" fmla="*/ 2075366 w 3225686"/>
              <a:gd name="connsiteY6" fmla="*/ 811615 h 811845"/>
              <a:gd name="connsiteX7" fmla="*/ 3225770 w 3225686"/>
              <a:gd name="connsiteY7" fmla="*/ 811615 h 811845"/>
              <a:gd name="connsiteX8" fmla="*/ 3225770 w 3225686"/>
              <a:gd name="connsiteY8" fmla="*/ 608653 h 811845"/>
              <a:gd name="connsiteX9" fmla="*/ 3225770 w 3225686"/>
              <a:gd name="connsiteY9" fmla="*/ 405693 h 811845"/>
              <a:gd name="connsiteX10" fmla="*/ 3225770 w 3225686"/>
              <a:gd name="connsiteY10" fmla="*/ 202731 h 811845"/>
              <a:gd name="connsiteX11" fmla="*/ 3225770 w 3225686"/>
              <a:gd name="connsiteY11" fmla="*/ -231 h 811845"/>
              <a:gd name="connsiteX12" fmla="*/ 2275917 w 3225686"/>
              <a:gd name="connsiteY12" fmla="*/ -231 h 811845"/>
              <a:gd name="connsiteX13" fmla="*/ 2410197 w 3225686"/>
              <a:gd name="connsiteY13" fmla="*/ -231 h 81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25686" h="811845">
                <a:moveTo>
                  <a:pt x="1372399" y="-231"/>
                </a:moveTo>
                <a:lnTo>
                  <a:pt x="83" y="-231"/>
                </a:lnTo>
                <a:lnTo>
                  <a:pt x="83" y="811615"/>
                </a:lnTo>
                <a:lnTo>
                  <a:pt x="1065641" y="811615"/>
                </a:lnTo>
                <a:lnTo>
                  <a:pt x="1156658" y="811615"/>
                </a:lnTo>
                <a:lnTo>
                  <a:pt x="1984348" y="811615"/>
                </a:lnTo>
                <a:lnTo>
                  <a:pt x="2075366" y="811615"/>
                </a:lnTo>
                <a:lnTo>
                  <a:pt x="3225770" y="811615"/>
                </a:lnTo>
                <a:lnTo>
                  <a:pt x="3225770" y="608653"/>
                </a:lnTo>
                <a:lnTo>
                  <a:pt x="3225770" y="405693"/>
                </a:lnTo>
                <a:lnTo>
                  <a:pt x="3225770" y="202731"/>
                </a:lnTo>
                <a:lnTo>
                  <a:pt x="3225770" y="-231"/>
                </a:lnTo>
                <a:lnTo>
                  <a:pt x="2275917" y="-231"/>
                </a:lnTo>
                <a:lnTo>
                  <a:pt x="2410197" y="-231"/>
                </a:lnTo>
                <a:close/>
              </a:path>
            </a:pathLst>
          </a:custGeom>
          <a:solidFill>
            <a:srgbClr val="FFFFFF"/>
          </a:solidFill>
          <a:ln w="34105" cap="flat">
            <a:solidFill>
              <a:schemeClr val="tx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6" name="グループ化 185">
            <a:extLst>
              <a:ext uri="{FF2B5EF4-FFF2-40B4-BE49-F238E27FC236}">
                <a16:creationId xmlns:a16="http://schemas.microsoft.com/office/drawing/2014/main" id="{69EFA13F-13AD-4935-9C3E-DE1470325FF9}"/>
              </a:ext>
            </a:extLst>
          </p:cNvPr>
          <p:cNvGrpSpPr/>
          <p:nvPr/>
        </p:nvGrpSpPr>
        <p:grpSpPr>
          <a:xfrm>
            <a:off x="8351254" y="3678917"/>
            <a:ext cx="785793" cy="432394"/>
            <a:chOff x="8427806" y="4363829"/>
            <a:chExt cx="988137" cy="576525"/>
          </a:xfrm>
        </p:grpSpPr>
        <p:sp>
          <p:nvSpPr>
            <p:cNvPr id="247" name="Freeform 2612">
              <a:extLst>
                <a:ext uri="{FF2B5EF4-FFF2-40B4-BE49-F238E27FC236}">
                  <a16:creationId xmlns:a16="http://schemas.microsoft.com/office/drawing/2014/main" id="{18B2FA67-2BE2-4423-80DA-19BD6F8FBC72}"/>
                </a:ext>
              </a:extLst>
            </p:cNvPr>
            <p:cNvSpPr/>
            <p:nvPr/>
          </p:nvSpPr>
          <p:spPr>
            <a:xfrm flipV="1">
              <a:off x="8427821" y="4363829"/>
              <a:ext cx="916890" cy="539946"/>
            </a:xfrm>
            <a:custGeom>
              <a:avLst/>
              <a:gdLst>
                <a:gd name="connsiteX0" fmla="*/ 518296 w 1081866"/>
                <a:gd name="connsiteY0" fmla="*/ -586 h 637099"/>
                <a:gd name="connsiteX1" fmla="*/ 133 w 1081866"/>
                <a:gd name="connsiteY1" fmla="*/ -586 h 637099"/>
                <a:gd name="connsiteX2" fmla="*/ 133 w 1081866"/>
                <a:gd name="connsiteY2" fmla="*/ 636514 h 637099"/>
                <a:gd name="connsiteX3" fmla="*/ 1082000 w 1081866"/>
                <a:gd name="connsiteY3" fmla="*/ 636514 h 637099"/>
                <a:gd name="connsiteX4" fmla="*/ 1082000 w 1081866"/>
                <a:gd name="connsiteY4" fmla="*/ -586 h 637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866" h="637099">
                  <a:moveTo>
                    <a:pt x="518296" y="-586"/>
                  </a:moveTo>
                  <a:lnTo>
                    <a:pt x="133" y="-586"/>
                  </a:lnTo>
                  <a:lnTo>
                    <a:pt x="133" y="636514"/>
                  </a:lnTo>
                  <a:lnTo>
                    <a:pt x="1082000" y="636514"/>
                  </a:lnTo>
                  <a:lnTo>
                    <a:pt x="1082000" y="-586"/>
                  </a:lnTo>
                  <a:close/>
                </a:path>
              </a:pathLst>
            </a:custGeom>
            <a:solidFill>
              <a:srgbClr val="FFFFFF"/>
            </a:solidFill>
            <a:ln w="22842"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TextBox 2613">
              <a:extLst>
                <a:ext uri="{FF2B5EF4-FFF2-40B4-BE49-F238E27FC236}">
                  <a16:creationId xmlns:a16="http://schemas.microsoft.com/office/drawing/2014/main" id="{633DC5B5-226E-417F-90DD-7147D548D71F}"/>
                </a:ext>
              </a:extLst>
            </p:cNvPr>
            <p:cNvSpPr txBox="1"/>
            <p:nvPr/>
          </p:nvSpPr>
          <p:spPr>
            <a:xfrm>
              <a:off x="8427806" y="4386358"/>
              <a:ext cx="988137" cy="55399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VWM-2</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(40x40x3)</a:t>
              </a: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grpSp>
      <p:sp>
        <p:nvSpPr>
          <p:cNvPr id="187" name="Freeform 2626">
            <a:extLst>
              <a:ext uri="{FF2B5EF4-FFF2-40B4-BE49-F238E27FC236}">
                <a16:creationId xmlns:a16="http://schemas.microsoft.com/office/drawing/2014/main" id="{950750CB-396F-4BD5-901A-C8084E165505}"/>
              </a:ext>
            </a:extLst>
          </p:cNvPr>
          <p:cNvSpPr/>
          <p:nvPr/>
        </p:nvSpPr>
        <p:spPr>
          <a:xfrm rot="5400000" flipV="1">
            <a:off x="8062040" y="3009987"/>
            <a:ext cx="256760" cy="256967"/>
          </a:xfrm>
          <a:custGeom>
            <a:avLst/>
            <a:gdLst>
              <a:gd name="connsiteX0" fmla="*/ 202444 w 403946"/>
              <a:gd name="connsiteY0" fmla="*/ 403927 h 404271"/>
              <a:gd name="connsiteX1" fmla="*/ 303218 w 403946"/>
              <a:gd name="connsiteY1" fmla="*/ 376486 h 404271"/>
              <a:gd name="connsiteX2" fmla="*/ 377397 w 403946"/>
              <a:gd name="connsiteY2" fmla="*/ 302247 h 404271"/>
              <a:gd name="connsiteX3" fmla="*/ 404019 w 403946"/>
              <a:gd name="connsiteY3" fmla="*/ 201393 h 404271"/>
              <a:gd name="connsiteX4" fmla="*/ 377397 w 403946"/>
              <a:gd name="connsiteY4" fmla="*/ 100510 h 404271"/>
              <a:gd name="connsiteX5" fmla="*/ 303218 w 403946"/>
              <a:gd name="connsiteY5" fmla="*/ 26271 h 404271"/>
              <a:gd name="connsiteX6" fmla="*/ 202444 w 403946"/>
              <a:gd name="connsiteY6" fmla="*/ -345 h 404271"/>
              <a:gd name="connsiteX7" fmla="*/ 101671 w 403946"/>
              <a:gd name="connsiteY7" fmla="*/ 26271 h 404271"/>
              <a:gd name="connsiteX8" fmla="*/ 27492 w 403946"/>
              <a:gd name="connsiteY8" fmla="*/ 100510 h 404271"/>
              <a:gd name="connsiteX9" fmla="*/ 72 w 403946"/>
              <a:gd name="connsiteY9" fmla="*/ 201393 h 404271"/>
              <a:gd name="connsiteX10" fmla="*/ 27492 w 403946"/>
              <a:gd name="connsiteY10" fmla="*/ 302247 h 404271"/>
              <a:gd name="connsiteX11" fmla="*/ 101671 w 403946"/>
              <a:gd name="connsiteY11" fmla="*/ 376486 h 404271"/>
              <a:gd name="connsiteX12" fmla="*/ 202444 w 403946"/>
              <a:gd name="connsiteY12" fmla="*/ 403927 h 40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71">
                <a:moveTo>
                  <a:pt x="202444" y="403927"/>
                </a:moveTo>
                <a:cubicBezTo>
                  <a:pt x="239534" y="403927"/>
                  <a:pt x="270991" y="395046"/>
                  <a:pt x="303218" y="376486"/>
                </a:cubicBezTo>
                <a:cubicBezTo>
                  <a:pt x="335471" y="357926"/>
                  <a:pt x="358852" y="334528"/>
                  <a:pt x="377397" y="302247"/>
                </a:cubicBezTo>
                <a:cubicBezTo>
                  <a:pt x="395941" y="269967"/>
                  <a:pt x="404019" y="238513"/>
                  <a:pt x="404019" y="201393"/>
                </a:cubicBezTo>
                <a:cubicBezTo>
                  <a:pt x="404019" y="164274"/>
                  <a:pt x="395941" y="132790"/>
                  <a:pt x="377397" y="100510"/>
                </a:cubicBezTo>
                <a:cubicBezTo>
                  <a:pt x="358852" y="68229"/>
                  <a:pt x="335471" y="44831"/>
                  <a:pt x="303218" y="26271"/>
                </a:cubicBezTo>
                <a:cubicBezTo>
                  <a:pt x="270991" y="7712"/>
                  <a:pt x="239534" y="-345"/>
                  <a:pt x="202444" y="-345"/>
                </a:cubicBezTo>
                <a:cubicBezTo>
                  <a:pt x="165354" y="-345"/>
                  <a:pt x="133925" y="7712"/>
                  <a:pt x="101671" y="26271"/>
                </a:cubicBezTo>
                <a:cubicBezTo>
                  <a:pt x="69417" y="44831"/>
                  <a:pt x="46036" y="68229"/>
                  <a:pt x="27492" y="100510"/>
                </a:cubicBezTo>
                <a:cubicBezTo>
                  <a:pt x="8947" y="132790"/>
                  <a:pt x="72" y="164274"/>
                  <a:pt x="72" y="201393"/>
                </a:cubicBezTo>
                <a:cubicBezTo>
                  <a:pt x="72" y="238513"/>
                  <a:pt x="8947" y="269967"/>
                  <a:pt x="27492" y="302247"/>
                </a:cubicBezTo>
                <a:cubicBezTo>
                  <a:pt x="46036" y="334528"/>
                  <a:pt x="69417" y="357926"/>
                  <a:pt x="101671" y="376486"/>
                </a:cubicBezTo>
                <a:cubicBezTo>
                  <a:pt x="133925" y="395046"/>
                  <a:pt x="165354" y="403927"/>
                  <a:pt x="202444" y="403927"/>
                </a:cubicBezTo>
                <a:close/>
              </a:path>
            </a:pathLst>
          </a:custGeom>
          <a:solidFill>
            <a:srgbClr val="B7B3CA"/>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TextBox 2627">
            <a:extLst>
              <a:ext uri="{FF2B5EF4-FFF2-40B4-BE49-F238E27FC236}">
                <a16:creationId xmlns:a16="http://schemas.microsoft.com/office/drawing/2014/main" id="{C94E6309-2439-421E-9CB8-BD2642D495EB}"/>
              </a:ext>
            </a:extLst>
          </p:cNvPr>
          <p:cNvSpPr txBox="1"/>
          <p:nvPr/>
        </p:nvSpPr>
        <p:spPr>
          <a:xfrm>
            <a:off x="7992063" y="3002847"/>
            <a:ext cx="415498"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tl val="0"/>
              </a:rPr>
              <a:t>PM</a:t>
            </a:r>
            <a:endParaRPr kumimoji="0" lang="en-JP" sz="120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189" name="Freeform 2628">
            <a:extLst>
              <a:ext uri="{FF2B5EF4-FFF2-40B4-BE49-F238E27FC236}">
                <a16:creationId xmlns:a16="http://schemas.microsoft.com/office/drawing/2014/main" id="{AE441B36-110E-467E-82CD-DCC7BE5FBE7E}"/>
              </a:ext>
            </a:extLst>
          </p:cNvPr>
          <p:cNvSpPr/>
          <p:nvPr/>
        </p:nvSpPr>
        <p:spPr>
          <a:xfrm rot="5400000" flipV="1">
            <a:off x="8511705" y="3504171"/>
            <a:ext cx="323907" cy="14474"/>
          </a:xfrm>
          <a:custGeom>
            <a:avLst/>
            <a:gdLst>
              <a:gd name="connsiteX0" fmla="*/ 77 w 509584"/>
              <a:gd name="connsiteY0" fmla="*/ -403 h 22772"/>
              <a:gd name="connsiteX1" fmla="*/ 509662 w 509584"/>
              <a:gd name="connsiteY1" fmla="*/ -403 h 22772"/>
            </a:gdLst>
            <a:ahLst/>
            <a:cxnLst>
              <a:cxn ang="0">
                <a:pos x="connsiteX0" y="connsiteY0"/>
              </a:cxn>
              <a:cxn ang="0">
                <a:pos x="connsiteX1" y="connsiteY1"/>
              </a:cxn>
            </a:cxnLst>
            <a:rect l="l" t="t" r="r" b="b"/>
            <a:pathLst>
              <a:path w="509584" h="22772">
                <a:moveTo>
                  <a:pt x="77" y="-403"/>
                </a:moveTo>
                <a:lnTo>
                  <a:pt x="509662" y="-403"/>
                </a:lnTo>
              </a:path>
            </a:pathLst>
          </a:custGeom>
          <a:noFill/>
          <a:ln w="22736"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2629">
            <a:extLst>
              <a:ext uri="{FF2B5EF4-FFF2-40B4-BE49-F238E27FC236}">
                <a16:creationId xmlns:a16="http://schemas.microsoft.com/office/drawing/2014/main" id="{2281CD15-BC44-4C32-86AD-A68C7A3AD52C}"/>
              </a:ext>
            </a:extLst>
          </p:cNvPr>
          <p:cNvSpPr/>
          <p:nvPr/>
        </p:nvSpPr>
        <p:spPr>
          <a:xfrm rot="5400000" flipV="1">
            <a:off x="8062040" y="3009992"/>
            <a:ext cx="256760" cy="256968"/>
          </a:xfrm>
          <a:custGeom>
            <a:avLst/>
            <a:gdLst>
              <a:gd name="connsiteX0" fmla="*/ 202495 w 403946"/>
              <a:gd name="connsiteY0" fmla="*/ 403749 h 404272"/>
              <a:gd name="connsiteX1" fmla="*/ 303268 w 403946"/>
              <a:gd name="connsiteY1" fmla="*/ 376308 h 404272"/>
              <a:gd name="connsiteX2" fmla="*/ 377447 w 403946"/>
              <a:gd name="connsiteY2" fmla="*/ 302068 h 404272"/>
              <a:gd name="connsiteX3" fmla="*/ 404070 w 403946"/>
              <a:gd name="connsiteY3" fmla="*/ 201214 h 404272"/>
              <a:gd name="connsiteX4" fmla="*/ 377447 w 403946"/>
              <a:gd name="connsiteY4" fmla="*/ 100331 h 404272"/>
              <a:gd name="connsiteX5" fmla="*/ 303268 w 403946"/>
              <a:gd name="connsiteY5" fmla="*/ 26091 h 404272"/>
              <a:gd name="connsiteX6" fmla="*/ 202495 w 403946"/>
              <a:gd name="connsiteY6" fmla="*/ -524 h 404272"/>
              <a:gd name="connsiteX7" fmla="*/ 101721 w 403946"/>
              <a:gd name="connsiteY7" fmla="*/ 26091 h 404272"/>
              <a:gd name="connsiteX8" fmla="*/ 27542 w 403946"/>
              <a:gd name="connsiteY8" fmla="*/ 100331 h 404272"/>
              <a:gd name="connsiteX9" fmla="*/ 123 w 403946"/>
              <a:gd name="connsiteY9" fmla="*/ 201214 h 404272"/>
              <a:gd name="connsiteX10" fmla="*/ 27542 w 403946"/>
              <a:gd name="connsiteY10" fmla="*/ 302068 h 404272"/>
              <a:gd name="connsiteX11" fmla="*/ 101721 w 403946"/>
              <a:gd name="connsiteY11" fmla="*/ 376308 h 404272"/>
              <a:gd name="connsiteX12" fmla="*/ 202495 w 403946"/>
              <a:gd name="connsiteY12" fmla="*/ 403749 h 4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72">
                <a:moveTo>
                  <a:pt x="202495" y="403749"/>
                </a:moveTo>
                <a:cubicBezTo>
                  <a:pt x="239585" y="403749"/>
                  <a:pt x="271042" y="394867"/>
                  <a:pt x="303268" y="376308"/>
                </a:cubicBezTo>
                <a:cubicBezTo>
                  <a:pt x="335523" y="357747"/>
                  <a:pt x="358902" y="334349"/>
                  <a:pt x="377447" y="302068"/>
                </a:cubicBezTo>
                <a:cubicBezTo>
                  <a:pt x="395993" y="269788"/>
                  <a:pt x="404070" y="238333"/>
                  <a:pt x="404070" y="201214"/>
                </a:cubicBezTo>
                <a:cubicBezTo>
                  <a:pt x="404070" y="164094"/>
                  <a:pt x="395993" y="132611"/>
                  <a:pt x="377447" y="100331"/>
                </a:cubicBezTo>
                <a:cubicBezTo>
                  <a:pt x="358902" y="68050"/>
                  <a:pt x="335523" y="44652"/>
                  <a:pt x="303268" y="26091"/>
                </a:cubicBezTo>
                <a:cubicBezTo>
                  <a:pt x="271042" y="7532"/>
                  <a:pt x="239585" y="-524"/>
                  <a:pt x="202495" y="-524"/>
                </a:cubicBezTo>
                <a:cubicBezTo>
                  <a:pt x="165406" y="-524"/>
                  <a:pt x="133976" y="7532"/>
                  <a:pt x="101721" y="26091"/>
                </a:cubicBezTo>
                <a:cubicBezTo>
                  <a:pt x="69467" y="44652"/>
                  <a:pt x="46087" y="68050"/>
                  <a:pt x="27542" y="100331"/>
                </a:cubicBezTo>
                <a:cubicBezTo>
                  <a:pt x="8998" y="132611"/>
                  <a:pt x="123" y="164094"/>
                  <a:pt x="123" y="201214"/>
                </a:cubicBezTo>
                <a:cubicBezTo>
                  <a:pt x="123" y="238333"/>
                  <a:pt x="8998" y="269788"/>
                  <a:pt x="27542" y="302068"/>
                </a:cubicBezTo>
                <a:cubicBezTo>
                  <a:pt x="46087" y="334349"/>
                  <a:pt x="69467" y="357747"/>
                  <a:pt x="101721" y="376308"/>
                </a:cubicBezTo>
                <a:cubicBezTo>
                  <a:pt x="133976" y="394867"/>
                  <a:pt x="165406" y="403749"/>
                  <a:pt x="202495" y="403749"/>
                </a:cubicBezTo>
                <a:close/>
              </a:path>
            </a:pathLst>
          </a:custGeom>
          <a:noFill/>
          <a:ln w="22736"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TextBox 2632">
            <a:extLst>
              <a:ext uri="{FF2B5EF4-FFF2-40B4-BE49-F238E27FC236}">
                <a16:creationId xmlns:a16="http://schemas.microsoft.com/office/drawing/2014/main" id="{A40A5D9E-7502-4B6B-B82C-EC7462CF9DCA}"/>
              </a:ext>
            </a:extLst>
          </p:cNvPr>
          <p:cNvSpPr txBox="1"/>
          <p:nvPr/>
        </p:nvSpPr>
        <p:spPr>
          <a:xfrm>
            <a:off x="6362990" y="3524882"/>
            <a:ext cx="1071924" cy="5078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Arial"/>
                <a:sym typeface="Arial"/>
                <a:rtl val="0"/>
              </a:rPr>
              <a:t>Visual </a:t>
            </a:r>
            <a:r>
              <a:rPr kumimoji="0" lang="en-JP" sz="1350" b="0" i="0" u="none" strike="noStrike" kern="1200" cap="none" spc="0" normalizeH="0" baseline="0" noProof="0" dirty="0">
                <a:ln>
                  <a:noFill/>
                </a:ln>
                <a:solidFill>
                  <a:srgbClr val="000000"/>
                </a:solidFill>
                <a:effectLst/>
                <a:uLnTx/>
                <a:uFillTx/>
                <a:latin typeface="Arial"/>
                <a:ea typeface="+mn-ea"/>
                <a:cs typeface="Arial"/>
                <a:sym typeface="Arial"/>
                <a:rtl val="0"/>
              </a:rPr>
              <a:t>Attention</a:t>
            </a:r>
          </a:p>
        </p:txBody>
      </p:sp>
      <p:grpSp>
        <p:nvGrpSpPr>
          <p:cNvPr id="192" name="グループ化 191">
            <a:extLst>
              <a:ext uri="{FF2B5EF4-FFF2-40B4-BE49-F238E27FC236}">
                <a16:creationId xmlns:a16="http://schemas.microsoft.com/office/drawing/2014/main" id="{A8D8949E-65E6-488F-8A07-01A69E949379}"/>
              </a:ext>
            </a:extLst>
          </p:cNvPr>
          <p:cNvGrpSpPr/>
          <p:nvPr/>
        </p:nvGrpSpPr>
        <p:grpSpPr>
          <a:xfrm>
            <a:off x="7996725" y="4246151"/>
            <a:ext cx="415498" cy="276999"/>
            <a:chOff x="6740104" y="5132564"/>
            <a:chExt cx="553996" cy="369332"/>
          </a:xfrm>
        </p:grpSpPr>
        <p:sp>
          <p:nvSpPr>
            <p:cNvPr id="244" name="Freeform 2635">
              <a:extLst>
                <a:ext uri="{FF2B5EF4-FFF2-40B4-BE49-F238E27FC236}">
                  <a16:creationId xmlns:a16="http://schemas.microsoft.com/office/drawing/2014/main" id="{0697AB87-F6B7-46EF-A994-9E9F38C0701A}"/>
                </a:ext>
              </a:extLst>
            </p:cNvPr>
            <p:cNvSpPr/>
            <p:nvPr/>
          </p:nvSpPr>
          <p:spPr>
            <a:xfrm rot="5400000" flipV="1">
              <a:off x="6833414" y="5142099"/>
              <a:ext cx="342347" cy="342624"/>
            </a:xfrm>
            <a:custGeom>
              <a:avLst/>
              <a:gdLst>
                <a:gd name="connsiteX0" fmla="*/ 202473 w 403946"/>
                <a:gd name="connsiteY0" fmla="*/ 403743 h 404272"/>
                <a:gd name="connsiteX1" fmla="*/ 303247 w 403946"/>
                <a:gd name="connsiteY1" fmla="*/ 376300 h 404272"/>
                <a:gd name="connsiteX2" fmla="*/ 377426 w 403946"/>
                <a:gd name="connsiteY2" fmla="*/ 302062 h 404272"/>
                <a:gd name="connsiteX3" fmla="*/ 404048 w 403946"/>
                <a:gd name="connsiteY3" fmla="*/ 201207 h 404272"/>
                <a:gd name="connsiteX4" fmla="*/ 377426 w 403946"/>
                <a:gd name="connsiteY4" fmla="*/ 100325 h 404272"/>
                <a:gd name="connsiteX5" fmla="*/ 303247 w 403946"/>
                <a:gd name="connsiteY5" fmla="*/ 26085 h 404272"/>
                <a:gd name="connsiteX6" fmla="*/ 202473 w 403946"/>
                <a:gd name="connsiteY6" fmla="*/ -530 h 404272"/>
                <a:gd name="connsiteX7" fmla="*/ 101700 w 403946"/>
                <a:gd name="connsiteY7" fmla="*/ 26085 h 404272"/>
                <a:gd name="connsiteX8" fmla="*/ 27521 w 403946"/>
                <a:gd name="connsiteY8" fmla="*/ 100325 h 404272"/>
                <a:gd name="connsiteX9" fmla="*/ 101 w 403946"/>
                <a:gd name="connsiteY9" fmla="*/ 201207 h 404272"/>
                <a:gd name="connsiteX10" fmla="*/ 27521 w 403946"/>
                <a:gd name="connsiteY10" fmla="*/ 302062 h 404272"/>
                <a:gd name="connsiteX11" fmla="*/ 101700 w 403946"/>
                <a:gd name="connsiteY11" fmla="*/ 376300 h 404272"/>
                <a:gd name="connsiteX12" fmla="*/ 202473 w 403946"/>
                <a:gd name="connsiteY12" fmla="*/ 403743 h 4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72">
                  <a:moveTo>
                    <a:pt x="202473" y="403743"/>
                  </a:moveTo>
                  <a:cubicBezTo>
                    <a:pt x="239563" y="403743"/>
                    <a:pt x="271020" y="394861"/>
                    <a:pt x="303247" y="376300"/>
                  </a:cubicBezTo>
                  <a:cubicBezTo>
                    <a:pt x="335501" y="357741"/>
                    <a:pt x="358881" y="334342"/>
                    <a:pt x="377426" y="302062"/>
                  </a:cubicBezTo>
                  <a:cubicBezTo>
                    <a:pt x="395970" y="269781"/>
                    <a:pt x="404048" y="238327"/>
                    <a:pt x="404048" y="201207"/>
                  </a:cubicBezTo>
                  <a:cubicBezTo>
                    <a:pt x="404048" y="164089"/>
                    <a:pt x="395970" y="132605"/>
                    <a:pt x="377426" y="100325"/>
                  </a:cubicBezTo>
                  <a:cubicBezTo>
                    <a:pt x="358881" y="68044"/>
                    <a:pt x="335501" y="44645"/>
                    <a:pt x="303247" y="26085"/>
                  </a:cubicBezTo>
                  <a:cubicBezTo>
                    <a:pt x="271020" y="7526"/>
                    <a:pt x="239563" y="-530"/>
                    <a:pt x="202473" y="-530"/>
                  </a:cubicBezTo>
                  <a:cubicBezTo>
                    <a:pt x="165383" y="-530"/>
                    <a:pt x="133954" y="7526"/>
                    <a:pt x="101700" y="26085"/>
                  </a:cubicBezTo>
                  <a:cubicBezTo>
                    <a:pt x="69446" y="44645"/>
                    <a:pt x="46065" y="68044"/>
                    <a:pt x="27521" y="100325"/>
                  </a:cubicBezTo>
                  <a:cubicBezTo>
                    <a:pt x="8976" y="132605"/>
                    <a:pt x="101" y="164089"/>
                    <a:pt x="101" y="201207"/>
                  </a:cubicBezTo>
                  <a:cubicBezTo>
                    <a:pt x="101" y="238327"/>
                    <a:pt x="8976" y="269781"/>
                    <a:pt x="27521" y="302062"/>
                  </a:cubicBezTo>
                  <a:cubicBezTo>
                    <a:pt x="46065" y="334342"/>
                    <a:pt x="69446" y="357741"/>
                    <a:pt x="101700" y="376300"/>
                  </a:cubicBezTo>
                  <a:cubicBezTo>
                    <a:pt x="133954" y="394861"/>
                    <a:pt x="165383" y="403743"/>
                    <a:pt x="202473" y="403743"/>
                  </a:cubicBezTo>
                  <a:close/>
                </a:path>
              </a:pathLst>
            </a:custGeom>
            <a:solidFill>
              <a:srgbClr val="B7B3CA"/>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2636">
              <a:extLst>
                <a:ext uri="{FF2B5EF4-FFF2-40B4-BE49-F238E27FC236}">
                  <a16:creationId xmlns:a16="http://schemas.microsoft.com/office/drawing/2014/main" id="{6C4F921F-E746-40B8-AC4F-F3EBDE68E8D8}"/>
                </a:ext>
              </a:extLst>
            </p:cNvPr>
            <p:cNvSpPr/>
            <p:nvPr/>
          </p:nvSpPr>
          <p:spPr>
            <a:xfrm rot="5400000" flipV="1">
              <a:off x="6833425" y="5142100"/>
              <a:ext cx="342347" cy="342624"/>
            </a:xfrm>
            <a:custGeom>
              <a:avLst/>
              <a:gdLst>
                <a:gd name="connsiteX0" fmla="*/ 202599 w 403946"/>
                <a:gd name="connsiteY0" fmla="*/ 403749 h 404272"/>
                <a:gd name="connsiteX1" fmla="*/ 303372 w 403946"/>
                <a:gd name="connsiteY1" fmla="*/ 376308 h 404272"/>
                <a:gd name="connsiteX2" fmla="*/ 377552 w 403946"/>
                <a:gd name="connsiteY2" fmla="*/ 302068 h 404272"/>
                <a:gd name="connsiteX3" fmla="*/ 404174 w 403946"/>
                <a:gd name="connsiteY3" fmla="*/ 201214 h 404272"/>
                <a:gd name="connsiteX4" fmla="*/ 377552 w 403946"/>
                <a:gd name="connsiteY4" fmla="*/ 100331 h 404272"/>
                <a:gd name="connsiteX5" fmla="*/ 303372 w 403946"/>
                <a:gd name="connsiteY5" fmla="*/ 26091 h 404272"/>
                <a:gd name="connsiteX6" fmla="*/ 202599 w 403946"/>
                <a:gd name="connsiteY6" fmla="*/ -524 h 404272"/>
                <a:gd name="connsiteX7" fmla="*/ 101825 w 403946"/>
                <a:gd name="connsiteY7" fmla="*/ 26091 h 404272"/>
                <a:gd name="connsiteX8" fmla="*/ 27646 w 403946"/>
                <a:gd name="connsiteY8" fmla="*/ 100331 h 404272"/>
                <a:gd name="connsiteX9" fmla="*/ 228 w 403946"/>
                <a:gd name="connsiteY9" fmla="*/ 201214 h 404272"/>
                <a:gd name="connsiteX10" fmla="*/ 27646 w 403946"/>
                <a:gd name="connsiteY10" fmla="*/ 302068 h 404272"/>
                <a:gd name="connsiteX11" fmla="*/ 101825 w 403946"/>
                <a:gd name="connsiteY11" fmla="*/ 376308 h 404272"/>
                <a:gd name="connsiteX12" fmla="*/ 202599 w 403946"/>
                <a:gd name="connsiteY12" fmla="*/ 403749 h 4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72">
                  <a:moveTo>
                    <a:pt x="202599" y="403749"/>
                  </a:moveTo>
                  <a:cubicBezTo>
                    <a:pt x="239689" y="403749"/>
                    <a:pt x="271146" y="394867"/>
                    <a:pt x="303372" y="376308"/>
                  </a:cubicBezTo>
                  <a:cubicBezTo>
                    <a:pt x="335627" y="357747"/>
                    <a:pt x="359006" y="334349"/>
                    <a:pt x="377552" y="302068"/>
                  </a:cubicBezTo>
                  <a:cubicBezTo>
                    <a:pt x="396097" y="269788"/>
                    <a:pt x="404174" y="238333"/>
                    <a:pt x="404174" y="201214"/>
                  </a:cubicBezTo>
                  <a:cubicBezTo>
                    <a:pt x="404174" y="164094"/>
                    <a:pt x="396097" y="132611"/>
                    <a:pt x="377552" y="100331"/>
                  </a:cubicBezTo>
                  <a:cubicBezTo>
                    <a:pt x="359006" y="68050"/>
                    <a:pt x="335627" y="44652"/>
                    <a:pt x="303372" y="26091"/>
                  </a:cubicBezTo>
                  <a:cubicBezTo>
                    <a:pt x="271146" y="7532"/>
                    <a:pt x="239689" y="-524"/>
                    <a:pt x="202599" y="-524"/>
                  </a:cubicBezTo>
                  <a:cubicBezTo>
                    <a:pt x="165510" y="-524"/>
                    <a:pt x="134080" y="7532"/>
                    <a:pt x="101825" y="26091"/>
                  </a:cubicBezTo>
                  <a:cubicBezTo>
                    <a:pt x="69571" y="44652"/>
                    <a:pt x="46191" y="68050"/>
                    <a:pt x="27646" y="100331"/>
                  </a:cubicBezTo>
                  <a:cubicBezTo>
                    <a:pt x="9102" y="132611"/>
                    <a:pt x="228" y="164094"/>
                    <a:pt x="228" y="201214"/>
                  </a:cubicBezTo>
                  <a:cubicBezTo>
                    <a:pt x="228" y="238333"/>
                    <a:pt x="9102" y="269788"/>
                    <a:pt x="27646" y="302068"/>
                  </a:cubicBezTo>
                  <a:cubicBezTo>
                    <a:pt x="46191" y="334349"/>
                    <a:pt x="69571" y="357747"/>
                    <a:pt x="101825" y="376308"/>
                  </a:cubicBezTo>
                  <a:cubicBezTo>
                    <a:pt x="134080" y="394867"/>
                    <a:pt x="165510" y="403749"/>
                    <a:pt x="202599" y="403749"/>
                  </a:cubicBezTo>
                  <a:close/>
                </a:path>
              </a:pathLst>
            </a:custGeom>
            <a:noFill/>
            <a:ln w="22736"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TextBox 2637">
              <a:extLst>
                <a:ext uri="{FF2B5EF4-FFF2-40B4-BE49-F238E27FC236}">
                  <a16:creationId xmlns:a16="http://schemas.microsoft.com/office/drawing/2014/main" id="{FFAF4AC5-1C8F-43AD-84BD-C8EE497196D2}"/>
                </a:ext>
              </a:extLst>
            </p:cNvPr>
            <p:cNvSpPr txBox="1"/>
            <p:nvPr/>
          </p:nvSpPr>
          <p:spPr>
            <a:xfrm>
              <a:off x="6740104" y="5132564"/>
              <a:ext cx="553996"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tl val="0"/>
                </a:rPr>
                <a:t>PM</a:t>
              </a:r>
              <a:endParaRPr kumimoji="0" lang="en-JP" sz="120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grpSp>
      <p:sp>
        <p:nvSpPr>
          <p:cNvPr id="193" name="TextBox 4117">
            <a:extLst>
              <a:ext uri="{FF2B5EF4-FFF2-40B4-BE49-F238E27FC236}">
                <a16:creationId xmlns:a16="http://schemas.microsoft.com/office/drawing/2014/main" id="{A944A44B-BEA7-4949-8BF1-62AE2F1B31F7}"/>
              </a:ext>
            </a:extLst>
          </p:cNvPr>
          <p:cNvSpPr txBox="1"/>
          <p:nvPr/>
        </p:nvSpPr>
        <p:spPr>
          <a:xfrm>
            <a:off x="6596988" y="2890265"/>
            <a:ext cx="562975"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P" sz="900" b="0" i="0" u="none" strike="noStrike" kern="1200" cap="none" spc="0" normalizeH="0" baseline="0" noProof="0" dirty="0">
                <a:ln>
                  <a:noFill/>
                </a:ln>
                <a:solidFill>
                  <a:srgbClr val="000000"/>
                </a:solidFill>
                <a:effectLst/>
                <a:uLnTx/>
                <a:uFillTx/>
                <a:latin typeface="Arial"/>
                <a:ea typeface="+mn-ea"/>
                <a:cs typeface="Arial"/>
                <a:sym typeface="Arial"/>
                <a:rtl val="0"/>
              </a:rPr>
              <a:t>Inverse</a:t>
            </a:r>
          </a:p>
        </p:txBody>
      </p:sp>
      <p:sp>
        <p:nvSpPr>
          <p:cNvPr id="194" name="TextBox 4118">
            <a:extLst>
              <a:ext uri="{FF2B5EF4-FFF2-40B4-BE49-F238E27FC236}">
                <a16:creationId xmlns:a16="http://schemas.microsoft.com/office/drawing/2014/main" id="{0050BD28-3387-484D-A4C9-A8A06BFA9850}"/>
              </a:ext>
            </a:extLst>
          </p:cNvPr>
          <p:cNvSpPr txBox="1"/>
          <p:nvPr/>
        </p:nvSpPr>
        <p:spPr>
          <a:xfrm>
            <a:off x="6599259" y="4429629"/>
            <a:ext cx="607859"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P" sz="900" b="0" i="0" u="none" strike="noStrike" kern="1200" cap="none" spc="0" normalizeH="0" baseline="0" noProof="0" dirty="0">
                <a:ln>
                  <a:noFill/>
                </a:ln>
                <a:solidFill>
                  <a:srgbClr val="000000"/>
                </a:solidFill>
                <a:effectLst/>
                <a:uLnTx/>
                <a:uFillTx/>
                <a:latin typeface="Arial"/>
                <a:ea typeface="+mn-ea"/>
                <a:cs typeface="Arial"/>
                <a:sym typeface="Arial"/>
                <a:rtl val="0"/>
              </a:rPr>
              <a:t>Forward</a:t>
            </a:r>
          </a:p>
        </p:txBody>
      </p:sp>
      <p:sp>
        <p:nvSpPr>
          <p:cNvPr id="195" name="TextBox 4964">
            <a:extLst>
              <a:ext uri="{FF2B5EF4-FFF2-40B4-BE49-F238E27FC236}">
                <a16:creationId xmlns:a16="http://schemas.microsoft.com/office/drawing/2014/main" id="{1476204F-CC9E-4E30-8DB7-8060A0DED3EE}"/>
              </a:ext>
            </a:extLst>
          </p:cNvPr>
          <p:cNvSpPr txBox="1"/>
          <p:nvPr/>
        </p:nvSpPr>
        <p:spPr>
          <a:xfrm>
            <a:off x="9033081" y="4406145"/>
            <a:ext cx="1162498"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P" sz="1100" b="0" i="0" u="none" strike="noStrike" kern="1200" cap="none" spc="0" normalizeH="0" baseline="0" noProof="0" dirty="0">
                <a:ln>
                  <a:noFill/>
                </a:ln>
                <a:solidFill>
                  <a:srgbClr val="000000"/>
                </a:solidFill>
                <a:effectLst/>
                <a:uLnTx/>
                <a:uFillTx/>
                <a:latin typeface="Arial"/>
                <a:ea typeface="+mn-ea"/>
                <a:cs typeface="Arial"/>
                <a:sym typeface="Arial"/>
                <a:rtl val="0"/>
              </a:rPr>
              <a:t>VWM-2 System</a:t>
            </a:r>
          </a:p>
        </p:txBody>
      </p:sp>
      <p:grpSp>
        <p:nvGrpSpPr>
          <p:cNvPr id="196" name="グループ化 195">
            <a:extLst>
              <a:ext uri="{FF2B5EF4-FFF2-40B4-BE49-F238E27FC236}">
                <a16:creationId xmlns:a16="http://schemas.microsoft.com/office/drawing/2014/main" id="{FCEDD30F-E711-491C-85AA-0649390D0181}"/>
              </a:ext>
            </a:extLst>
          </p:cNvPr>
          <p:cNvGrpSpPr/>
          <p:nvPr/>
        </p:nvGrpSpPr>
        <p:grpSpPr>
          <a:xfrm>
            <a:off x="8336610" y="4079730"/>
            <a:ext cx="377708" cy="300966"/>
            <a:chOff x="7180845" y="4941787"/>
            <a:chExt cx="503611" cy="401288"/>
          </a:xfrm>
        </p:grpSpPr>
        <p:sp>
          <p:nvSpPr>
            <p:cNvPr id="242" name="Freeform 2631">
              <a:extLst>
                <a:ext uri="{FF2B5EF4-FFF2-40B4-BE49-F238E27FC236}">
                  <a16:creationId xmlns:a16="http://schemas.microsoft.com/office/drawing/2014/main" id="{3F90C636-25D4-4E61-AADA-FDDC576CD8C8}"/>
                </a:ext>
              </a:extLst>
            </p:cNvPr>
            <p:cNvSpPr/>
            <p:nvPr/>
          </p:nvSpPr>
          <p:spPr>
            <a:xfrm rot="5400000" flipV="1">
              <a:off x="7556293" y="4967370"/>
              <a:ext cx="153746" cy="102580"/>
            </a:xfrm>
            <a:custGeom>
              <a:avLst/>
              <a:gdLst>
                <a:gd name="connsiteX0" fmla="*/ 90 w 181409"/>
                <a:gd name="connsiteY0" fmla="*/ 60115 h 121037"/>
                <a:gd name="connsiteX1" fmla="*/ 181500 w 181409"/>
                <a:gd name="connsiteY1" fmla="*/ 120634 h 121037"/>
                <a:gd name="connsiteX2" fmla="*/ 181500 w 181409"/>
                <a:gd name="connsiteY2" fmla="*/ -403 h 121037"/>
              </a:gdLst>
              <a:ahLst/>
              <a:cxnLst>
                <a:cxn ang="0">
                  <a:pos x="connsiteX0" y="connsiteY0"/>
                </a:cxn>
                <a:cxn ang="0">
                  <a:pos x="connsiteX1" y="connsiteY1"/>
                </a:cxn>
                <a:cxn ang="0">
                  <a:pos x="connsiteX2" y="connsiteY2"/>
                </a:cxn>
              </a:cxnLst>
              <a:rect l="l" t="t" r="r" b="b"/>
              <a:pathLst>
                <a:path w="181409" h="121037">
                  <a:moveTo>
                    <a:pt x="90" y="60115"/>
                  </a:moveTo>
                  <a:lnTo>
                    <a:pt x="181500" y="120634"/>
                  </a:lnTo>
                  <a:lnTo>
                    <a:pt x="181500" y="-403"/>
                  </a:lnTo>
                  <a:close/>
                </a:path>
              </a:pathLst>
            </a:custGeom>
            <a:solidFill>
              <a:srgbClr val="000000"/>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4992">
              <a:extLst>
                <a:ext uri="{FF2B5EF4-FFF2-40B4-BE49-F238E27FC236}">
                  <a16:creationId xmlns:a16="http://schemas.microsoft.com/office/drawing/2014/main" id="{A74C3D94-C4D5-41B0-8E33-1D84D277C0A5}"/>
                </a:ext>
              </a:extLst>
            </p:cNvPr>
            <p:cNvSpPr/>
            <p:nvPr/>
          </p:nvSpPr>
          <p:spPr>
            <a:xfrm rot="5400000" flipV="1">
              <a:off x="7251862" y="4961868"/>
              <a:ext cx="310190" cy="452223"/>
            </a:xfrm>
            <a:custGeom>
              <a:avLst/>
              <a:gdLst>
                <a:gd name="connsiteX0" fmla="*/ 366095 w 366003"/>
                <a:gd name="connsiteY0" fmla="*/ -382 h 533592"/>
                <a:gd name="connsiteX1" fmla="*/ 366095 w 366003"/>
                <a:gd name="connsiteY1" fmla="*/ 533210 h 533592"/>
                <a:gd name="connsiteX2" fmla="*/ 91 w 366003"/>
                <a:gd name="connsiteY2" fmla="*/ 533210 h 533592"/>
              </a:gdLst>
              <a:ahLst/>
              <a:cxnLst>
                <a:cxn ang="0">
                  <a:pos x="connsiteX0" y="connsiteY0"/>
                </a:cxn>
                <a:cxn ang="0">
                  <a:pos x="connsiteX1" y="connsiteY1"/>
                </a:cxn>
                <a:cxn ang="0">
                  <a:pos x="connsiteX2" y="connsiteY2"/>
                </a:cxn>
              </a:cxnLst>
              <a:rect l="l" t="t" r="r" b="b"/>
              <a:pathLst>
                <a:path w="366003" h="533592">
                  <a:moveTo>
                    <a:pt x="366095" y="-382"/>
                  </a:moveTo>
                  <a:lnTo>
                    <a:pt x="366095" y="533210"/>
                  </a:lnTo>
                  <a:lnTo>
                    <a:pt x="91" y="533210"/>
                  </a:lnTo>
                </a:path>
              </a:pathLst>
            </a:custGeom>
            <a:noFill/>
            <a:ln w="22736"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7" name="TextBox 5038">
            <a:extLst>
              <a:ext uri="{FF2B5EF4-FFF2-40B4-BE49-F238E27FC236}">
                <a16:creationId xmlns:a16="http://schemas.microsoft.com/office/drawing/2014/main" id="{F34B4C6B-6469-4CC1-A5FC-4DF6B4791096}"/>
              </a:ext>
            </a:extLst>
          </p:cNvPr>
          <p:cNvSpPr txBox="1"/>
          <p:nvPr/>
        </p:nvSpPr>
        <p:spPr>
          <a:xfrm rot="5400000">
            <a:off x="6942337" y="3545385"/>
            <a:ext cx="184731" cy="21929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825"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200" name="Freeform 2605">
            <a:extLst>
              <a:ext uri="{FF2B5EF4-FFF2-40B4-BE49-F238E27FC236}">
                <a16:creationId xmlns:a16="http://schemas.microsoft.com/office/drawing/2014/main" id="{087ACF2C-143A-45DF-AE6F-5B13378AE38D}"/>
              </a:ext>
            </a:extLst>
          </p:cNvPr>
          <p:cNvSpPr/>
          <p:nvPr/>
        </p:nvSpPr>
        <p:spPr>
          <a:xfrm rot="5400000" flipV="1">
            <a:off x="4204251" y="2972338"/>
            <a:ext cx="1961232" cy="1491301"/>
          </a:xfrm>
          <a:custGeom>
            <a:avLst/>
            <a:gdLst>
              <a:gd name="connsiteX0" fmla="*/ 1543766 w 3263487"/>
              <a:gd name="connsiteY0" fmla="*/ 1897180 h 1897277"/>
              <a:gd name="connsiteX1" fmla="*/ 82 w 3263487"/>
              <a:gd name="connsiteY1" fmla="*/ 1897180 h 1897277"/>
              <a:gd name="connsiteX2" fmla="*/ 82 w 3263487"/>
              <a:gd name="connsiteY2" fmla="*/ -97 h 1897277"/>
              <a:gd name="connsiteX3" fmla="*/ 3263570 w 3263487"/>
              <a:gd name="connsiteY3" fmla="*/ -97 h 1897277"/>
              <a:gd name="connsiteX4" fmla="*/ 3263570 w 3263487"/>
              <a:gd name="connsiteY4" fmla="*/ 1897180 h 18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3487" h="1897277">
                <a:moveTo>
                  <a:pt x="1543766" y="1897180"/>
                </a:moveTo>
                <a:lnTo>
                  <a:pt x="82" y="1897180"/>
                </a:lnTo>
                <a:lnTo>
                  <a:pt x="82" y="-97"/>
                </a:lnTo>
                <a:lnTo>
                  <a:pt x="3263570" y="-97"/>
                </a:lnTo>
                <a:lnTo>
                  <a:pt x="3263570" y="1897180"/>
                </a:lnTo>
                <a:close/>
              </a:path>
            </a:pathLst>
          </a:custGeom>
          <a:solidFill>
            <a:srgbClr val="EEEEEE"/>
          </a:solidFill>
          <a:ln w="22736" cap="flat">
            <a:solidFill>
              <a:srgbClr val="000000"/>
            </a:solidFill>
            <a:custDash>
              <a:ds d="112870" sp="112870"/>
            </a:custDash>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01" name="グループ化 200">
            <a:extLst>
              <a:ext uri="{FF2B5EF4-FFF2-40B4-BE49-F238E27FC236}">
                <a16:creationId xmlns:a16="http://schemas.microsoft.com/office/drawing/2014/main" id="{9C98CDAB-8B97-424C-9FC7-83FE0C1F7EF1}"/>
              </a:ext>
            </a:extLst>
          </p:cNvPr>
          <p:cNvGrpSpPr/>
          <p:nvPr/>
        </p:nvGrpSpPr>
        <p:grpSpPr>
          <a:xfrm rot="16200000">
            <a:off x="4793530" y="3442796"/>
            <a:ext cx="423628" cy="785793"/>
            <a:chOff x="2581110" y="4012554"/>
            <a:chExt cx="564837" cy="1047725"/>
          </a:xfrm>
        </p:grpSpPr>
        <p:sp>
          <p:nvSpPr>
            <p:cNvPr id="235" name="Freeform 2620">
              <a:extLst>
                <a:ext uri="{FF2B5EF4-FFF2-40B4-BE49-F238E27FC236}">
                  <a16:creationId xmlns:a16="http://schemas.microsoft.com/office/drawing/2014/main" id="{F3B27ABD-B29E-47D6-A433-A4287909B0F7}"/>
                </a:ext>
              </a:extLst>
            </p:cNvPr>
            <p:cNvSpPr/>
            <p:nvPr/>
          </p:nvSpPr>
          <p:spPr>
            <a:xfrm rot="5400000" flipV="1">
              <a:off x="2394772" y="4274859"/>
              <a:ext cx="962404" cy="539946"/>
            </a:xfrm>
            <a:custGeom>
              <a:avLst/>
              <a:gdLst>
                <a:gd name="connsiteX0" fmla="*/ 544142 w 1088026"/>
                <a:gd name="connsiteY0" fmla="*/ -401 h 637099"/>
                <a:gd name="connsiteX1" fmla="*/ 139 w 1088026"/>
                <a:gd name="connsiteY1" fmla="*/ -401 h 637099"/>
                <a:gd name="connsiteX2" fmla="*/ 139 w 1088026"/>
                <a:gd name="connsiteY2" fmla="*/ 636698 h 637099"/>
                <a:gd name="connsiteX3" fmla="*/ 1088165 w 1088026"/>
                <a:gd name="connsiteY3" fmla="*/ 636698 h 637099"/>
                <a:gd name="connsiteX4" fmla="*/ 1088165 w 1088026"/>
                <a:gd name="connsiteY4" fmla="*/ -401 h 637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026" h="637099">
                  <a:moveTo>
                    <a:pt x="544142" y="-401"/>
                  </a:moveTo>
                  <a:lnTo>
                    <a:pt x="139" y="-401"/>
                  </a:lnTo>
                  <a:lnTo>
                    <a:pt x="139" y="636698"/>
                  </a:lnTo>
                  <a:lnTo>
                    <a:pt x="1088165" y="636698"/>
                  </a:lnTo>
                  <a:lnTo>
                    <a:pt x="1088165" y="-401"/>
                  </a:lnTo>
                  <a:close/>
                </a:path>
              </a:pathLst>
            </a:custGeom>
            <a:solidFill>
              <a:srgbClr val="FFFFFF"/>
            </a:solidFill>
            <a:ln w="2274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TextBox 2621">
              <a:extLst>
                <a:ext uri="{FF2B5EF4-FFF2-40B4-BE49-F238E27FC236}">
                  <a16:creationId xmlns:a16="http://schemas.microsoft.com/office/drawing/2014/main" id="{AA2FA8E7-0167-4626-A99E-634FD260C5C7}"/>
                </a:ext>
              </a:extLst>
            </p:cNvPr>
            <p:cNvSpPr txBox="1"/>
            <p:nvPr/>
          </p:nvSpPr>
          <p:spPr>
            <a:xfrm rot="5400000">
              <a:off x="2334245" y="4259419"/>
              <a:ext cx="1047725" cy="55399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VWM-1</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(64x64x3)</a:t>
              </a: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grpSp>
      <p:sp>
        <p:nvSpPr>
          <p:cNvPr id="202" name="Freeform 2623">
            <a:extLst>
              <a:ext uri="{FF2B5EF4-FFF2-40B4-BE49-F238E27FC236}">
                <a16:creationId xmlns:a16="http://schemas.microsoft.com/office/drawing/2014/main" id="{F74F9E76-FE33-4F1A-8493-4310169E769D}"/>
              </a:ext>
            </a:extLst>
          </p:cNvPr>
          <p:cNvSpPr/>
          <p:nvPr/>
        </p:nvSpPr>
        <p:spPr>
          <a:xfrm rot="5400000" flipV="1">
            <a:off x="5526430" y="3009996"/>
            <a:ext cx="256760" cy="256949"/>
          </a:xfrm>
          <a:custGeom>
            <a:avLst/>
            <a:gdLst>
              <a:gd name="connsiteX0" fmla="*/ 202444 w 403946"/>
              <a:gd name="connsiteY0" fmla="*/ 404105 h 404243"/>
              <a:gd name="connsiteX1" fmla="*/ 303218 w 403946"/>
              <a:gd name="connsiteY1" fmla="*/ 377490 h 404243"/>
              <a:gd name="connsiteX2" fmla="*/ 377397 w 403946"/>
              <a:gd name="connsiteY2" fmla="*/ 303251 h 404243"/>
              <a:gd name="connsiteX3" fmla="*/ 404019 w 403946"/>
              <a:gd name="connsiteY3" fmla="*/ 202396 h 404243"/>
              <a:gd name="connsiteX4" fmla="*/ 377397 w 403946"/>
              <a:gd name="connsiteY4" fmla="*/ 101514 h 404243"/>
              <a:gd name="connsiteX5" fmla="*/ 303218 w 403946"/>
              <a:gd name="connsiteY5" fmla="*/ 27275 h 404243"/>
              <a:gd name="connsiteX6" fmla="*/ 202444 w 403946"/>
              <a:gd name="connsiteY6" fmla="*/ -138 h 404243"/>
              <a:gd name="connsiteX7" fmla="*/ 101671 w 403946"/>
              <a:gd name="connsiteY7" fmla="*/ 27275 h 404243"/>
              <a:gd name="connsiteX8" fmla="*/ 27492 w 403946"/>
              <a:gd name="connsiteY8" fmla="*/ 101514 h 404243"/>
              <a:gd name="connsiteX9" fmla="*/ 72 w 403946"/>
              <a:gd name="connsiteY9" fmla="*/ 202396 h 404243"/>
              <a:gd name="connsiteX10" fmla="*/ 27492 w 403946"/>
              <a:gd name="connsiteY10" fmla="*/ 303251 h 404243"/>
              <a:gd name="connsiteX11" fmla="*/ 101671 w 403946"/>
              <a:gd name="connsiteY11" fmla="*/ 377490 h 404243"/>
              <a:gd name="connsiteX12" fmla="*/ 202444 w 403946"/>
              <a:gd name="connsiteY12" fmla="*/ 404105 h 404243"/>
              <a:gd name="connsiteX13" fmla="*/ 202444 w 403946"/>
              <a:gd name="connsiteY13" fmla="*/ 404105 h 40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946" h="404243">
                <a:moveTo>
                  <a:pt x="202444" y="404105"/>
                </a:moveTo>
                <a:cubicBezTo>
                  <a:pt x="239534" y="404105"/>
                  <a:pt x="270991" y="396050"/>
                  <a:pt x="303218" y="377490"/>
                </a:cubicBezTo>
                <a:cubicBezTo>
                  <a:pt x="335471" y="358931"/>
                  <a:pt x="358852" y="335531"/>
                  <a:pt x="377397" y="303251"/>
                </a:cubicBezTo>
                <a:cubicBezTo>
                  <a:pt x="395941" y="270970"/>
                  <a:pt x="404019" y="239516"/>
                  <a:pt x="404019" y="202396"/>
                </a:cubicBezTo>
                <a:cubicBezTo>
                  <a:pt x="404019" y="165277"/>
                  <a:pt x="395941" y="133793"/>
                  <a:pt x="377397" y="101514"/>
                </a:cubicBezTo>
                <a:cubicBezTo>
                  <a:pt x="358852" y="69234"/>
                  <a:pt x="335471" y="45834"/>
                  <a:pt x="303218" y="27275"/>
                </a:cubicBezTo>
                <a:cubicBezTo>
                  <a:pt x="270991" y="8744"/>
                  <a:pt x="239534" y="-138"/>
                  <a:pt x="202444" y="-138"/>
                </a:cubicBezTo>
                <a:cubicBezTo>
                  <a:pt x="165354" y="-138"/>
                  <a:pt x="133925" y="8744"/>
                  <a:pt x="101671" y="27275"/>
                </a:cubicBezTo>
                <a:cubicBezTo>
                  <a:pt x="69417" y="45834"/>
                  <a:pt x="46036" y="69234"/>
                  <a:pt x="27492" y="101514"/>
                </a:cubicBezTo>
                <a:cubicBezTo>
                  <a:pt x="8947" y="133793"/>
                  <a:pt x="72" y="165277"/>
                  <a:pt x="72" y="202396"/>
                </a:cubicBezTo>
                <a:cubicBezTo>
                  <a:pt x="72" y="239516"/>
                  <a:pt x="8947" y="270970"/>
                  <a:pt x="27492" y="303251"/>
                </a:cubicBezTo>
                <a:cubicBezTo>
                  <a:pt x="46036" y="335531"/>
                  <a:pt x="69417" y="358931"/>
                  <a:pt x="101671" y="377490"/>
                </a:cubicBezTo>
                <a:cubicBezTo>
                  <a:pt x="133925" y="396050"/>
                  <a:pt x="165354" y="404105"/>
                  <a:pt x="202444" y="404105"/>
                </a:cubicBezTo>
                <a:lnTo>
                  <a:pt x="202444" y="404105"/>
                </a:lnTo>
                <a:close/>
              </a:path>
            </a:pathLst>
          </a:custGeom>
          <a:solidFill>
            <a:srgbClr val="B7B3CA"/>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2624">
            <a:extLst>
              <a:ext uri="{FF2B5EF4-FFF2-40B4-BE49-F238E27FC236}">
                <a16:creationId xmlns:a16="http://schemas.microsoft.com/office/drawing/2014/main" id="{81984126-AE26-4E12-B525-D832729AEB13}"/>
              </a:ext>
            </a:extLst>
          </p:cNvPr>
          <p:cNvSpPr/>
          <p:nvPr/>
        </p:nvSpPr>
        <p:spPr>
          <a:xfrm rot="5400000" flipV="1">
            <a:off x="5526430" y="3010001"/>
            <a:ext cx="256760" cy="256950"/>
          </a:xfrm>
          <a:custGeom>
            <a:avLst/>
            <a:gdLst>
              <a:gd name="connsiteX0" fmla="*/ 202495 w 403946"/>
              <a:gd name="connsiteY0" fmla="*/ 403892 h 404244"/>
              <a:gd name="connsiteX1" fmla="*/ 303268 w 403946"/>
              <a:gd name="connsiteY1" fmla="*/ 377277 h 404244"/>
              <a:gd name="connsiteX2" fmla="*/ 377447 w 403946"/>
              <a:gd name="connsiteY2" fmla="*/ 303037 h 404244"/>
              <a:gd name="connsiteX3" fmla="*/ 404070 w 403946"/>
              <a:gd name="connsiteY3" fmla="*/ 202183 h 404244"/>
              <a:gd name="connsiteX4" fmla="*/ 377447 w 403946"/>
              <a:gd name="connsiteY4" fmla="*/ 101300 h 404244"/>
              <a:gd name="connsiteX5" fmla="*/ 303268 w 403946"/>
              <a:gd name="connsiteY5" fmla="*/ 27060 h 404244"/>
              <a:gd name="connsiteX6" fmla="*/ 202495 w 403946"/>
              <a:gd name="connsiteY6" fmla="*/ -353 h 404244"/>
              <a:gd name="connsiteX7" fmla="*/ 101721 w 403946"/>
              <a:gd name="connsiteY7" fmla="*/ 27060 h 404244"/>
              <a:gd name="connsiteX8" fmla="*/ 27542 w 403946"/>
              <a:gd name="connsiteY8" fmla="*/ 101300 h 404244"/>
              <a:gd name="connsiteX9" fmla="*/ 123 w 403946"/>
              <a:gd name="connsiteY9" fmla="*/ 202183 h 404244"/>
              <a:gd name="connsiteX10" fmla="*/ 27542 w 403946"/>
              <a:gd name="connsiteY10" fmla="*/ 303037 h 404244"/>
              <a:gd name="connsiteX11" fmla="*/ 101721 w 403946"/>
              <a:gd name="connsiteY11" fmla="*/ 377277 h 404244"/>
              <a:gd name="connsiteX12" fmla="*/ 202495 w 403946"/>
              <a:gd name="connsiteY12" fmla="*/ 403892 h 40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44">
                <a:moveTo>
                  <a:pt x="202495" y="403892"/>
                </a:moveTo>
                <a:cubicBezTo>
                  <a:pt x="239585" y="403892"/>
                  <a:pt x="271042" y="395836"/>
                  <a:pt x="303268" y="377277"/>
                </a:cubicBezTo>
                <a:cubicBezTo>
                  <a:pt x="335523" y="358716"/>
                  <a:pt x="358902" y="335318"/>
                  <a:pt x="377447" y="303037"/>
                </a:cubicBezTo>
                <a:cubicBezTo>
                  <a:pt x="395993" y="270758"/>
                  <a:pt x="404070" y="239302"/>
                  <a:pt x="404070" y="202183"/>
                </a:cubicBezTo>
                <a:cubicBezTo>
                  <a:pt x="404070" y="165064"/>
                  <a:pt x="395993" y="133580"/>
                  <a:pt x="377447" y="101300"/>
                </a:cubicBezTo>
                <a:cubicBezTo>
                  <a:pt x="358902" y="69019"/>
                  <a:pt x="335523" y="45621"/>
                  <a:pt x="303268" y="27060"/>
                </a:cubicBezTo>
                <a:cubicBezTo>
                  <a:pt x="271042" y="8529"/>
                  <a:pt x="239585" y="-353"/>
                  <a:pt x="202495" y="-353"/>
                </a:cubicBezTo>
                <a:cubicBezTo>
                  <a:pt x="165406" y="-353"/>
                  <a:pt x="133976" y="8529"/>
                  <a:pt x="101721" y="27060"/>
                </a:cubicBezTo>
                <a:cubicBezTo>
                  <a:pt x="69467" y="45621"/>
                  <a:pt x="46087" y="69019"/>
                  <a:pt x="27542" y="101300"/>
                </a:cubicBezTo>
                <a:cubicBezTo>
                  <a:pt x="8998" y="133580"/>
                  <a:pt x="123" y="165064"/>
                  <a:pt x="123" y="202183"/>
                </a:cubicBezTo>
                <a:cubicBezTo>
                  <a:pt x="123" y="239302"/>
                  <a:pt x="8998" y="270758"/>
                  <a:pt x="27542" y="303037"/>
                </a:cubicBezTo>
                <a:cubicBezTo>
                  <a:pt x="46087" y="335318"/>
                  <a:pt x="69467" y="358716"/>
                  <a:pt x="101721" y="377277"/>
                </a:cubicBezTo>
                <a:cubicBezTo>
                  <a:pt x="133976" y="395836"/>
                  <a:pt x="165406" y="403892"/>
                  <a:pt x="202495" y="403892"/>
                </a:cubicBezTo>
                <a:close/>
              </a:path>
            </a:pathLst>
          </a:custGeom>
          <a:noFill/>
          <a:ln w="22736"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TextBox 2625">
            <a:extLst>
              <a:ext uri="{FF2B5EF4-FFF2-40B4-BE49-F238E27FC236}">
                <a16:creationId xmlns:a16="http://schemas.microsoft.com/office/drawing/2014/main" id="{2662BAA1-23FC-47B2-A9E0-7B1F99B7836C}"/>
              </a:ext>
            </a:extLst>
          </p:cNvPr>
          <p:cNvSpPr txBox="1"/>
          <p:nvPr/>
        </p:nvSpPr>
        <p:spPr>
          <a:xfrm>
            <a:off x="5456444" y="3002847"/>
            <a:ext cx="415498"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tl val="0"/>
              </a:rPr>
              <a:t>PM</a:t>
            </a:r>
            <a:endParaRPr kumimoji="0" lang="en-JP" sz="120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206" name="Freeform 4007">
            <a:extLst>
              <a:ext uri="{FF2B5EF4-FFF2-40B4-BE49-F238E27FC236}">
                <a16:creationId xmlns:a16="http://schemas.microsoft.com/office/drawing/2014/main" id="{5E56BE5E-7344-4896-A2FD-3E4E84D6A3F0}"/>
              </a:ext>
            </a:extLst>
          </p:cNvPr>
          <p:cNvSpPr/>
          <p:nvPr/>
        </p:nvSpPr>
        <p:spPr>
          <a:xfrm rot="10800000">
            <a:off x="6067254" y="3120667"/>
            <a:ext cx="61082" cy="61132"/>
          </a:xfrm>
          <a:custGeom>
            <a:avLst/>
            <a:gdLst>
              <a:gd name="connsiteX0" fmla="*/ 69022 w 68263"/>
              <a:gd name="connsiteY0" fmla="*/ 34666 h 68318"/>
              <a:gd name="connsiteX1" fmla="*/ 34890 w 68263"/>
              <a:gd name="connsiteY1" fmla="*/ 68826 h 68318"/>
              <a:gd name="connsiteX2" fmla="*/ 759 w 68263"/>
              <a:gd name="connsiteY2" fmla="*/ 34666 h 68318"/>
              <a:gd name="connsiteX3" fmla="*/ 34890 w 68263"/>
              <a:gd name="connsiteY3" fmla="*/ 507 h 68318"/>
              <a:gd name="connsiteX4" fmla="*/ 69022 w 68263"/>
              <a:gd name="connsiteY4" fmla="*/ 34666 h 68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63" h="68318">
                <a:moveTo>
                  <a:pt x="69022" y="34666"/>
                </a:moveTo>
                <a:cubicBezTo>
                  <a:pt x="69022" y="53532"/>
                  <a:pt x="53741" y="68826"/>
                  <a:pt x="34890" y="68826"/>
                </a:cubicBezTo>
                <a:cubicBezTo>
                  <a:pt x="16040" y="68826"/>
                  <a:pt x="759" y="53532"/>
                  <a:pt x="759" y="34666"/>
                </a:cubicBezTo>
                <a:cubicBezTo>
                  <a:pt x="759" y="15801"/>
                  <a:pt x="16040" y="507"/>
                  <a:pt x="34890" y="507"/>
                </a:cubicBezTo>
                <a:cubicBezTo>
                  <a:pt x="53741" y="507"/>
                  <a:pt x="69022" y="15801"/>
                  <a:pt x="69022" y="34666"/>
                </a:cubicBezTo>
                <a:close/>
              </a:path>
            </a:pathLst>
          </a:custGeom>
          <a:solidFill>
            <a:srgbClr val="000000"/>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TextBox 4965">
            <a:extLst>
              <a:ext uri="{FF2B5EF4-FFF2-40B4-BE49-F238E27FC236}">
                <a16:creationId xmlns:a16="http://schemas.microsoft.com/office/drawing/2014/main" id="{9AA96AFA-186C-4549-A37E-8C20636B2BE6}"/>
              </a:ext>
            </a:extLst>
          </p:cNvPr>
          <p:cNvSpPr txBox="1"/>
          <p:nvPr/>
        </p:nvSpPr>
        <p:spPr>
          <a:xfrm>
            <a:off x="4460237" y="4425699"/>
            <a:ext cx="1200970"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P" sz="1100" b="0" i="0" u="none" strike="noStrike" kern="1200" cap="none" spc="0" normalizeH="0" baseline="0" noProof="0" dirty="0">
                <a:ln>
                  <a:noFill/>
                </a:ln>
                <a:solidFill>
                  <a:srgbClr val="000000"/>
                </a:solidFill>
                <a:effectLst/>
                <a:uLnTx/>
                <a:uFillTx/>
                <a:latin typeface="Arial"/>
                <a:ea typeface="+mn-ea"/>
                <a:cs typeface="Arial"/>
                <a:sym typeface="Arial"/>
                <a:rtl val="0"/>
              </a:rPr>
              <a:t>VWM-1 System </a:t>
            </a:r>
          </a:p>
        </p:txBody>
      </p:sp>
      <p:sp>
        <p:nvSpPr>
          <p:cNvPr id="229" name="Freeform 2651">
            <a:extLst>
              <a:ext uri="{FF2B5EF4-FFF2-40B4-BE49-F238E27FC236}">
                <a16:creationId xmlns:a16="http://schemas.microsoft.com/office/drawing/2014/main" id="{0A802184-3E82-4446-B213-D74CAB1DAD22}"/>
              </a:ext>
            </a:extLst>
          </p:cNvPr>
          <p:cNvSpPr/>
          <p:nvPr/>
        </p:nvSpPr>
        <p:spPr>
          <a:xfrm rot="5400000" flipV="1">
            <a:off x="5526421" y="3733945"/>
            <a:ext cx="256760" cy="256968"/>
          </a:xfrm>
          <a:custGeom>
            <a:avLst/>
            <a:gdLst>
              <a:gd name="connsiteX0" fmla="*/ 202435 w 403946"/>
              <a:gd name="connsiteY0" fmla="*/ 403858 h 404272"/>
              <a:gd name="connsiteX1" fmla="*/ 303209 w 403946"/>
              <a:gd name="connsiteY1" fmla="*/ 376415 h 404272"/>
              <a:gd name="connsiteX2" fmla="*/ 377388 w 403946"/>
              <a:gd name="connsiteY2" fmla="*/ 302177 h 404272"/>
              <a:gd name="connsiteX3" fmla="*/ 404010 w 403946"/>
              <a:gd name="connsiteY3" fmla="*/ 201322 h 404272"/>
              <a:gd name="connsiteX4" fmla="*/ 377388 w 403946"/>
              <a:gd name="connsiteY4" fmla="*/ 100440 h 404272"/>
              <a:gd name="connsiteX5" fmla="*/ 303209 w 403946"/>
              <a:gd name="connsiteY5" fmla="*/ 26200 h 404272"/>
              <a:gd name="connsiteX6" fmla="*/ 202435 w 403946"/>
              <a:gd name="connsiteY6" fmla="*/ -415 h 404272"/>
              <a:gd name="connsiteX7" fmla="*/ 101662 w 403946"/>
              <a:gd name="connsiteY7" fmla="*/ 26200 h 404272"/>
              <a:gd name="connsiteX8" fmla="*/ 27483 w 403946"/>
              <a:gd name="connsiteY8" fmla="*/ 100440 h 404272"/>
              <a:gd name="connsiteX9" fmla="*/ 63 w 403946"/>
              <a:gd name="connsiteY9" fmla="*/ 201322 h 404272"/>
              <a:gd name="connsiteX10" fmla="*/ 27483 w 403946"/>
              <a:gd name="connsiteY10" fmla="*/ 302177 h 404272"/>
              <a:gd name="connsiteX11" fmla="*/ 101662 w 403946"/>
              <a:gd name="connsiteY11" fmla="*/ 376415 h 404272"/>
              <a:gd name="connsiteX12" fmla="*/ 202435 w 403946"/>
              <a:gd name="connsiteY12" fmla="*/ 403858 h 4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72">
                <a:moveTo>
                  <a:pt x="202435" y="403858"/>
                </a:moveTo>
                <a:cubicBezTo>
                  <a:pt x="239524" y="403858"/>
                  <a:pt x="270982" y="394976"/>
                  <a:pt x="303209" y="376415"/>
                </a:cubicBezTo>
                <a:cubicBezTo>
                  <a:pt x="335463" y="357856"/>
                  <a:pt x="358843" y="334456"/>
                  <a:pt x="377388" y="302177"/>
                </a:cubicBezTo>
                <a:cubicBezTo>
                  <a:pt x="395932" y="269896"/>
                  <a:pt x="404010" y="238442"/>
                  <a:pt x="404010" y="201322"/>
                </a:cubicBezTo>
                <a:cubicBezTo>
                  <a:pt x="404010" y="164203"/>
                  <a:pt x="395932" y="132720"/>
                  <a:pt x="377388" y="100440"/>
                </a:cubicBezTo>
                <a:cubicBezTo>
                  <a:pt x="358843" y="68159"/>
                  <a:pt x="335463" y="44759"/>
                  <a:pt x="303209" y="26200"/>
                </a:cubicBezTo>
                <a:cubicBezTo>
                  <a:pt x="270982" y="7641"/>
                  <a:pt x="239524" y="-415"/>
                  <a:pt x="202435" y="-415"/>
                </a:cubicBezTo>
                <a:cubicBezTo>
                  <a:pt x="165345" y="-415"/>
                  <a:pt x="133915" y="7641"/>
                  <a:pt x="101662" y="26200"/>
                </a:cubicBezTo>
                <a:cubicBezTo>
                  <a:pt x="69407" y="44759"/>
                  <a:pt x="46027" y="68159"/>
                  <a:pt x="27483" y="100440"/>
                </a:cubicBezTo>
                <a:cubicBezTo>
                  <a:pt x="8938" y="132720"/>
                  <a:pt x="63" y="164203"/>
                  <a:pt x="63" y="201322"/>
                </a:cubicBezTo>
                <a:cubicBezTo>
                  <a:pt x="63" y="238442"/>
                  <a:pt x="8938" y="269896"/>
                  <a:pt x="27483" y="302177"/>
                </a:cubicBezTo>
                <a:cubicBezTo>
                  <a:pt x="46027" y="334456"/>
                  <a:pt x="69407" y="357856"/>
                  <a:pt x="101662" y="376415"/>
                </a:cubicBezTo>
                <a:cubicBezTo>
                  <a:pt x="133915" y="394976"/>
                  <a:pt x="165345" y="403858"/>
                  <a:pt x="202435" y="403858"/>
                </a:cubicBezTo>
                <a:close/>
              </a:path>
            </a:pathLst>
          </a:custGeom>
          <a:solidFill>
            <a:srgbClr val="B7B3CA"/>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2652">
            <a:extLst>
              <a:ext uri="{FF2B5EF4-FFF2-40B4-BE49-F238E27FC236}">
                <a16:creationId xmlns:a16="http://schemas.microsoft.com/office/drawing/2014/main" id="{E2269DC0-623C-4E8C-9C2D-444CAC649449}"/>
              </a:ext>
            </a:extLst>
          </p:cNvPr>
          <p:cNvSpPr/>
          <p:nvPr/>
        </p:nvSpPr>
        <p:spPr>
          <a:xfrm rot="5400000" flipV="1">
            <a:off x="5526429" y="3733946"/>
            <a:ext cx="256760" cy="256968"/>
          </a:xfrm>
          <a:custGeom>
            <a:avLst/>
            <a:gdLst>
              <a:gd name="connsiteX0" fmla="*/ 202561 w 403946"/>
              <a:gd name="connsiteY0" fmla="*/ 403863 h 404272"/>
              <a:gd name="connsiteX1" fmla="*/ 303334 w 403946"/>
              <a:gd name="connsiteY1" fmla="*/ 376423 h 404272"/>
              <a:gd name="connsiteX2" fmla="*/ 377513 w 403946"/>
              <a:gd name="connsiteY2" fmla="*/ 302183 h 404272"/>
              <a:gd name="connsiteX3" fmla="*/ 404136 w 403946"/>
              <a:gd name="connsiteY3" fmla="*/ 201329 h 404272"/>
              <a:gd name="connsiteX4" fmla="*/ 377513 w 403946"/>
              <a:gd name="connsiteY4" fmla="*/ 100446 h 404272"/>
              <a:gd name="connsiteX5" fmla="*/ 303334 w 403946"/>
              <a:gd name="connsiteY5" fmla="*/ 26206 h 404272"/>
              <a:gd name="connsiteX6" fmla="*/ 202561 w 403946"/>
              <a:gd name="connsiteY6" fmla="*/ -409 h 404272"/>
              <a:gd name="connsiteX7" fmla="*/ 101787 w 403946"/>
              <a:gd name="connsiteY7" fmla="*/ 26206 h 404272"/>
              <a:gd name="connsiteX8" fmla="*/ 27608 w 403946"/>
              <a:gd name="connsiteY8" fmla="*/ 100446 h 404272"/>
              <a:gd name="connsiteX9" fmla="*/ 189 w 403946"/>
              <a:gd name="connsiteY9" fmla="*/ 201329 h 404272"/>
              <a:gd name="connsiteX10" fmla="*/ 27608 w 403946"/>
              <a:gd name="connsiteY10" fmla="*/ 302183 h 404272"/>
              <a:gd name="connsiteX11" fmla="*/ 101787 w 403946"/>
              <a:gd name="connsiteY11" fmla="*/ 376423 h 404272"/>
              <a:gd name="connsiteX12" fmla="*/ 202561 w 403946"/>
              <a:gd name="connsiteY12" fmla="*/ 403863 h 4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46" h="404272">
                <a:moveTo>
                  <a:pt x="202561" y="403863"/>
                </a:moveTo>
                <a:cubicBezTo>
                  <a:pt x="239651" y="403863"/>
                  <a:pt x="271108" y="394982"/>
                  <a:pt x="303334" y="376423"/>
                </a:cubicBezTo>
                <a:cubicBezTo>
                  <a:pt x="335588" y="357862"/>
                  <a:pt x="358968" y="334464"/>
                  <a:pt x="377513" y="302183"/>
                </a:cubicBezTo>
                <a:cubicBezTo>
                  <a:pt x="396058" y="269903"/>
                  <a:pt x="404136" y="238447"/>
                  <a:pt x="404136" y="201329"/>
                </a:cubicBezTo>
                <a:cubicBezTo>
                  <a:pt x="404136" y="164209"/>
                  <a:pt x="396058" y="132726"/>
                  <a:pt x="377513" y="100446"/>
                </a:cubicBezTo>
                <a:cubicBezTo>
                  <a:pt x="358968" y="68165"/>
                  <a:pt x="335588" y="44767"/>
                  <a:pt x="303334" y="26206"/>
                </a:cubicBezTo>
                <a:cubicBezTo>
                  <a:pt x="271108" y="7647"/>
                  <a:pt x="239651" y="-409"/>
                  <a:pt x="202561" y="-409"/>
                </a:cubicBezTo>
                <a:cubicBezTo>
                  <a:pt x="165471" y="-409"/>
                  <a:pt x="134042" y="7647"/>
                  <a:pt x="101787" y="26206"/>
                </a:cubicBezTo>
                <a:cubicBezTo>
                  <a:pt x="69533" y="44767"/>
                  <a:pt x="46153" y="68165"/>
                  <a:pt x="27608" y="100446"/>
                </a:cubicBezTo>
                <a:cubicBezTo>
                  <a:pt x="9063" y="132726"/>
                  <a:pt x="189" y="164209"/>
                  <a:pt x="189" y="201329"/>
                </a:cubicBezTo>
                <a:cubicBezTo>
                  <a:pt x="189" y="238447"/>
                  <a:pt x="9063" y="269903"/>
                  <a:pt x="27608" y="302183"/>
                </a:cubicBezTo>
                <a:cubicBezTo>
                  <a:pt x="46153" y="334464"/>
                  <a:pt x="69533" y="357862"/>
                  <a:pt x="101787" y="376423"/>
                </a:cubicBezTo>
                <a:cubicBezTo>
                  <a:pt x="134042" y="394982"/>
                  <a:pt x="165471" y="403863"/>
                  <a:pt x="202561" y="403863"/>
                </a:cubicBezTo>
                <a:close/>
              </a:path>
            </a:pathLst>
          </a:custGeom>
          <a:noFill/>
          <a:ln w="22736"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TextBox 2653">
            <a:extLst>
              <a:ext uri="{FF2B5EF4-FFF2-40B4-BE49-F238E27FC236}">
                <a16:creationId xmlns:a16="http://schemas.microsoft.com/office/drawing/2014/main" id="{8BE4345F-FC08-4BBC-9F2E-6285CA2561B2}"/>
              </a:ext>
            </a:extLst>
          </p:cNvPr>
          <p:cNvSpPr txBox="1"/>
          <p:nvPr/>
        </p:nvSpPr>
        <p:spPr>
          <a:xfrm>
            <a:off x="5456439" y="3726795"/>
            <a:ext cx="415498"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tl val="0"/>
              </a:rPr>
              <a:t>PM</a:t>
            </a:r>
            <a:endParaRPr kumimoji="0" lang="en-JP" sz="120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210" name="Freeform 4982">
            <a:extLst>
              <a:ext uri="{FF2B5EF4-FFF2-40B4-BE49-F238E27FC236}">
                <a16:creationId xmlns:a16="http://schemas.microsoft.com/office/drawing/2014/main" id="{2AC24F37-CB01-4F56-945A-707F5CB37F4E}"/>
              </a:ext>
            </a:extLst>
          </p:cNvPr>
          <p:cNvSpPr/>
          <p:nvPr/>
        </p:nvSpPr>
        <p:spPr>
          <a:xfrm rot="5400000" flipV="1">
            <a:off x="8978506" y="2933396"/>
            <a:ext cx="490244" cy="555473"/>
          </a:xfrm>
          <a:custGeom>
            <a:avLst/>
            <a:gdLst>
              <a:gd name="connsiteX0" fmla="*/ 1385238 w 2725148"/>
              <a:gd name="connsiteY0" fmla="*/ -404 h 735813"/>
              <a:gd name="connsiteX1" fmla="*/ -76 w 2725148"/>
              <a:gd name="connsiteY1" fmla="*/ -404 h 735813"/>
              <a:gd name="connsiteX2" fmla="*/ -76 w 2725148"/>
              <a:gd name="connsiteY2" fmla="*/ 735409 h 735813"/>
              <a:gd name="connsiteX3" fmla="*/ 2725073 w 2725148"/>
              <a:gd name="connsiteY3" fmla="*/ 735409 h 735813"/>
              <a:gd name="connsiteX4" fmla="*/ 2725073 w 2725148"/>
              <a:gd name="connsiteY4" fmla="*/ -404 h 735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5148" h="735813">
                <a:moveTo>
                  <a:pt x="1385238" y="-404"/>
                </a:moveTo>
                <a:lnTo>
                  <a:pt x="-76" y="-404"/>
                </a:lnTo>
                <a:lnTo>
                  <a:pt x="-76" y="735409"/>
                </a:lnTo>
                <a:lnTo>
                  <a:pt x="2725073" y="735409"/>
                </a:lnTo>
                <a:lnTo>
                  <a:pt x="2725073" y="-404"/>
                </a:lnTo>
                <a:close/>
              </a:path>
            </a:pathLst>
          </a:custGeom>
          <a:solidFill>
            <a:srgbClr val="FFFFFF"/>
          </a:solidFill>
          <a:ln w="34105" cap="flat">
            <a:solidFill>
              <a:schemeClr val="tx1"/>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4985">
            <a:extLst>
              <a:ext uri="{FF2B5EF4-FFF2-40B4-BE49-F238E27FC236}">
                <a16:creationId xmlns:a16="http://schemas.microsoft.com/office/drawing/2014/main" id="{9972806E-0D5E-4154-A7E7-B4C639718B95}"/>
              </a:ext>
            </a:extLst>
          </p:cNvPr>
          <p:cNvSpPr/>
          <p:nvPr/>
        </p:nvSpPr>
        <p:spPr>
          <a:xfrm rot="5400000" flipV="1">
            <a:off x="8857746" y="2939939"/>
            <a:ext cx="219898" cy="613526"/>
          </a:xfrm>
          <a:custGeom>
            <a:avLst/>
            <a:gdLst>
              <a:gd name="connsiteX0" fmla="*/ 345949 w 345952"/>
              <a:gd name="connsiteY0" fmla="*/ -354 h 965224"/>
              <a:gd name="connsiteX1" fmla="*/ 345749 w 345952"/>
              <a:gd name="connsiteY1" fmla="*/ 756240 h 965224"/>
              <a:gd name="connsiteX2" fmla="*/ 964 w 345952"/>
              <a:gd name="connsiteY2" fmla="*/ 771783 h 965224"/>
              <a:gd name="connsiteX3" fmla="*/ -4 w 345952"/>
              <a:gd name="connsiteY3" fmla="*/ 265489 h 965224"/>
            </a:gdLst>
            <a:ahLst/>
            <a:cxnLst>
              <a:cxn ang="0">
                <a:pos x="connsiteX0" y="connsiteY0"/>
              </a:cxn>
              <a:cxn ang="0">
                <a:pos x="connsiteX1" y="connsiteY1"/>
              </a:cxn>
              <a:cxn ang="0">
                <a:pos x="connsiteX2" y="connsiteY2"/>
              </a:cxn>
              <a:cxn ang="0">
                <a:pos x="connsiteX3" y="connsiteY3"/>
              </a:cxn>
            </a:cxnLst>
            <a:rect l="l" t="t" r="r" b="b"/>
            <a:pathLst>
              <a:path w="345952" h="965224">
                <a:moveTo>
                  <a:pt x="345949" y="-354"/>
                </a:moveTo>
                <a:cubicBezTo>
                  <a:pt x="345949" y="3517"/>
                  <a:pt x="345749" y="752454"/>
                  <a:pt x="345749" y="756240"/>
                </a:cubicBezTo>
                <a:cubicBezTo>
                  <a:pt x="345749" y="1030337"/>
                  <a:pt x="964" y="1033155"/>
                  <a:pt x="964" y="771783"/>
                </a:cubicBezTo>
                <a:cubicBezTo>
                  <a:pt x="964" y="762930"/>
                  <a:pt x="-4" y="274911"/>
                  <a:pt x="-4" y="265489"/>
                </a:cubicBezTo>
              </a:path>
            </a:pathLst>
          </a:custGeom>
          <a:noFill/>
          <a:ln w="22736"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2" name="Graphic 2535">
            <a:extLst>
              <a:ext uri="{FF2B5EF4-FFF2-40B4-BE49-F238E27FC236}">
                <a16:creationId xmlns:a16="http://schemas.microsoft.com/office/drawing/2014/main" id="{B3C0C5C0-1FDC-447F-BFFD-EF3911CDA380}"/>
              </a:ext>
            </a:extLst>
          </p:cNvPr>
          <p:cNvGrpSpPr/>
          <p:nvPr/>
        </p:nvGrpSpPr>
        <p:grpSpPr>
          <a:xfrm rot="5400000">
            <a:off x="9036086" y="3141112"/>
            <a:ext cx="138776" cy="191000"/>
            <a:chOff x="8984898" y="942559"/>
            <a:chExt cx="218328" cy="300488"/>
          </a:xfrm>
        </p:grpSpPr>
        <p:sp>
          <p:nvSpPr>
            <p:cNvPr id="225" name="Freeform 4988">
              <a:extLst>
                <a:ext uri="{FF2B5EF4-FFF2-40B4-BE49-F238E27FC236}">
                  <a16:creationId xmlns:a16="http://schemas.microsoft.com/office/drawing/2014/main" id="{962155B9-90EB-454F-8431-AC0563C63C0F}"/>
                </a:ext>
              </a:extLst>
            </p:cNvPr>
            <p:cNvSpPr/>
            <p:nvPr/>
          </p:nvSpPr>
          <p:spPr>
            <a:xfrm flipV="1">
              <a:off x="9030250" y="942559"/>
              <a:ext cx="172976" cy="277658"/>
            </a:xfrm>
            <a:custGeom>
              <a:avLst/>
              <a:gdLst>
                <a:gd name="connsiteX0" fmla="*/ 172973 w 172976"/>
                <a:gd name="connsiteY0" fmla="*/ -370 h 277658"/>
                <a:gd name="connsiteX1" fmla="*/ 172873 w 172976"/>
                <a:gd name="connsiteY1" fmla="*/ 172972 h 277658"/>
                <a:gd name="connsiteX2" fmla="*/ 480 w 172976"/>
                <a:gd name="connsiteY2" fmla="*/ 180744 h 277658"/>
                <a:gd name="connsiteX3" fmla="*/ -4 w 172976"/>
                <a:gd name="connsiteY3" fmla="*/ 87005 h 277658"/>
              </a:gdLst>
              <a:ahLst/>
              <a:cxnLst>
                <a:cxn ang="0">
                  <a:pos x="connsiteX0" y="connsiteY0"/>
                </a:cxn>
                <a:cxn ang="0">
                  <a:pos x="connsiteX1" y="connsiteY1"/>
                </a:cxn>
                <a:cxn ang="0">
                  <a:pos x="connsiteX2" y="connsiteY2"/>
                </a:cxn>
                <a:cxn ang="0">
                  <a:pos x="connsiteX3" y="connsiteY3"/>
                </a:cxn>
              </a:cxnLst>
              <a:rect l="l" t="t" r="r" b="b"/>
              <a:pathLst>
                <a:path w="172976" h="277658">
                  <a:moveTo>
                    <a:pt x="172973" y="-370"/>
                  </a:moveTo>
                  <a:cubicBezTo>
                    <a:pt x="172973" y="1580"/>
                    <a:pt x="172873" y="171080"/>
                    <a:pt x="172873" y="172972"/>
                  </a:cubicBezTo>
                  <a:cubicBezTo>
                    <a:pt x="172873" y="310021"/>
                    <a:pt x="480" y="311430"/>
                    <a:pt x="480" y="180744"/>
                  </a:cubicBezTo>
                  <a:cubicBezTo>
                    <a:pt x="480" y="176317"/>
                    <a:pt x="-4" y="91717"/>
                    <a:pt x="-4" y="87005"/>
                  </a:cubicBezTo>
                </a:path>
              </a:pathLst>
            </a:custGeom>
            <a:noFill/>
            <a:ln w="22736"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4989">
              <a:extLst>
                <a:ext uri="{FF2B5EF4-FFF2-40B4-BE49-F238E27FC236}">
                  <a16:creationId xmlns:a16="http://schemas.microsoft.com/office/drawing/2014/main" id="{1DA266C1-BCE9-487D-9F62-8ED9E9DE4FDB}"/>
                </a:ext>
              </a:extLst>
            </p:cNvPr>
            <p:cNvSpPr/>
            <p:nvPr/>
          </p:nvSpPr>
          <p:spPr>
            <a:xfrm flipV="1">
              <a:off x="8984898" y="1106881"/>
              <a:ext cx="90704" cy="136166"/>
            </a:xfrm>
            <a:custGeom>
              <a:avLst/>
              <a:gdLst>
                <a:gd name="connsiteX0" fmla="*/ 45351 w 90704"/>
                <a:gd name="connsiteY0" fmla="*/ -359 h 136166"/>
                <a:gd name="connsiteX1" fmla="*/ 90703 w 90704"/>
                <a:gd name="connsiteY1" fmla="*/ 135807 h 136166"/>
                <a:gd name="connsiteX2" fmla="*/ -1 w 90704"/>
                <a:gd name="connsiteY2" fmla="*/ 135807 h 136166"/>
              </a:gdLst>
              <a:ahLst/>
              <a:cxnLst>
                <a:cxn ang="0">
                  <a:pos x="connsiteX0" y="connsiteY0"/>
                </a:cxn>
                <a:cxn ang="0">
                  <a:pos x="connsiteX1" y="connsiteY1"/>
                </a:cxn>
                <a:cxn ang="0">
                  <a:pos x="connsiteX2" y="connsiteY2"/>
                </a:cxn>
              </a:cxnLst>
              <a:rect l="l" t="t" r="r" b="b"/>
              <a:pathLst>
                <a:path w="90704" h="136166">
                  <a:moveTo>
                    <a:pt x="45351" y="-359"/>
                  </a:moveTo>
                  <a:lnTo>
                    <a:pt x="90703" y="135807"/>
                  </a:lnTo>
                  <a:lnTo>
                    <a:pt x="-1" y="135807"/>
                  </a:lnTo>
                  <a:close/>
                </a:path>
              </a:pathLst>
            </a:custGeom>
            <a:solidFill>
              <a:srgbClr val="000000"/>
            </a:solidFill>
            <a:ln w="21316"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213" name="直線コネクタ 212">
            <a:extLst>
              <a:ext uri="{FF2B5EF4-FFF2-40B4-BE49-F238E27FC236}">
                <a16:creationId xmlns:a16="http://schemas.microsoft.com/office/drawing/2014/main" id="{4DF6E3E1-B86F-41F4-8230-29A7EE8D79BF}"/>
              </a:ext>
            </a:extLst>
          </p:cNvPr>
          <p:cNvCxnSpPr>
            <a:cxnSpLocks/>
          </p:cNvCxnSpPr>
          <p:nvPr/>
        </p:nvCxnSpPr>
        <p:spPr>
          <a:xfrm flipH="1">
            <a:off x="8190116" y="3277663"/>
            <a:ext cx="53" cy="967932"/>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4" name="フリーフォーム: 図形 213">
            <a:extLst>
              <a:ext uri="{FF2B5EF4-FFF2-40B4-BE49-F238E27FC236}">
                <a16:creationId xmlns:a16="http://schemas.microsoft.com/office/drawing/2014/main" id="{D2CAD744-9A4C-432D-A43B-1AEC916BB0F1}"/>
              </a:ext>
            </a:extLst>
          </p:cNvPr>
          <p:cNvSpPr/>
          <p:nvPr/>
        </p:nvSpPr>
        <p:spPr>
          <a:xfrm>
            <a:off x="8180390" y="3130233"/>
            <a:ext cx="256592" cy="326572"/>
          </a:xfrm>
          <a:custGeom>
            <a:avLst/>
            <a:gdLst>
              <a:gd name="connsiteX0" fmla="*/ 342122 w 342122"/>
              <a:gd name="connsiteY0" fmla="*/ 0 h 435429"/>
              <a:gd name="connsiteX1" fmla="*/ 342122 w 342122"/>
              <a:gd name="connsiteY1" fmla="*/ 435429 h 435429"/>
              <a:gd name="connsiteX2" fmla="*/ 0 w 342122"/>
              <a:gd name="connsiteY2" fmla="*/ 435429 h 435429"/>
            </a:gdLst>
            <a:ahLst/>
            <a:cxnLst>
              <a:cxn ang="0">
                <a:pos x="connsiteX0" y="connsiteY0"/>
              </a:cxn>
              <a:cxn ang="0">
                <a:pos x="connsiteX1" y="connsiteY1"/>
              </a:cxn>
              <a:cxn ang="0">
                <a:pos x="connsiteX2" y="connsiteY2"/>
              </a:cxn>
            </a:cxnLst>
            <a:rect l="l" t="t" r="r" b="b"/>
            <a:pathLst>
              <a:path w="342122" h="435429">
                <a:moveTo>
                  <a:pt x="342122" y="0"/>
                </a:moveTo>
                <a:lnTo>
                  <a:pt x="342122" y="435429"/>
                </a:lnTo>
                <a:lnTo>
                  <a:pt x="0" y="435429"/>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15" name="直線コネクタ 214">
            <a:extLst>
              <a:ext uri="{FF2B5EF4-FFF2-40B4-BE49-F238E27FC236}">
                <a16:creationId xmlns:a16="http://schemas.microsoft.com/office/drawing/2014/main" id="{CE6FD61F-8936-4E98-A33F-3C9457A65AA9}"/>
              </a:ext>
            </a:extLst>
          </p:cNvPr>
          <p:cNvCxnSpPr>
            <a:cxnSpLocks/>
          </p:cNvCxnSpPr>
          <p:nvPr/>
        </p:nvCxnSpPr>
        <p:spPr>
          <a:xfrm flipH="1">
            <a:off x="5759503" y="3135251"/>
            <a:ext cx="2297768" cy="13996"/>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6" name="TextBox 4990">
            <a:extLst>
              <a:ext uri="{FF2B5EF4-FFF2-40B4-BE49-F238E27FC236}">
                <a16:creationId xmlns:a16="http://schemas.microsoft.com/office/drawing/2014/main" id="{BB4ED5D6-A076-4E7A-96F6-487E7C77D26A}"/>
              </a:ext>
            </a:extLst>
          </p:cNvPr>
          <p:cNvSpPr txBox="1"/>
          <p:nvPr/>
        </p:nvSpPr>
        <p:spPr>
          <a:xfrm>
            <a:off x="8955787" y="2953318"/>
            <a:ext cx="607859"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JP" sz="900" b="0" i="0" u="none" strike="noStrike" kern="1200" cap="none" spc="0" normalizeH="0" baseline="0" noProof="0" dirty="0">
                <a:ln>
                  <a:noFill/>
                </a:ln>
                <a:solidFill>
                  <a:srgbClr val="000000"/>
                </a:solidFill>
                <a:effectLst/>
                <a:uLnTx/>
                <a:uFillTx/>
                <a:latin typeface="Arial"/>
                <a:ea typeface="+mn-ea"/>
                <a:cs typeface="Arial"/>
                <a:sym typeface="Arial"/>
                <a:rtl val="0"/>
              </a:rPr>
              <a:t>Forward</a:t>
            </a:r>
          </a:p>
        </p:txBody>
      </p:sp>
      <p:sp>
        <p:nvSpPr>
          <p:cNvPr id="217" name="テキスト ボックス 216">
            <a:extLst>
              <a:ext uri="{FF2B5EF4-FFF2-40B4-BE49-F238E27FC236}">
                <a16:creationId xmlns:a16="http://schemas.microsoft.com/office/drawing/2014/main" id="{BC0A98C9-184B-4389-97A4-4A6E164E2E05}"/>
              </a:ext>
            </a:extLst>
          </p:cNvPr>
          <p:cNvSpPr txBox="1"/>
          <p:nvPr/>
        </p:nvSpPr>
        <p:spPr>
          <a:xfrm>
            <a:off x="9071409" y="2566459"/>
            <a:ext cx="1091967" cy="415498"/>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Affine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Transformation</a:t>
            </a:r>
            <a:endParaRPr kumimoji="1" lang="ja-JP" altLang="en-US"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cxnSp>
        <p:nvCxnSpPr>
          <p:cNvPr id="218" name="直線コネクタ 217">
            <a:extLst>
              <a:ext uri="{FF2B5EF4-FFF2-40B4-BE49-F238E27FC236}">
                <a16:creationId xmlns:a16="http://schemas.microsoft.com/office/drawing/2014/main" id="{1242E035-9400-479D-974D-EEED11757CB1}"/>
              </a:ext>
            </a:extLst>
          </p:cNvPr>
          <p:cNvCxnSpPr>
            <a:cxnSpLocks/>
          </p:cNvCxnSpPr>
          <p:nvPr/>
        </p:nvCxnSpPr>
        <p:spPr>
          <a:xfrm>
            <a:off x="5660392" y="3266857"/>
            <a:ext cx="0" cy="460208"/>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9" name="フリーフォーム: 図形 218">
            <a:extLst>
              <a:ext uri="{FF2B5EF4-FFF2-40B4-BE49-F238E27FC236}">
                <a16:creationId xmlns:a16="http://schemas.microsoft.com/office/drawing/2014/main" id="{AEF94400-434C-4C4C-A231-44FF1354BDC7}"/>
              </a:ext>
            </a:extLst>
          </p:cNvPr>
          <p:cNvSpPr/>
          <p:nvPr/>
        </p:nvSpPr>
        <p:spPr>
          <a:xfrm>
            <a:off x="5782831" y="3144582"/>
            <a:ext cx="312575" cy="718996"/>
          </a:xfrm>
          <a:custGeom>
            <a:avLst/>
            <a:gdLst>
              <a:gd name="connsiteX0" fmla="*/ 416767 w 416767"/>
              <a:gd name="connsiteY0" fmla="*/ 0 h 1119673"/>
              <a:gd name="connsiteX1" fmla="*/ 416767 w 416767"/>
              <a:gd name="connsiteY1" fmla="*/ 1119673 h 1119673"/>
              <a:gd name="connsiteX2" fmla="*/ 0 w 416767"/>
              <a:gd name="connsiteY2" fmla="*/ 1119673 h 1119673"/>
            </a:gdLst>
            <a:ahLst/>
            <a:cxnLst>
              <a:cxn ang="0">
                <a:pos x="connsiteX0" y="connsiteY0"/>
              </a:cxn>
              <a:cxn ang="0">
                <a:pos x="connsiteX1" y="connsiteY1"/>
              </a:cxn>
              <a:cxn ang="0">
                <a:pos x="connsiteX2" y="connsiteY2"/>
              </a:cxn>
            </a:cxnLst>
            <a:rect l="l" t="t" r="r" b="b"/>
            <a:pathLst>
              <a:path w="416767" h="1119673">
                <a:moveTo>
                  <a:pt x="416767" y="0"/>
                </a:moveTo>
                <a:lnTo>
                  <a:pt x="416767" y="1119673"/>
                </a:lnTo>
                <a:lnTo>
                  <a:pt x="0" y="1119673"/>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0" name="フリーフォーム: 図形 219">
            <a:extLst>
              <a:ext uri="{FF2B5EF4-FFF2-40B4-BE49-F238E27FC236}">
                <a16:creationId xmlns:a16="http://schemas.microsoft.com/office/drawing/2014/main" id="{230041DE-6AF6-48F1-A74F-6D41AC3F8B6F}"/>
              </a:ext>
            </a:extLst>
          </p:cNvPr>
          <p:cNvSpPr/>
          <p:nvPr/>
        </p:nvSpPr>
        <p:spPr>
          <a:xfrm>
            <a:off x="4564693" y="3149631"/>
            <a:ext cx="3499471" cy="1245253"/>
          </a:xfrm>
          <a:custGeom>
            <a:avLst/>
            <a:gdLst>
              <a:gd name="connsiteX0" fmla="*/ 0 w 3906416"/>
              <a:gd name="connsiteY0" fmla="*/ 0 h 516294"/>
              <a:gd name="connsiteX1" fmla="*/ 0 w 3906416"/>
              <a:gd name="connsiteY1" fmla="*/ 516294 h 516294"/>
              <a:gd name="connsiteX2" fmla="*/ 3906416 w 3906416"/>
              <a:gd name="connsiteY2" fmla="*/ 516294 h 516294"/>
            </a:gdLst>
            <a:ahLst/>
            <a:cxnLst>
              <a:cxn ang="0">
                <a:pos x="connsiteX0" y="connsiteY0"/>
              </a:cxn>
              <a:cxn ang="0">
                <a:pos x="connsiteX1" y="connsiteY1"/>
              </a:cxn>
              <a:cxn ang="0">
                <a:pos x="connsiteX2" y="connsiteY2"/>
              </a:cxn>
            </a:cxnLst>
            <a:rect l="l" t="t" r="r" b="b"/>
            <a:pathLst>
              <a:path w="3906416" h="516294">
                <a:moveTo>
                  <a:pt x="0" y="0"/>
                </a:moveTo>
                <a:lnTo>
                  <a:pt x="0" y="516294"/>
                </a:lnTo>
                <a:lnTo>
                  <a:pt x="3906416" y="516294"/>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21" name="直線コネクタ 220">
            <a:extLst>
              <a:ext uri="{FF2B5EF4-FFF2-40B4-BE49-F238E27FC236}">
                <a16:creationId xmlns:a16="http://schemas.microsoft.com/office/drawing/2014/main" id="{58AA363A-96B3-41BD-A3CF-4E49459B12E4}"/>
              </a:ext>
            </a:extLst>
          </p:cNvPr>
          <p:cNvCxnSpPr/>
          <p:nvPr/>
        </p:nvCxnSpPr>
        <p:spPr>
          <a:xfrm>
            <a:off x="6603924" y="4447621"/>
            <a:ext cx="506047"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2" name="直線コネクタ 221">
            <a:extLst>
              <a:ext uri="{FF2B5EF4-FFF2-40B4-BE49-F238E27FC236}">
                <a16:creationId xmlns:a16="http://schemas.microsoft.com/office/drawing/2014/main" id="{86A3CC59-BBC1-4F35-B99F-A191707586E8}"/>
              </a:ext>
            </a:extLst>
          </p:cNvPr>
          <p:cNvCxnSpPr>
            <a:cxnSpLocks/>
          </p:cNvCxnSpPr>
          <p:nvPr/>
        </p:nvCxnSpPr>
        <p:spPr>
          <a:xfrm flipH="1">
            <a:off x="6568934" y="3092349"/>
            <a:ext cx="506047"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3" name="直線コネクタ 222">
            <a:extLst>
              <a:ext uri="{FF2B5EF4-FFF2-40B4-BE49-F238E27FC236}">
                <a16:creationId xmlns:a16="http://schemas.microsoft.com/office/drawing/2014/main" id="{8F58BA02-9432-4E32-9850-78FE729552E1}"/>
              </a:ext>
            </a:extLst>
          </p:cNvPr>
          <p:cNvCxnSpPr/>
          <p:nvPr/>
        </p:nvCxnSpPr>
        <p:spPr>
          <a:xfrm flipH="1">
            <a:off x="5360389" y="3863578"/>
            <a:ext cx="165947"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4" name="Freeform 4007">
            <a:extLst>
              <a:ext uri="{FF2B5EF4-FFF2-40B4-BE49-F238E27FC236}">
                <a16:creationId xmlns:a16="http://schemas.microsoft.com/office/drawing/2014/main" id="{1507FFFC-EFA7-4712-9977-AF4E3BEB494F}"/>
              </a:ext>
            </a:extLst>
          </p:cNvPr>
          <p:cNvSpPr/>
          <p:nvPr/>
        </p:nvSpPr>
        <p:spPr>
          <a:xfrm rot="10800000">
            <a:off x="5635714" y="3484472"/>
            <a:ext cx="61082" cy="61132"/>
          </a:xfrm>
          <a:custGeom>
            <a:avLst/>
            <a:gdLst>
              <a:gd name="connsiteX0" fmla="*/ 69022 w 68263"/>
              <a:gd name="connsiteY0" fmla="*/ 34666 h 68318"/>
              <a:gd name="connsiteX1" fmla="*/ 34890 w 68263"/>
              <a:gd name="connsiteY1" fmla="*/ 68826 h 68318"/>
              <a:gd name="connsiteX2" fmla="*/ 759 w 68263"/>
              <a:gd name="connsiteY2" fmla="*/ 34666 h 68318"/>
              <a:gd name="connsiteX3" fmla="*/ 34890 w 68263"/>
              <a:gd name="connsiteY3" fmla="*/ 507 h 68318"/>
              <a:gd name="connsiteX4" fmla="*/ 69022 w 68263"/>
              <a:gd name="connsiteY4" fmla="*/ 34666 h 68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63" h="68318">
                <a:moveTo>
                  <a:pt x="69022" y="34666"/>
                </a:moveTo>
                <a:cubicBezTo>
                  <a:pt x="69022" y="53532"/>
                  <a:pt x="53741" y="68826"/>
                  <a:pt x="34890" y="68826"/>
                </a:cubicBezTo>
                <a:cubicBezTo>
                  <a:pt x="16040" y="68826"/>
                  <a:pt x="759" y="53532"/>
                  <a:pt x="759" y="34666"/>
                </a:cubicBezTo>
                <a:cubicBezTo>
                  <a:pt x="759" y="15801"/>
                  <a:pt x="16040" y="507"/>
                  <a:pt x="34890" y="507"/>
                </a:cubicBezTo>
                <a:cubicBezTo>
                  <a:pt x="53741" y="507"/>
                  <a:pt x="69022" y="15801"/>
                  <a:pt x="69022" y="34666"/>
                </a:cubicBezTo>
                <a:close/>
              </a:path>
            </a:pathLst>
          </a:custGeom>
          <a:solidFill>
            <a:srgbClr val="000000"/>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グループ化 18">
            <a:extLst>
              <a:ext uri="{FF2B5EF4-FFF2-40B4-BE49-F238E27FC236}">
                <a16:creationId xmlns:a16="http://schemas.microsoft.com/office/drawing/2014/main" id="{850D128C-7256-4628-A363-8BDBB5EC104B}"/>
              </a:ext>
            </a:extLst>
          </p:cNvPr>
          <p:cNvGrpSpPr/>
          <p:nvPr/>
        </p:nvGrpSpPr>
        <p:grpSpPr>
          <a:xfrm>
            <a:off x="4781388" y="2317492"/>
            <a:ext cx="4404319" cy="649207"/>
            <a:chOff x="3257387" y="2317491"/>
            <a:chExt cx="4404319" cy="649207"/>
          </a:xfrm>
        </p:grpSpPr>
        <p:sp>
          <p:nvSpPr>
            <p:cNvPr id="261" name="フリーフォーム: 図形 260">
              <a:extLst>
                <a:ext uri="{FF2B5EF4-FFF2-40B4-BE49-F238E27FC236}">
                  <a16:creationId xmlns:a16="http://schemas.microsoft.com/office/drawing/2014/main" id="{56023358-F8E5-4533-B416-3AD29C76A718}"/>
                </a:ext>
              </a:extLst>
            </p:cNvPr>
            <p:cNvSpPr/>
            <p:nvPr/>
          </p:nvSpPr>
          <p:spPr>
            <a:xfrm>
              <a:off x="3257387" y="2317491"/>
              <a:ext cx="4367494" cy="643812"/>
            </a:xfrm>
            <a:custGeom>
              <a:avLst/>
              <a:gdLst>
                <a:gd name="connsiteX0" fmla="*/ 0 w 6002693"/>
                <a:gd name="connsiteY0" fmla="*/ 0 h 858416"/>
                <a:gd name="connsiteX1" fmla="*/ 491412 w 6002693"/>
                <a:gd name="connsiteY1" fmla="*/ 236375 h 858416"/>
                <a:gd name="connsiteX2" fmla="*/ 1635967 w 6002693"/>
                <a:gd name="connsiteY2" fmla="*/ 279918 h 858416"/>
                <a:gd name="connsiteX3" fmla="*/ 3514530 w 6002693"/>
                <a:gd name="connsiteY3" fmla="*/ 279918 h 858416"/>
                <a:gd name="connsiteX4" fmla="*/ 5349551 w 6002693"/>
                <a:gd name="connsiteY4" fmla="*/ 391885 h 858416"/>
                <a:gd name="connsiteX5" fmla="*/ 5890726 w 6002693"/>
                <a:gd name="connsiteY5" fmla="*/ 684245 h 858416"/>
                <a:gd name="connsiteX6" fmla="*/ 6002693 w 6002693"/>
                <a:gd name="connsiteY6" fmla="*/ 858416 h 858416"/>
                <a:gd name="connsiteX0" fmla="*/ 0 w 6002693"/>
                <a:gd name="connsiteY0" fmla="*/ 0 h 858416"/>
                <a:gd name="connsiteX1" fmla="*/ 491412 w 6002693"/>
                <a:gd name="connsiteY1" fmla="*/ 236375 h 858416"/>
                <a:gd name="connsiteX2" fmla="*/ 1635967 w 6002693"/>
                <a:gd name="connsiteY2" fmla="*/ 279918 h 858416"/>
                <a:gd name="connsiteX3" fmla="*/ 3514530 w 6002693"/>
                <a:gd name="connsiteY3" fmla="*/ 279918 h 858416"/>
                <a:gd name="connsiteX4" fmla="*/ 5349551 w 6002693"/>
                <a:gd name="connsiteY4" fmla="*/ 391885 h 858416"/>
                <a:gd name="connsiteX5" fmla="*/ 5878285 w 6002693"/>
                <a:gd name="connsiteY5" fmla="*/ 646923 h 858416"/>
                <a:gd name="connsiteX6" fmla="*/ 6002693 w 6002693"/>
                <a:gd name="connsiteY6" fmla="*/ 858416 h 858416"/>
                <a:gd name="connsiteX0" fmla="*/ 0 w 6002693"/>
                <a:gd name="connsiteY0" fmla="*/ 0 h 858416"/>
                <a:gd name="connsiteX1" fmla="*/ 491412 w 6002693"/>
                <a:gd name="connsiteY1" fmla="*/ 236375 h 858416"/>
                <a:gd name="connsiteX2" fmla="*/ 1635967 w 6002693"/>
                <a:gd name="connsiteY2" fmla="*/ 279918 h 858416"/>
                <a:gd name="connsiteX3" fmla="*/ 3514530 w 6002693"/>
                <a:gd name="connsiteY3" fmla="*/ 279918 h 858416"/>
                <a:gd name="connsiteX4" fmla="*/ 5349551 w 6002693"/>
                <a:gd name="connsiteY4" fmla="*/ 391885 h 858416"/>
                <a:gd name="connsiteX5" fmla="*/ 5878285 w 6002693"/>
                <a:gd name="connsiteY5" fmla="*/ 646923 h 858416"/>
                <a:gd name="connsiteX6" fmla="*/ 6002693 w 6002693"/>
                <a:gd name="connsiteY6" fmla="*/ 858416 h 858416"/>
                <a:gd name="connsiteX0" fmla="*/ 0 w 6002693"/>
                <a:gd name="connsiteY0" fmla="*/ 0 h 858416"/>
                <a:gd name="connsiteX1" fmla="*/ 491412 w 6002693"/>
                <a:gd name="connsiteY1" fmla="*/ 236375 h 858416"/>
                <a:gd name="connsiteX2" fmla="*/ 1635967 w 6002693"/>
                <a:gd name="connsiteY2" fmla="*/ 279918 h 858416"/>
                <a:gd name="connsiteX3" fmla="*/ 3514530 w 6002693"/>
                <a:gd name="connsiteY3" fmla="*/ 279918 h 858416"/>
                <a:gd name="connsiteX4" fmla="*/ 5349551 w 6002693"/>
                <a:gd name="connsiteY4" fmla="*/ 391885 h 858416"/>
                <a:gd name="connsiteX5" fmla="*/ 5878285 w 6002693"/>
                <a:gd name="connsiteY5" fmla="*/ 646923 h 858416"/>
                <a:gd name="connsiteX6" fmla="*/ 6002693 w 6002693"/>
                <a:gd name="connsiteY6" fmla="*/ 858416 h 85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2693" h="858416">
                  <a:moveTo>
                    <a:pt x="0" y="0"/>
                  </a:moveTo>
                  <a:cubicBezTo>
                    <a:pt x="109375" y="94861"/>
                    <a:pt x="218751" y="189722"/>
                    <a:pt x="491412" y="236375"/>
                  </a:cubicBezTo>
                  <a:cubicBezTo>
                    <a:pt x="764073" y="283028"/>
                    <a:pt x="1132114" y="272661"/>
                    <a:pt x="1635967" y="279918"/>
                  </a:cubicBezTo>
                  <a:cubicBezTo>
                    <a:pt x="2139820" y="287175"/>
                    <a:pt x="2895599" y="261257"/>
                    <a:pt x="3514530" y="279918"/>
                  </a:cubicBezTo>
                  <a:cubicBezTo>
                    <a:pt x="4133461" y="298579"/>
                    <a:pt x="4955592" y="330718"/>
                    <a:pt x="5349551" y="391885"/>
                  </a:cubicBezTo>
                  <a:cubicBezTo>
                    <a:pt x="5743510" y="453052"/>
                    <a:pt x="5800530" y="544286"/>
                    <a:pt x="5878285" y="646923"/>
                  </a:cubicBezTo>
                  <a:cubicBezTo>
                    <a:pt x="5949820" y="724678"/>
                    <a:pt x="6001138" y="810208"/>
                    <a:pt x="6002693" y="858416"/>
                  </a:cubicBezTo>
                </a:path>
              </a:pathLst>
            </a:custGeom>
            <a:noFill/>
            <a:ln w="1905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3" name="テキスト ボックス 262">
              <a:extLst>
                <a:ext uri="{FF2B5EF4-FFF2-40B4-BE49-F238E27FC236}">
                  <a16:creationId xmlns:a16="http://schemas.microsoft.com/office/drawing/2014/main" id="{B3D61095-214E-426A-AB95-F088129DEF33}"/>
                </a:ext>
              </a:extLst>
            </p:cNvPr>
            <p:cNvSpPr txBox="1"/>
            <p:nvPr/>
          </p:nvSpPr>
          <p:spPr>
            <a:xfrm>
              <a:off x="6669127" y="2720477"/>
              <a:ext cx="992579" cy="24622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0070C0"/>
                  </a:solidFill>
                  <a:effectLst/>
                  <a:uLnTx/>
                  <a:uFillTx/>
                  <a:latin typeface="Arial"/>
                  <a:ea typeface="游ゴシック" panose="020B0400000000000000" pitchFamily="50" charset="-128"/>
                  <a:cs typeface="Arial"/>
                  <a:sym typeface="Arial"/>
                  <a:rtl val="0"/>
                </a:rPr>
                <a:t>Trans. Param</a:t>
              </a:r>
              <a:endParaRPr kumimoji="1" lang="ja-JP" altLang="en-US" sz="1000" b="1" i="0" u="none" strike="noStrike" kern="1200" cap="none" spc="0" normalizeH="0" baseline="0" noProof="0" dirty="0">
                <a:ln>
                  <a:noFill/>
                </a:ln>
                <a:solidFill>
                  <a:srgbClr val="0070C0"/>
                </a:solidFill>
                <a:effectLst/>
                <a:uLnTx/>
                <a:uFillTx/>
                <a:latin typeface="Arial"/>
                <a:ea typeface="游ゴシック" panose="020B0400000000000000" pitchFamily="50" charset="-128"/>
                <a:cs typeface="Arial"/>
                <a:sym typeface="Arial"/>
                <a:rtl val="0"/>
              </a:endParaRPr>
            </a:p>
          </p:txBody>
        </p:sp>
      </p:grpSp>
      <p:grpSp>
        <p:nvGrpSpPr>
          <p:cNvPr id="20" name="グループ化 19">
            <a:extLst>
              <a:ext uri="{FF2B5EF4-FFF2-40B4-BE49-F238E27FC236}">
                <a16:creationId xmlns:a16="http://schemas.microsoft.com/office/drawing/2014/main" id="{9F2969B8-D67C-4EB0-A9C1-CE0E536D9E86}"/>
              </a:ext>
            </a:extLst>
          </p:cNvPr>
          <p:cNvGrpSpPr/>
          <p:nvPr/>
        </p:nvGrpSpPr>
        <p:grpSpPr>
          <a:xfrm>
            <a:off x="4580778" y="2312826"/>
            <a:ext cx="2605322" cy="545841"/>
            <a:chOff x="3056778" y="2312825"/>
            <a:chExt cx="2605322" cy="545841"/>
          </a:xfrm>
        </p:grpSpPr>
        <p:sp>
          <p:nvSpPr>
            <p:cNvPr id="262" name="フリーフォーム: 図形 261">
              <a:extLst>
                <a:ext uri="{FF2B5EF4-FFF2-40B4-BE49-F238E27FC236}">
                  <a16:creationId xmlns:a16="http://schemas.microsoft.com/office/drawing/2014/main" id="{E426F5B7-C23D-4C8E-8071-6A6578D23E66}"/>
                </a:ext>
              </a:extLst>
            </p:cNvPr>
            <p:cNvSpPr/>
            <p:nvPr/>
          </p:nvSpPr>
          <p:spPr>
            <a:xfrm>
              <a:off x="3056778" y="2312825"/>
              <a:ext cx="1964094" cy="545841"/>
            </a:xfrm>
            <a:custGeom>
              <a:avLst/>
              <a:gdLst>
                <a:gd name="connsiteX0" fmla="*/ 0 w 2618792"/>
                <a:gd name="connsiteY0" fmla="*/ 0 h 727788"/>
                <a:gd name="connsiteX1" fmla="*/ 609600 w 2618792"/>
                <a:gd name="connsiteY1" fmla="*/ 335902 h 727788"/>
                <a:gd name="connsiteX2" fmla="*/ 2146041 w 2618792"/>
                <a:gd name="connsiteY2" fmla="*/ 410547 h 727788"/>
                <a:gd name="connsiteX3" fmla="*/ 2618792 w 2618792"/>
                <a:gd name="connsiteY3" fmla="*/ 727788 h 727788"/>
              </a:gdLst>
              <a:ahLst/>
              <a:cxnLst>
                <a:cxn ang="0">
                  <a:pos x="connsiteX0" y="connsiteY0"/>
                </a:cxn>
                <a:cxn ang="0">
                  <a:pos x="connsiteX1" y="connsiteY1"/>
                </a:cxn>
                <a:cxn ang="0">
                  <a:pos x="connsiteX2" y="connsiteY2"/>
                </a:cxn>
                <a:cxn ang="0">
                  <a:pos x="connsiteX3" y="connsiteY3"/>
                </a:cxn>
              </a:cxnLst>
              <a:rect l="l" t="t" r="r" b="b"/>
              <a:pathLst>
                <a:path w="2618792" h="727788">
                  <a:moveTo>
                    <a:pt x="0" y="0"/>
                  </a:moveTo>
                  <a:cubicBezTo>
                    <a:pt x="125963" y="133739"/>
                    <a:pt x="251927" y="267478"/>
                    <a:pt x="609600" y="335902"/>
                  </a:cubicBezTo>
                  <a:cubicBezTo>
                    <a:pt x="967273" y="404326"/>
                    <a:pt x="1811176" y="345233"/>
                    <a:pt x="2146041" y="410547"/>
                  </a:cubicBezTo>
                  <a:cubicBezTo>
                    <a:pt x="2480906" y="475861"/>
                    <a:pt x="2549849" y="601824"/>
                    <a:pt x="2618792" y="727788"/>
                  </a:cubicBezTo>
                </a:path>
              </a:pathLst>
            </a:custGeom>
            <a:noFill/>
            <a:ln w="19050">
              <a:solidFill>
                <a:srgbClr val="92D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4" name="テキスト ボックス 263">
              <a:extLst>
                <a:ext uri="{FF2B5EF4-FFF2-40B4-BE49-F238E27FC236}">
                  <a16:creationId xmlns:a16="http://schemas.microsoft.com/office/drawing/2014/main" id="{55B4A7C6-9EA0-46E0-A5B3-FDC303B86084}"/>
                </a:ext>
              </a:extLst>
            </p:cNvPr>
            <p:cNvSpPr txBox="1"/>
            <p:nvPr/>
          </p:nvSpPr>
          <p:spPr>
            <a:xfrm>
              <a:off x="4688757" y="2563807"/>
              <a:ext cx="973343" cy="24622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70AD47"/>
                  </a:solidFill>
                  <a:effectLst/>
                  <a:uLnTx/>
                  <a:uFillTx/>
                  <a:latin typeface="Arial"/>
                  <a:ea typeface="游ゴシック" panose="020B0400000000000000" pitchFamily="50" charset="-128"/>
                  <a:cs typeface="Arial"/>
                  <a:sym typeface="Arial"/>
                  <a:rtl val="0"/>
                </a:rPr>
                <a:t>Atten. Param</a:t>
              </a:r>
              <a:endParaRPr kumimoji="1" lang="ja-JP" altLang="en-US" sz="1000" b="1" i="0" u="none" strike="noStrike" kern="1200" cap="none" spc="0" normalizeH="0" baseline="0" noProof="0" dirty="0">
                <a:ln>
                  <a:noFill/>
                </a:ln>
                <a:solidFill>
                  <a:srgbClr val="70AD47"/>
                </a:solidFill>
                <a:effectLst/>
                <a:uLnTx/>
                <a:uFillTx/>
                <a:latin typeface="Arial"/>
                <a:ea typeface="游ゴシック" panose="020B0400000000000000" pitchFamily="50" charset="-128"/>
                <a:cs typeface="Arial"/>
                <a:sym typeface="Arial"/>
                <a:rtl val="0"/>
              </a:endParaRPr>
            </a:p>
          </p:txBody>
        </p:sp>
      </p:grpSp>
      <p:grpSp>
        <p:nvGrpSpPr>
          <p:cNvPr id="17" name="グループ化 16">
            <a:extLst>
              <a:ext uri="{FF2B5EF4-FFF2-40B4-BE49-F238E27FC236}">
                <a16:creationId xmlns:a16="http://schemas.microsoft.com/office/drawing/2014/main" id="{915B0BD8-1D32-4371-A4E5-387E6D3F8BE1}"/>
              </a:ext>
            </a:extLst>
          </p:cNvPr>
          <p:cNvGrpSpPr/>
          <p:nvPr/>
        </p:nvGrpSpPr>
        <p:grpSpPr>
          <a:xfrm>
            <a:off x="5396047" y="2317492"/>
            <a:ext cx="848242" cy="1433367"/>
            <a:chOff x="3872046" y="2317491"/>
            <a:chExt cx="848242" cy="1433367"/>
          </a:xfrm>
        </p:grpSpPr>
        <p:sp>
          <p:nvSpPr>
            <p:cNvPr id="257" name="フリーフォーム: 図形 256">
              <a:extLst>
                <a:ext uri="{FF2B5EF4-FFF2-40B4-BE49-F238E27FC236}">
                  <a16:creationId xmlns:a16="http://schemas.microsoft.com/office/drawing/2014/main" id="{2F50A7E2-FD68-4E18-89AD-D0996EE2D36D}"/>
                </a:ext>
              </a:extLst>
            </p:cNvPr>
            <p:cNvSpPr/>
            <p:nvPr/>
          </p:nvSpPr>
          <p:spPr>
            <a:xfrm>
              <a:off x="4251097" y="2317491"/>
              <a:ext cx="289249" cy="737118"/>
            </a:xfrm>
            <a:custGeom>
              <a:avLst/>
              <a:gdLst>
                <a:gd name="connsiteX0" fmla="*/ 385665 w 385665"/>
                <a:gd name="connsiteY0" fmla="*/ 0 h 982824"/>
                <a:gd name="connsiteX1" fmla="*/ 342122 w 385665"/>
                <a:gd name="connsiteY1" fmla="*/ 311020 h 982824"/>
                <a:gd name="connsiteX2" fmla="*/ 155510 w 385665"/>
                <a:gd name="connsiteY2" fmla="*/ 765110 h 982824"/>
                <a:gd name="connsiteX3" fmla="*/ 0 w 385665"/>
                <a:gd name="connsiteY3" fmla="*/ 982824 h 982824"/>
              </a:gdLst>
              <a:ahLst/>
              <a:cxnLst>
                <a:cxn ang="0">
                  <a:pos x="connsiteX0" y="connsiteY0"/>
                </a:cxn>
                <a:cxn ang="0">
                  <a:pos x="connsiteX1" y="connsiteY1"/>
                </a:cxn>
                <a:cxn ang="0">
                  <a:pos x="connsiteX2" y="connsiteY2"/>
                </a:cxn>
                <a:cxn ang="0">
                  <a:pos x="connsiteX3" y="connsiteY3"/>
                </a:cxn>
              </a:cxnLst>
              <a:rect l="l" t="t" r="r" b="b"/>
              <a:pathLst>
                <a:path w="385665" h="982824">
                  <a:moveTo>
                    <a:pt x="385665" y="0"/>
                  </a:moveTo>
                  <a:cubicBezTo>
                    <a:pt x="383073" y="91751"/>
                    <a:pt x="380481" y="183502"/>
                    <a:pt x="342122" y="311020"/>
                  </a:cubicBezTo>
                  <a:cubicBezTo>
                    <a:pt x="303763" y="438538"/>
                    <a:pt x="212530" y="653143"/>
                    <a:pt x="155510" y="765110"/>
                  </a:cubicBezTo>
                  <a:cubicBezTo>
                    <a:pt x="98490" y="877077"/>
                    <a:pt x="49245" y="929950"/>
                    <a:pt x="0" y="982824"/>
                  </a:cubicBezTo>
                </a:path>
              </a:pathLst>
            </a:custGeom>
            <a:noFill/>
            <a:ln w="190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8" name="フリーフォーム: 図形 257">
              <a:extLst>
                <a:ext uri="{FF2B5EF4-FFF2-40B4-BE49-F238E27FC236}">
                  <a16:creationId xmlns:a16="http://schemas.microsoft.com/office/drawing/2014/main" id="{3DDB9485-18B4-4416-A03A-22407634879B}"/>
                </a:ext>
              </a:extLst>
            </p:cNvPr>
            <p:cNvSpPr/>
            <p:nvPr/>
          </p:nvSpPr>
          <p:spPr>
            <a:xfrm>
              <a:off x="4209109" y="2681385"/>
              <a:ext cx="267893" cy="1068355"/>
            </a:xfrm>
            <a:custGeom>
              <a:avLst/>
              <a:gdLst>
                <a:gd name="connsiteX0" fmla="*/ 342122 w 357191"/>
                <a:gd name="connsiteY0" fmla="*/ 0 h 1424473"/>
                <a:gd name="connsiteX1" fmla="*/ 317241 w 357191"/>
                <a:gd name="connsiteY1" fmla="*/ 516293 h 1424473"/>
                <a:gd name="connsiteX2" fmla="*/ 0 w 357191"/>
                <a:gd name="connsiteY2" fmla="*/ 1424473 h 1424473"/>
              </a:gdLst>
              <a:ahLst/>
              <a:cxnLst>
                <a:cxn ang="0">
                  <a:pos x="connsiteX0" y="connsiteY0"/>
                </a:cxn>
                <a:cxn ang="0">
                  <a:pos x="connsiteX1" y="connsiteY1"/>
                </a:cxn>
                <a:cxn ang="0">
                  <a:pos x="connsiteX2" y="connsiteY2"/>
                </a:cxn>
              </a:cxnLst>
              <a:rect l="l" t="t" r="r" b="b"/>
              <a:pathLst>
                <a:path w="357191" h="1424473">
                  <a:moveTo>
                    <a:pt x="342122" y="0"/>
                  </a:moveTo>
                  <a:cubicBezTo>
                    <a:pt x="358191" y="139440"/>
                    <a:pt x="374261" y="278881"/>
                    <a:pt x="317241" y="516293"/>
                  </a:cubicBezTo>
                  <a:cubicBezTo>
                    <a:pt x="260221" y="753705"/>
                    <a:pt x="130110" y="1089089"/>
                    <a:pt x="0" y="1424473"/>
                  </a:cubicBezTo>
                </a:path>
              </a:pathLst>
            </a:custGeom>
            <a:noFill/>
            <a:ln w="190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5" name="テキスト ボックス 264">
              <a:extLst>
                <a:ext uri="{FF2B5EF4-FFF2-40B4-BE49-F238E27FC236}">
                  <a16:creationId xmlns:a16="http://schemas.microsoft.com/office/drawing/2014/main" id="{14359A23-E5DF-4582-8E10-70D7B8A6F842}"/>
                </a:ext>
              </a:extLst>
            </p:cNvPr>
            <p:cNvSpPr txBox="1"/>
            <p:nvPr/>
          </p:nvSpPr>
          <p:spPr>
            <a:xfrm>
              <a:off x="3872046" y="2704330"/>
              <a:ext cx="574196" cy="24622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rPr>
                <a:t>Mask1</a:t>
              </a:r>
              <a:endParaRPr kumimoji="1" lang="ja-JP" altLang="en-US" sz="10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endParaRPr>
            </a:p>
          </p:txBody>
        </p:sp>
        <p:sp>
          <p:nvSpPr>
            <p:cNvPr id="266" name="テキスト ボックス 265">
              <a:extLst>
                <a:ext uri="{FF2B5EF4-FFF2-40B4-BE49-F238E27FC236}">
                  <a16:creationId xmlns:a16="http://schemas.microsoft.com/office/drawing/2014/main" id="{0ABCE852-A955-49A5-BA1D-3CA61E5A53F6}"/>
                </a:ext>
              </a:extLst>
            </p:cNvPr>
            <p:cNvSpPr txBox="1"/>
            <p:nvPr/>
          </p:nvSpPr>
          <p:spPr>
            <a:xfrm>
              <a:off x="4182961" y="3520026"/>
              <a:ext cx="537327"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rPr>
                <a:t>Mask2</a:t>
              </a:r>
              <a:endParaRPr kumimoji="1" lang="ja-JP" altLang="en-US" sz="9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endParaRPr>
            </a:p>
          </p:txBody>
        </p:sp>
      </p:grpSp>
      <p:grpSp>
        <p:nvGrpSpPr>
          <p:cNvPr id="18" name="グループ化 17">
            <a:extLst>
              <a:ext uri="{FF2B5EF4-FFF2-40B4-BE49-F238E27FC236}">
                <a16:creationId xmlns:a16="http://schemas.microsoft.com/office/drawing/2014/main" id="{DF328A44-B8A6-4BA8-8A96-4DBD66902FA3}"/>
              </a:ext>
            </a:extLst>
          </p:cNvPr>
          <p:cNvGrpSpPr/>
          <p:nvPr/>
        </p:nvGrpSpPr>
        <p:grpSpPr>
          <a:xfrm>
            <a:off x="6675500" y="2317491"/>
            <a:ext cx="1553622" cy="2024672"/>
            <a:chOff x="5151500" y="2317491"/>
            <a:chExt cx="1553622" cy="2024672"/>
          </a:xfrm>
        </p:grpSpPr>
        <p:sp>
          <p:nvSpPr>
            <p:cNvPr id="259" name="フリーフォーム: 図形 258">
              <a:extLst>
                <a:ext uri="{FF2B5EF4-FFF2-40B4-BE49-F238E27FC236}">
                  <a16:creationId xmlns:a16="http://schemas.microsoft.com/office/drawing/2014/main" id="{FEAD66C4-157E-4C9C-AF6B-8B5AC5E80380}"/>
                </a:ext>
              </a:extLst>
            </p:cNvPr>
            <p:cNvSpPr/>
            <p:nvPr/>
          </p:nvSpPr>
          <p:spPr>
            <a:xfrm>
              <a:off x="5151500" y="2317491"/>
              <a:ext cx="1394927" cy="755780"/>
            </a:xfrm>
            <a:custGeom>
              <a:avLst/>
              <a:gdLst>
                <a:gd name="connsiteX0" fmla="*/ 0 w 1859902"/>
                <a:gd name="connsiteY0" fmla="*/ 0 h 1007706"/>
                <a:gd name="connsiteX1" fmla="*/ 864637 w 1859902"/>
                <a:gd name="connsiteY1" fmla="*/ 646922 h 1007706"/>
                <a:gd name="connsiteX2" fmla="*/ 1859902 w 1859902"/>
                <a:gd name="connsiteY2" fmla="*/ 1007706 h 1007706"/>
              </a:gdLst>
              <a:ahLst/>
              <a:cxnLst>
                <a:cxn ang="0">
                  <a:pos x="connsiteX0" y="connsiteY0"/>
                </a:cxn>
                <a:cxn ang="0">
                  <a:pos x="connsiteX1" y="connsiteY1"/>
                </a:cxn>
                <a:cxn ang="0">
                  <a:pos x="connsiteX2" y="connsiteY2"/>
                </a:cxn>
              </a:cxnLst>
              <a:rect l="l" t="t" r="r" b="b"/>
              <a:pathLst>
                <a:path w="1859902" h="1007706">
                  <a:moveTo>
                    <a:pt x="0" y="0"/>
                  </a:moveTo>
                  <a:cubicBezTo>
                    <a:pt x="277326" y="239485"/>
                    <a:pt x="554653" y="478971"/>
                    <a:pt x="864637" y="646922"/>
                  </a:cubicBezTo>
                  <a:cubicBezTo>
                    <a:pt x="1174621" y="814873"/>
                    <a:pt x="1517261" y="911289"/>
                    <a:pt x="1859902" y="1007706"/>
                  </a:cubicBezTo>
                </a:path>
              </a:pathLst>
            </a:custGeom>
            <a:noFill/>
            <a:ln w="190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0" name="フリーフォーム: 図形 259">
              <a:extLst>
                <a:ext uri="{FF2B5EF4-FFF2-40B4-BE49-F238E27FC236}">
                  <a16:creationId xmlns:a16="http://schemas.microsoft.com/office/drawing/2014/main" id="{D99AE993-C897-4A43-96D8-A1295A96AA92}"/>
                </a:ext>
              </a:extLst>
            </p:cNvPr>
            <p:cNvSpPr/>
            <p:nvPr/>
          </p:nvSpPr>
          <p:spPr>
            <a:xfrm>
              <a:off x="5915776" y="2858666"/>
              <a:ext cx="677304" cy="1413588"/>
            </a:xfrm>
            <a:custGeom>
              <a:avLst/>
              <a:gdLst>
                <a:gd name="connsiteX0" fmla="*/ 1113 w 903072"/>
                <a:gd name="connsiteY0" fmla="*/ 0 h 1884784"/>
                <a:gd name="connsiteX1" fmla="*/ 144183 w 903072"/>
                <a:gd name="connsiteY1" fmla="*/ 901959 h 1884784"/>
                <a:gd name="connsiteX2" fmla="*/ 903072 w 903072"/>
                <a:gd name="connsiteY2" fmla="*/ 1884784 h 1884784"/>
              </a:gdLst>
              <a:ahLst/>
              <a:cxnLst>
                <a:cxn ang="0">
                  <a:pos x="connsiteX0" y="connsiteY0"/>
                </a:cxn>
                <a:cxn ang="0">
                  <a:pos x="connsiteX1" y="connsiteY1"/>
                </a:cxn>
                <a:cxn ang="0">
                  <a:pos x="connsiteX2" y="connsiteY2"/>
                </a:cxn>
              </a:cxnLst>
              <a:rect l="l" t="t" r="r" b="b"/>
              <a:pathLst>
                <a:path w="903072" h="1884784">
                  <a:moveTo>
                    <a:pt x="1113" y="0"/>
                  </a:moveTo>
                  <a:cubicBezTo>
                    <a:pt x="-2515" y="293914"/>
                    <a:pt x="-6143" y="587828"/>
                    <a:pt x="144183" y="901959"/>
                  </a:cubicBezTo>
                  <a:cubicBezTo>
                    <a:pt x="294509" y="1216090"/>
                    <a:pt x="598790" y="1550437"/>
                    <a:pt x="903072" y="1884784"/>
                  </a:cubicBezTo>
                </a:path>
              </a:pathLst>
            </a:custGeom>
            <a:noFill/>
            <a:ln w="190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7" name="テキスト ボックス 266">
              <a:extLst>
                <a:ext uri="{FF2B5EF4-FFF2-40B4-BE49-F238E27FC236}">
                  <a16:creationId xmlns:a16="http://schemas.microsoft.com/office/drawing/2014/main" id="{6F18EA29-FE66-49A5-87C3-0CFF6AB05415}"/>
                </a:ext>
              </a:extLst>
            </p:cNvPr>
            <p:cNvSpPr txBox="1"/>
            <p:nvPr/>
          </p:nvSpPr>
          <p:spPr>
            <a:xfrm>
              <a:off x="6130926" y="2798037"/>
              <a:ext cx="574196" cy="24622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rPr>
                <a:t>Mask3</a:t>
              </a:r>
              <a:endParaRPr kumimoji="1" lang="ja-JP" altLang="en-US" sz="10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endParaRPr>
            </a:p>
          </p:txBody>
        </p:sp>
        <p:sp>
          <p:nvSpPr>
            <p:cNvPr id="268" name="テキスト ボックス 267">
              <a:extLst>
                <a:ext uri="{FF2B5EF4-FFF2-40B4-BE49-F238E27FC236}">
                  <a16:creationId xmlns:a16="http://schemas.microsoft.com/office/drawing/2014/main" id="{C519B107-C9A3-4457-A318-C2A1189F7BC2}"/>
                </a:ext>
              </a:extLst>
            </p:cNvPr>
            <p:cNvSpPr txBox="1"/>
            <p:nvPr/>
          </p:nvSpPr>
          <p:spPr>
            <a:xfrm>
              <a:off x="5992426" y="4095942"/>
              <a:ext cx="574196" cy="24622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rPr>
                <a:t>Mask4</a:t>
              </a:r>
              <a:endParaRPr kumimoji="1" lang="ja-JP" altLang="en-US" sz="1000" b="1" i="0" u="none" strike="noStrike" kern="1200" cap="none" spc="0" normalizeH="0" baseline="0" noProof="0" dirty="0">
                <a:ln>
                  <a:noFill/>
                </a:ln>
                <a:solidFill>
                  <a:srgbClr val="C00000"/>
                </a:solidFill>
                <a:effectLst/>
                <a:uLnTx/>
                <a:uFillTx/>
                <a:latin typeface="Arial"/>
                <a:ea typeface="游ゴシック" panose="020B0400000000000000" pitchFamily="50" charset="-128"/>
                <a:cs typeface="Arial"/>
                <a:sym typeface="Arial"/>
                <a:rtl val="0"/>
              </a:endParaRPr>
            </a:p>
          </p:txBody>
        </p:sp>
      </p:grpSp>
      <p:sp>
        <p:nvSpPr>
          <p:cNvPr id="270" name="フリーフォーム: 図形 269">
            <a:extLst>
              <a:ext uri="{FF2B5EF4-FFF2-40B4-BE49-F238E27FC236}">
                <a16:creationId xmlns:a16="http://schemas.microsoft.com/office/drawing/2014/main" id="{029B5F1D-8D62-46FB-8F67-0F7D4893AF62}"/>
              </a:ext>
            </a:extLst>
          </p:cNvPr>
          <p:cNvSpPr/>
          <p:nvPr/>
        </p:nvSpPr>
        <p:spPr>
          <a:xfrm>
            <a:off x="3563742" y="3152582"/>
            <a:ext cx="1950098" cy="1347485"/>
          </a:xfrm>
          <a:custGeom>
            <a:avLst/>
            <a:gdLst>
              <a:gd name="connsiteX0" fmla="*/ 2600131 w 2600131"/>
              <a:gd name="connsiteY0" fmla="*/ 0 h 2233126"/>
              <a:gd name="connsiteX1" fmla="*/ 0 w 2600131"/>
              <a:gd name="connsiteY1" fmla="*/ 0 h 2233126"/>
              <a:gd name="connsiteX2" fmla="*/ 0 w 2600131"/>
              <a:gd name="connsiteY2" fmla="*/ 2233126 h 2233126"/>
            </a:gdLst>
            <a:ahLst/>
            <a:cxnLst>
              <a:cxn ang="0">
                <a:pos x="connsiteX0" y="connsiteY0"/>
              </a:cxn>
              <a:cxn ang="0">
                <a:pos x="connsiteX1" y="connsiteY1"/>
              </a:cxn>
              <a:cxn ang="0">
                <a:pos x="connsiteX2" y="connsiteY2"/>
              </a:cxn>
            </a:cxnLst>
            <a:rect l="l" t="t" r="r" b="b"/>
            <a:pathLst>
              <a:path w="2600131" h="2233126">
                <a:moveTo>
                  <a:pt x="2600131" y="0"/>
                </a:moveTo>
                <a:lnTo>
                  <a:pt x="0" y="0"/>
                </a:lnTo>
                <a:lnTo>
                  <a:pt x="0" y="2233126"/>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2" name="テキスト ボックス 271">
            <a:extLst>
              <a:ext uri="{FF2B5EF4-FFF2-40B4-BE49-F238E27FC236}">
                <a16:creationId xmlns:a16="http://schemas.microsoft.com/office/drawing/2014/main" id="{8EE9175A-D3B2-4D0B-8BE2-43BA4C4FDEE2}"/>
              </a:ext>
            </a:extLst>
          </p:cNvPr>
          <p:cNvSpPr txBox="1"/>
          <p:nvPr/>
        </p:nvSpPr>
        <p:spPr>
          <a:xfrm rot="16200000">
            <a:off x="3277718" y="3705670"/>
            <a:ext cx="1154479" cy="6463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Vision prediction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(64x64x3)</a:t>
            </a:r>
            <a:endParaRPr kumimoji="1" lang="ja-JP" altLang="en-US"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cxnSp>
        <p:nvCxnSpPr>
          <p:cNvPr id="275" name="直線コネクタ 274">
            <a:extLst>
              <a:ext uri="{FF2B5EF4-FFF2-40B4-BE49-F238E27FC236}">
                <a16:creationId xmlns:a16="http://schemas.microsoft.com/office/drawing/2014/main" id="{F41A2E7A-2CE1-4034-B2DE-9E666ED25347}"/>
              </a:ext>
            </a:extLst>
          </p:cNvPr>
          <p:cNvCxnSpPr/>
          <p:nvPr/>
        </p:nvCxnSpPr>
        <p:spPr>
          <a:xfrm flipV="1">
            <a:off x="3563741" y="4817341"/>
            <a:ext cx="0" cy="536796"/>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7" name="テキスト ボックス 276">
            <a:extLst>
              <a:ext uri="{FF2B5EF4-FFF2-40B4-BE49-F238E27FC236}">
                <a16:creationId xmlns:a16="http://schemas.microsoft.com/office/drawing/2014/main" id="{77B125F2-C9B1-4857-81BB-909CD804C2B7}"/>
              </a:ext>
            </a:extLst>
          </p:cNvPr>
          <p:cNvSpPr txBox="1"/>
          <p:nvPr/>
        </p:nvSpPr>
        <p:spPr>
          <a:xfrm rot="16200000">
            <a:off x="3023319" y="5129913"/>
            <a:ext cx="1509342"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Vision goal target at distal step</a:t>
            </a:r>
            <a:endParaRPr kumimoji="1" lang="ja-JP" altLang="en-US"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grpSp>
        <p:nvGrpSpPr>
          <p:cNvPr id="4" name="グループ化 3">
            <a:extLst>
              <a:ext uri="{FF2B5EF4-FFF2-40B4-BE49-F238E27FC236}">
                <a16:creationId xmlns:a16="http://schemas.microsoft.com/office/drawing/2014/main" id="{DA7BB922-B8B2-4AF9-A36D-A7B152FCF41A}"/>
              </a:ext>
            </a:extLst>
          </p:cNvPr>
          <p:cNvGrpSpPr/>
          <p:nvPr/>
        </p:nvGrpSpPr>
        <p:grpSpPr>
          <a:xfrm>
            <a:off x="2063553" y="4504860"/>
            <a:ext cx="1795299" cy="280683"/>
            <a:chOff x="539552" y="4504859"/>
            <a:chExt cx="1795299" cy="280683"/>
          </a:xfrm>
        </p:grpSpPr>
        <p:sp>
          <p:nvSpPr>
            <p:cNvPr id="278" name="テキスト ボックス 277">
              <a:extLst>
                <a:ext uri="{FF2B5EF4-FFF2-40B4-BE49-F238E27FC236}">
                  <a16:creationId xmlns:a16="http://schemas.microsoft.com/office/drawing/2014/main" id="{762434B5-1760-4DDA-9FD4-8CDD33F59943}"/>
                </a:ext>
              </a:extLst>
            </p:cNvPr>
            <p:cNvSpPr txBox="1"/>
            <p:nvPr/>
          </p:nvSpPr>
          <p:spPr>
            <a:xfrm>
              <a:off x="539552" y="4508543"/>
              <a:ext cx="184731"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endParaRPr>
            </a:p>
          </p:txBody>
        </p:sp>
        <p:sp>
          <p:nvSpPr>
            <p:cNvPr id="279" name="テキスト ボックス 278">
              <a:extLst>
                <a:ext uri="{FF2B5EF4-FFF2-40B4-BE49-F238E27FC236}">
                  <a16:creationId xmlns:a16="http://schemas.microsoft.com/office/drawing/2014/main" id="{0F115087-1687-4455-BE3E-FCF7BB0E8380}"/>
                </a:ext>
              </a:extLst>
            </p:cNvPr>
            <p:cNvSpPr txBox="1"/>
            <p:nvPr/>
          </p:nvSpPr>
          <p:spPr>
            <a:xfrm>
              <a:off x="1808745" y="4504859"/>
              <a:ext cx="526106"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rPr>
                <a:t>Error</a:t>
              </a:r>
              <a:endParaRPr kumimoji="1" lang="ja-JP" altLang="en-US" sz="12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endParaRPr>
            </a:p>
          </p:txBody>
        </p:sp>
      </p:grpSp>
      <p:grpSp>
        <p:nvGrpSpPr>
          <p:cNvPr id="13" name="グループ化 12">
            <a:extLst>
              <a:ext uri="{FF2B5EF4-FFF2-40B4-BE49-F238E27FC236}">
                <a16:creationId xmlns:a16="http://schemas.microsoft.com/office/drawing/2014/main" id="{C9480B96-10CE-4064-B69D-EF141D536845}"/>
              </a:ext>
            </a:extLst>
          </p:cNvPr>
          <p:cNvGrpSpPr/>
          <p:nvPr/>
        </p:nvGrpSpPr>
        <p:grpSpPr>
          <a:xfrm>
            <a:off x="5136886" y="3483481"/>
            <a:ext cx="523507" cy="137424"/>
            <a:chOff x="3905797" y="3483481"/>
            <a:chExt cx="523507" cy="137424"/>
          </a:xfrm>
        </p:grpSpPr>
        <p:sp>
          <p:nvSpPr>
            <p:cNvPr id="205" name="Freeform 2722">
              <a:extLst>
                <a:ext uri="{FF2B5EF4-FFF2-40B4-BE49-F238E27FC236}">
                  <a16:creationId xmlns:a16="http://schemas.microsoft.com/office/drawing/2014/main" id="{A74AA22E-0D2E-43A1-938E-7F869A371335}"/>
                </a:ext>
              </a:extLst>
            </p:cNvPr>
            <p:cNvSpPr/>
            <p:nvPr/>
          </p:nvSpPr>
          <p:spPr>
            <a:xfrm rot="5400000" flipV="1">
              <a:off x="4116388" y="3300137"/>
              <a:ext cx="106143" cy="519689"/>
            </a:xfrm>
            <a:custGeom>
              <a:avLst/>
              <a:gdLst>
                <a:gd name="connsiteX0" fmla="*/ 80 w 166988"/>
                <a:gd name="connsiteY0" fmla="*/ 817489 h 817595"/>
                <a:gd name="connsiteX1" fmla="*/ 80 w 166988"/>
                <a:gd name="connsiteY1" fmla="*/ -106 h 817595"/>
                <a:gd name="connsiteX2" fmla="*/ 167068 w 166988"/>
                <a:gd name="connsiteY2" fmla="*/ -106 h 817595"/>
              </a:gdLst>
              <a:ahLst/>
              <a:cxnLst>
                <a:cxn ang="0">
                  <a:pos x="connsiteX0" y="connsiteY0"/>
                </a:cxn>
                <a:cxn ang="0">
                  <a:pos x="connsiteX1" y="connsiteY1"/>
                </a:cxn>
                <a:cxn ang="0">
                  <a:pos x="connsiteX2" y="connsiteY2"/>
                </a:cxn>
              </a:cxnLst>
              <a:rect l="l" t="t" r="r" b="b"/>
              <a:pathLst>
                <a:path w="166988" h="817595">
                  <a:moveTo>
                    <a:pt x="80" y="817489"/>
                  </a:moveTo>
                  <a:lnTo>
                    <a:pt x="80" y="-106"/>
                  </a:lnTo>
                  <a:lnTo>
                    <a:pt x="167068" y="-106"/>
                  </a:lnTo>
                </a:path>
              </a:pathLst>
            </a:custGeom>
            <a:noFill/>
            <a:ln w="22736"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 name="直線コネクタ 4">
              <a:extLst>
                <a:ext uri="{FF2B5EF4-FFF2-40B4-BE49-F238E27FC236}">
                  <a16:creationId xmlns:a16="http://schemas.microsoft.com/office/drawing/2014/main" id="{B97FE01A-9451-4A29-B497-D15E3F87DD4F}"/>
                </a:ext>
              </a:extLst>
            </p:cNvPr>
            <p:cNvCxnSpPr/>
            <p:nvPr/>
          </p:nvCxnSpPr>
          <p:spPr>
            <a:xfrm flipV="1">
              <a:off x="3905797" y="3483481"/>
              <a:ext cx="0" cy="13742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4" name="グループ化 13">
            <a:extLst>
              <a:ext uri="{FF2B5EF4-FFF2-40B4-BE49-F238E27FC236}">
                <a16:creationId xmlns:a16="http://schemas.microsoft.com/office/drawing/2014/main" id="{F39DAC5E-57D1-4C26-B56B-769576FCB7DB}"/>
              </a:ext>
            </a:extLst>
          </p:cNvPr>
          <p:cNvGrpSpPr/>
          <p:nvPr/>
        </p:nvGrpSpPr>
        <p:grpSpPr>
          <a:xfrm>
            <a:off x="2083612" y="1169326"/>
            <a:ext cx="6404877" cy="3322550"/>
            <a:chOff x="565481" y="1174417"/>
            <a:chExt cx="6404877" cy="3322550"/>
          </a:xfrm>
        </p:grpSpPr>
        <p:grpSp>
          <p:nvGrpSpPr>
            <p:cNvPr id="42" name="Graphic 2535">
              <a:extLst>
                <a:ext uri="{FF2B5EF4-FFF2-40B4-BE49-F238E27FC236}">
                  <a16:creationId xmlns:a16="http://schemas.microsoft.com/office/drawing/2014/main" id="{B240C9F5-441F-4C39-846C-CD48D437F1F4}"/>
                </a:ext>
              </a:extLst>
            </p:cNvPr>
            <p:cNvGrpSpPr/>
            <p:nvPr/>
          </p:nvGrpSpPr>
          <p:grpSpPr>
            <a:xfrm>
              <a:off x="3085884" y="1184837"/>
              <a:ext cx="1449741" cy="275231"/>
              <a:chOff x="4282967" y="508916"/>
              <a:chExt cx="2171957" cy="412342"/>
            </a:xfrm>
          </p:grpSpPr>
          <p:sp>
            <p:nvSpPr>
              <p:cNvPr id="43" name="Freeform 2708">
                <a:extLst>
                  <a:ext uri="{FF2B5EF4-FFF2-40B4-BE49-F238E27FC236}">
                    <a16:creationId xmlns:a16="http://schemas.microsoft.com/office/drawing/2014/main" id="{959FB7F7-CD40-4866-B645-886F6F8DB57B}"/>
                  </a:ext>
                </a:extLst>
              </p:cNvPr>
              <p:cNvSpPr/>
              <p:nvPr/>
            </p:nvSpPr>
            <p:spPr>
              <a:xfrm flipV="1">
                <a:off x="4289505" y="508917"/>
                <a:ext cx="2165419" cy="403474"/>
              </a:xfrm>
              <a:custGeom>
                <a:avLst/>
                <a:gdLst>
                  <a:gd name="connsiteX0" fmla="*/ 1014489 w 2165419"/>
                  <a:gd name="connsiteY0" fmla="*/ -484 h 403474"/>
                  <a:gd name="connsiteX1" fmla="*/ 43 w 2165419"/>
                  <a:gd name="connsiteY1" fmla="*/ -484 h 403474"/>
                  <a:gd name="connsiteX2" fmla="*/ 43 w 2165419"/>
                  <a:gd name="connsiteY2" fmla="*/ 402990 h 403474"/>
                  <a:gd name="connsiteX3" fmla="*/ 2165462 w 2165419"/>
                  <a:gd name="connsiteY3" fmla="*/ 402990 h 403474"/>
                  <a:gd name="connsiteX4" fmla="*/ 2165462 w 2165419"/>
                  <a:gd name="connsiteY4" fmla="*/ -484 h 40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419" h="403474">
                    <a:moveTo>
                      <a:pt x="1014489" y="-484"/>
                    </a:moveTo>
                    <a:lnTo>
                      <a:pt x="43" y="-484"/>
                    </a:lnTo>
                    <a:lnTo>
                      <a:pt x="43" y="402990"/>
                    </a:lnTo>
                    <a:lnTo>
                      <a:pt x="2165462" y="402990"/>
                    </a:lnTo>
                    <a:lnTo>
                      <a:pt x="2165462" y="-484"/>
                    </a:lnTo>
                    <a:close/>
                  </a:path>
                </a:pathLst>
              </a:custGeom>
              <a:solidFill>
                <a:srgbClr val="FFFFFF"/>
              </a:solidFill>
              <a:ln w="2842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2709">
                <a:extLst>
                  <a:ext uri="{FF2B5EF4-FFF2-40B4-BE49-F238E27FC236}">
                    <a16:creationId xmlns:a16="http://schemas.microsoft.com/office/drawing/2014/main" id="{B62CC43B-29AD-47AC-8614-2A8A6C0C0C4E}"/>
                  </a:ext>
                </a:extLst>
              </p:cNvPr>
              <p:cNvSpPr/>
              <p:nvPr/>
            </p:nvSpPr>
            <p:spPr>
              <a:xfrm flipV="1">
                <a:off x="4289505" y="508916"/>
                <a:ext cx="2165418" cy="403475"/>
              </a:xfrm>
              <a:custGeom>
                <a:avLst/>
                <a:gdLst>
                  <a:gd name="connsiteX0" fmla="*/ 1014502 w 2165418"/>
                  <a:gd name="connsiteY0" fmla="*/ -667 h 403475"/>
                  <a:gd name="connsiteX1" fmla="*/ 56 w 2165418"/>
                  <a:gd name="connsiteY1" fmla="*/ -667 h 403475"/>
                  <a:gd name="connsiteX2" fmla="*/ 56 w 2165418"/>
                  <a:gd name="connsiteY2" fmla="*/ 402808 h 403475"/>
                  <a:gd name="connsiteX3" fmla="*/ 2165475 w 2165418"/>
                  <a:gd name="connsiteY3" fmla="*/ 402808 h 403475"/>
                  <a:gd name="connsiteX4" fmla="*/ 2165475 w 2165418"/>
                  <a:gd name="connsiteY4" fmla="*/ -667 h 40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418" h="403475">
                    <a:moveTo>
                      <a:pt x="1014502" y="-667"/>
                    </a:moveTo>
                    <a:lnTo>
                      <a:pt x="56" y="-667"/>
                    </a:lnTo>
                    <a:lnTo>
                      <a:pt x="56" y="402808"/>
                    </a:lnTo>
                    <a:lnTo>
                      <a:pt x="2165475" y="402808"/>
                    </a:lnTo>
                    <a:lnTo>
                      <a:pt x="2165475" y="-667"/>
                    </a:lnTo>
                    <a:close/>
                  </a:path>
                </a:pathLst>
              </a:custGeom>
              <a:noFill/>
              <a:ln w="22736"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TextBox 2710">
                <a:extLst>
                  <a:ext uri="{FF2B5EF4-FFF2-40B4-BE49-F238E27FC236}">
                    <a16:creationId xmlns:a16="http://schemas.microsoft.com/office/drawing/2014/main" id="{A12CE793-BE8B-49F2-BC0E-F175616E5864}"/>
                  </a:ext>
                </a:extLst>
              </p:cNvPr>
              <p:cNvSpPr txBox="1"/>
              <p:nvPr/>
            </p:nvSpPr>
            <p:spPr>
              <a:xfrm>
                <a:off x="4282967" y="540849"/>
                <a:ext cx="1746422" cy="38040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Executive</a:t>
                </a:r>
                <a:r>
                  <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rPr>
                  <a:t> LSTM</a:t>
                </a:r>
              </a:p>
            </p:txBody>
          </p:sp>
        </p:grpSp>
        <p:sp>
          <p:nvSpPr>
            <p:cNvPr id="47" name="Freeform 2714">
              <a:extLst>
                <a:ext uri="{FF2B5EF4-FFF2-40B4-BE49-F238E27FC236}">
                  <a16:creationId xmlns:a16="http://schemas.microsoft.com/office/drawing/2014/main" id="{D2CB0AA7-75F1-49D1-8950-DC7378211896}"/>
                </a:ext>
              </a:extLst>
            </p:cNvPr>
            <p:cNvSpPr/>
            <p:nvPr/>
          </p:nvSpPr>
          <p:spPr>
            <a:xfrm flipV="1">
              <a:off x="2284842" y="1851267"/>
              <a:ext cx="1313520" cy="459504"/>
            </a:xfrm>
            <a:custGeom>
              <a:avLst/>
              <a:gdLst>
                <a:gd name="connsiteX0" fmla="*/ 858027 w 1715995"/>
                <a:gd name="connsiteY0" fmla="*/ -582 h 688415"/>
                <a:gd name="connsiteX1" fmla="*/ 42 w 1715995"/>
                <a:gd name="connsiteY1" fmla="*/ -582 h 688415"/>
                <a:gd name="connsiteX2" fmla="*/ 42 w 1715995"/>
                <a:gd name="connsiteY2" fmla="*/ 687834 h 688415"/>
                <a:gd name="connsiteX3" fmla="*/ 1716037 w 1715995"/>
                <a:gd name="connsiteY3" fmla="*/ 687834 h 688415"/>
                <a:gd name="connsiteX4" fmla="*/ 1716037 w 1715995"/>
                <a:gd name="connsiteY4" fmla="*/ -582 h 68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995" h="688415">
                  <a:moveTo>
                    <a:pt x="858027" y="-582"/>
                  </a:moveTo>
                  <a:lnTo>
                    <a:pt x="42" y="-582"/>
                  </a:lnTo>
                  <a:lnTo>
                    <a:pt x="42" y="687834"/>
                  </a:lnTo>
                  <a:lnTo>
                    <a:pt x="1716037" y="687834"/>
                  </a:lnTo>
                  <a:lnTo>
                    <a:pt x="1716037" y="-582"/>
                  </a:lnTo>
                  <a:close/>
                </a:path>
              </a:pathLst>
            </a:custGeom>
            <a:solidFill>
              <a:schemeClr val="bg1"/>
            </a:solidFill>
            <a:ln w="22737"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TextBox 2716">
              <a:extLst>
                <a:ext uri="{FF2B5EF4-FFF2-40B4-BE49-F238E27FC236}">
                  <a16:creationId xmlns:a16="http://schemas.microsoft.com/office/drawing/2014/main" id="{27BC514D-03DF-42B8-BD2A-37D083CC8F17}"/>
                </a:ext>
              </a:extLst>
            </p:cNvPr>
            <p:cNvSpPr txBox="1"/>
            <p:nvPr/>
          </p:nvSpPr>
          <p:spPr>
            <a:xfrm>
              <a:off x="2320198" y="1887581"/>
              <a:ext cx="1249060"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rPr>
                <a:t>Multi-Layer</a:t>
              </a: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 LSTM</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for Motor</a:t>
              </a: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49" name="TextBox 2717">
              <a:extLst>
                <a:ext uri="{FF2B5EF4-FFF2-40B4-BE49-F238E27FC236}">
                  <a16:creationId xmlns:a16="http://schemas.microsoft.com/office/drawing/2014/main" id="{9919B1B3-04A6-4567-9397-CD49B72AC586}"/>
                </a:ext>
              </a:extLst>
            </p:cNvPr>
            <p:cNvSpPr txBox="1"/>
            <p:nvPr/>
          </p:nvSpPr>
          <p:spPr>
            <a:xfrm>
              <a:off x="2584150" y="2053553"/>
              <a:ext cx="184731"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51" name="TextBox 2719">
              <a:extLst>
                <a:ext uri="{FF2B5EF4-FFF2-40B4-BE49-F238E27FC236}">
                  <a16:creationId xmlns:a16="http://schemas.microsoft.com/office/drawing/2014/main" id="{C2706DD8-8BDF-4145-B3E0-335B047D1774}"/>
                </a:ext>
              </a:extLst>
            </p:cNvPr>
            <p:cNvSpPr txBox="1"/>
            <p:nvPr/>
          </p:nvSpPr>
          <p:spPr>
            <a:xfrm>
              <a:off x="2768037" y="2053553"/>
              <a:ext cx="184731"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cxnSp>
          <p:nvCxnSpPr>
            <p:cNvPr id="250" name="直線コネクタ 249">
              <a:extLst>
                <a:ext uri="{FF2B5EF4-FFF2-40B4-BE49-F238E27FC236}">
                  <a16:creationId xmlns:a16="http://schemas.microsoft.com/office/drawing/2014/main" id="{804F656B-5C6E-4C50-B8FD-1ACA3A6D9A7F}"/>
                </a:ext>
              </a:extLst>
            </p:cNvPr>
            <p:cNvCxnSpPr/>
            <p:nvPr/>
          </p:nvCxnSpPr>
          <p:spPr>
            <a:xfrm flipH="1">
              <a:off x="3126758" y="1454148"/>
              <a:ext cx="655804" cy="36882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1" name="直線コネクタ 250">
              <a:extLst>
                <a:ext uri="{FF2B5EF4-FFF2-40B4-BE49-F238E27FC236}">
                  <a16:creationId xmlns:a16="http://schemas.microsoft.com/office/drawing/2014/main" id="{3D5B6E40-22C1-491F-A52C-6BD15B455CFA}"/>
                </a:ext>
              </a:extLst>
            </p:cNvPr>
            <p:cNvCxnSpPr>
              <a:cxnSpLocks/>
            </p:cNvCxnSpPr>
            <p:nvPr/>
          </p:nvCxnSpPr>
          <p:spPr>
            <a:xfrm>
              <a:off x="3796229" y="1461146"/>
              <a:ext cx="655804" cy="36882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1" name="テキスト ボックス 270">
              <a:extLst>
                <a:ext uri="{FF2B5EF4-FFF2-40B4-BE49-F238E27FC236}">
                  <a16:creationId xmlns:a16="http://schemas.microsoft.com/office/drawing/2014/main" id="{3343B09D-BDCD-4740-9432-1235DE1F7BCC}"/>
                </a:ext>
              </a:extLst>
            </p:cNvPr>
            <p:cNvSpPr txBox="1"/>
            <p:nvPr/>
          </p:nvSpPr>
          <p:spPr>
            <a:xfrm rot="16200000">
              <a:off x="341830" y="3615676"/>
              <a:ext cx="1300917"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Proprioception prediction</a:t>
              </a:r>
              <a:endParaRPr kumimoji="1" lang="ja-JP" altLang="en-US" sz="12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285" name="テキスト ボックス 284">
              <a:extLst>
                <a:ext uri="{FF2B5EF4-FFF2-40B4-BE49-F238E27FC236}">
                  <a16:creationId xmlns:a16="http://schemas.microsoft.com/office/drawing/2014/main" id="{52A47842-E834-40EB-9A07-7F0E2E5E3E9D}"/>
                </a:ext>
              </a:extLst>
            </p:cNvPr>
            <p:cNvSpPr txBox="1"/>
            <p:nvPr/>
          </p:nvSpPr>
          <p:spPr>
            <a:xfrm>
              <a:off x="993057" y="1174417"/>
              <a:ext cx="1720344" cy="261610"/>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Probabilistic Latent state</a:t>
              </a:r>
            </a:p>
          </p:txBody>
        </p:sp>
        <p:sp>
          <p:nvSpPr>
            <p:cNvPr id="286" name="テキスト ボックス 285">
              <a:extLst>
                <a:ext uri="{FF2B5EF4-FFF2-40B4-BE49-F238E27FC236}">
                  <a16:creationId xmlns:a16="http://schemas.microsoft.com/office/drawing/2014/main" id="{05E34356-326C-4A28-97DC-6961F99DD711}"/>
                </a:ext>
              </a:extLst>
            </p:cNvPr>
            <p:cNvSpPr txBox="1"/>
            <p:nvPr/>
          </p:nvSpPr>
          <p:spPr>
            <a:xfrm>
              <a:off x="565481" y="1841345"/>
              <a:ext cx="1340432" cy="346249"/>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825"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Probabilistic Latent state</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825"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cxnSp>
          <p:nvCxnSpPr>
            <p:cNvPr id="288" name="直線コネクタ 287">
              <a:extLst>
                <a:ext uri="{FF2B5EF4-FFF2-40B4-BE49-F238E27FC236}">
                  <a16:creationId xmlns:a16="http://schemas.microsoft.com/office/drawing/2014/main" id="{287DE926-0BA2-4985-A982-48E6F3D70B44}"/>
                </a:ext>
              </a:extLst>
            </p:cNvPr>
            <p:cNvCxnSpPr>
              <a:cxnSpLocks/>
            </p:cNvCxnSpPr>
            <p:nvPr/>
          </p:nvCxnSpPr>
          <p:spPr>
            <a:xfrm>
              <a:off x="2657658" y="1300829"/>
              <a:ext cx="403796"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0" name="直線コネクタ 289">
              <a:extLst>
                <a:ext uri="{FF2B5EF4-FFF2-40B4-BE49-F238E27FC236}">
                  <a16:creationId xmlns:a16="http://schemas.microsoft.com/office/drawing/2014/main" id="{50E77D9D-2473-4786-82D7-7A30DEE0F12B}"/>
                </a:ext>
              </a:extLst>
            </p:cNvPr>
            <p:cNvCxnSpPr>
              <a:cxnSpLocks/>
            </p:cNvCxnSpPr>
            <p:nvPr/>
          </p:nvCxnSpPr>
          <p:spPr>
            <a:xfrm>
              <a:off x="1867133" y="1961189"/>
              <a:ext cx="403796"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6A23BAA7-22E5-4276-B755-18AC326C4305}"/>
                </a:ext>
              </a:extLst>
            </p:cNvPr>
            <p:cNvSpPr txBox="1"/>
            <p:nvPr/>
          </p:nvSpPr>
          <p:spPr>
            <a:xfrm>
              <a:off x="5389476" y="1935032"/>
              <a:ext cx="1580882"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Pixel image </a:t>
              </a:r>
              <a:r>
                <a:rPr kumimoji="1" lang="en-US" altLang="ja-JP" sz="10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(40x40x3)</a:t>
              </a:r>
              <a:endParaRPr kumimoji="1" lang="ja-JP" altLang="en-US" sz="11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8" name="テキスト ボックス 7">
              <a:extLst>
                <a:ext uri="{FF2B5EF4-FFF2-40B4-BE49-F238E27FC236}">
                  <a16:creationId xmlns:a16="http://schemas.microsoft.com/office/drawing/2014/main" id="{80E4B7ED-5A3B-440B-8591-C193B3AD1A78}"/>
                </a:ext>
              </a:extLst>
            </p:cNvPr>
            <p:cNvSpPr txBox="1"/>
            <p:nvPr/>
          </p:nvSpPr>
          <p:spPr>
            <a:xfrm>
              <a:off x="1260741" y="2157595"/>
              <a:ext cx="1016625"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8 joint angles</a:t>
              </a:r>
              <a:endParaRPr kumimoji="1" lang="ja-JP" altLang="en-US" sz="11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grpSp>
          <p:nvGrpSpPr>
            <p:cNvPr id="12" name="グループ化 11">
              <a:extLst>
                <a:ext uri="{FF2B5EF4-FFF2-40B4-BE49-F238E27FC236}">
                  <a16:creationId xmlns:a16="http://schemas.microsoft.com/office/drawing/2014/main" id="{A402937C-9D96-4472-9B52-ED25974DB90F}"/>
                </a:ext>
              </a:extLst>
            </p:cNvPr>
            <p:cNvGrpSpPr/>
            <p:nvPr/>
          </p:nvGrpSpPr>
          <p:grpSpPr>
            <a:xfrm>
              <a:off x="5291460" y="2188770"/>
              <a:ext cx="1387879" cy="809855"/>
              <a:chOff x="5584372" y="2188770"/>
              <a:chExt cx="1387879" cy="809855"/>
            </a:xfrm>
          </p:grpSpPr>
          <p:sp>
            <p:nvSpPr>
              <p:cNvPr id="252" name="フリーフォーム: 図形 251">
                <a:extLst>
                  <a:ext uri="{FF2B5EF4-FFF2-40B4-BE49-F238E27FC236}">
                    <a16:creationId xmlns:a16="http://schemas.microsoft.com/office/drawing/2014/main" id="{483895AA-42B4-4FC6-B0BA-45EA1339B0CC}"/>
                  </a:ext>
                </a:extLst>
              </p:cNvPr>
              <p:cNvSpPr/>
              <p:nvPr/>
            </p:nvSpPr>
            <p:spPr>
              <a:xfrm>
                <a:off x="5584372" y="2188770"/>
                <a:ext cx="1364930" cy="809855"/>
              </a:xfrm>
              <a:custGeom>
                <a:avLst/>
                <a:gdLst>
                  <a:gd name="connsiteX0" fmla="*/ 0 w 1847461"/>
                  <a:gd name="connsiteY0" fmla="*/ 0 h 1250302"/>
                  <a:gd name="connsiteX1" fmla="*/ 1847461 w 1847461"/>
                  <a:gd name="connsiteY1" fmla="*/ 0 h 1250302"/>
                  <a:gd name="connsiteX2" fmla="*/ 1847461 w 1847461"/>
                  <a:gd name="connsiteY2" fmla="*/ 1250302 h 1250302"/>
                </a:gdLst>
                <a:ahLst/>
                <a:cxnLst>
                  <a:cxn ang="0">
                    <a:pos x="connsiteX0" y="connsiteY0"/>
                  </a:cxn>
                  <a:cxn ang="0">
                    <a:pos x="connsiteX1" y="connsiteY1"/>
                  </a:cxn>
                  <a:cxn ang="0">
                    <a:pos x="connsiteX2" y="connsiteY2"/>
                  </a:cxn>
                </a:cxnLst>
                <a:rect l="l" t="t" r="r" b="b"/>
                <a:pathLst>
                  <a:path w="1847461" h="1250302">
                    <a:moveTo>
                      <a:pt x="0" y="0"/>
                    </a:moveTo>
                    <a:lnTo>
                      <a:pt x="1847461" y="0"/>
                    </a:lnTo>
                    <a:lnTo>
                      <a:pt x="1847461" y="1250302"/>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0" name="直線コネクタ 9">
                <a:extLst>
                  <a:ext uri="{FF2B5EF4-FFF2-40B4-BE49-F238E27FC236}">
                    <a16:creationId xmlns:a16="http://schemas.microsoft.com/office/drawing/2014/main" id="{F2F84439-517B-468A-AF92-E01A40566D21}"/>
                  </a:ext>
                </a:extLst>
              </p:cNvPr>
              <p:cNvCxnSpPr/>
              <p:nvPr/>
            </p:nvCxnSpPr>
            <p:spPr>
              <a:xfrm>
                <a:off x="6778312" y="2188770"/>
                <a:ext cx="193939"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1" name="グループ化 10">
              <a:extLst>
                <a:ext uri="{FF2B5EF4-FFF2-40B4-BE49-F238E27FC236}">
                  <a16:creationId xmlns:a16="http://schemas.microsoft.com/office/drawing/2014/main" id="{5D5237AD-13B8-450D-ABCB-5ACABAA678BC}"/>
                </a:ext>
              </a:extLst>
            </p:cNvPr>
            <p:cNvGrpSpPr/>
            <p:nvPr/>
          </p:nvGrpSpPr>
          <p:grpSpPr>
            <a:xfrm>
              <a:off x="747225" y="2191528"/>
              <a:ext cx="1525781" cy="2293839"/>
              <a:chOff x="1040137" y="2191528"/>
              <a:chExt cx="1525781" cy="2293839"/>
            </a:xfrm>
          </p:grpSpPr>
          <p:sp>
            <p:nvSpPr>
              <p:cNvPr id="269" name="フリーフォーム: 図形 268">
                <a:extLst>
                  <a:ext uri="{FF2B5EF4-FFF2-40B4-BE49-F238E27FC236}">
                    <a16:creationId xmlns:a16="http://schemas.microsoft.com/office/drawing/2014/main" id="{879B55F2-6085-4049-A89D-79B49F88A348}"/>
                  </a:ext>
                </a:extLst>
              </p:cNvPr>
              <p:cNvSpPr/>
              <p:nvPr/>
            </p:nvSpPr>
            <p:spPr>
              <a:xfrm>
                <a:off x="1058531" y="2191528"/>
                <a:ext cx="1507387" cy="2293839"/>
              </a:xfrm>
              <a:custGeom>
                <a:avLst/>
                <a:gdLst>
                  <a:gd name="connsiteX0" fmla="*/ 2139820 w 2139820"/>
                  <a:gd name="connsiteY0" fmla="*/ 0 h 3657600"/>
                  <a:gd name="connsiteX1" fmla="*/ 0 w 2139820"/>
                  <a:gd name="connsiteY1" fmla="*/ 0 h 3657600"/>
                  <a:gd name="connsiteX2" fmla="*/ 0 w 2139820"/>
                  <a:gd name="connsiteY2" fmla="*/ 3657600 h 3657600"/>
                </a:gdLst>
                <a:ahLst/>
                <a:cxnLst>
                  <a:cxn ang="0">
                    <a:pos x="connsiteX0" y="connsiteY0"/>
                  </a:cxn>
                  <a:cxn ang="0">
                    <a:pos x="connsiteX1" y="connsiteY1"/>
                  </a:cxn>
                  <a:cxn ang="0">
                    <a:pos x="connsiteX2" y="connsiteY2"/>
                  </a:cxn>
                </a:cxnLst>
                <a:rect l="l" t="t" r="r" b="b"/>
                <a:pathLst>
                  <a:path w="2139820" h="3657600">
                    <a:moveTo>
                      <a:pt x="2139820" y="0"/>
                    </a:moveTo>
                    <a:lnTo>
                      <a:pt x="0" y="0"/>
                    </a:lnTo>
                    <a:lnTo>
                      <a:pt x="0" y="3657600"/>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49" name="直線コネクタ 148">
                <a:extLst>
                  <a:ext uri="{FF2B5EF4-FFF2-40B4-BE49-F238E27FC236}">
                    <a16:creationId xmlns:a16="http://schemas.microsoft.com/office/drawing/2014/main" id="{418097CC-7473-46C0-BC38-2B58E7D24F67}"/>
                  </a:ext>
                </a:extLst>
              </p:cNvPr>
              <p:cNvCxnSpPr>
                <a:cxnSpLocks/>
              </p:cNvCxnSpPr>
              <p:nvPr/>
            </p:nvCxnSpPr>
            <p:spPr>
              <a:xfrm flipH="1">
                <a:off x="1040137" y="2193627"/>
                <a:ext cx="193939"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0" name="Freeform 2704">
              <a:extLst>
                <a:ext uri="{FF2B5EF4-FFF2-40B4-BE49-F238E27FC236}">
                  <a16:creationId xmlns:a16="http://schemas.microsoft.com/office/drawing/2014/main" id="{2C05F410-F08E-447B-8167-BBBB990569C6}"/>
                </a:ext>
              </a:extLst>
            </p:cNvPr>
            <p:cNvSpPr/>
            <p:nvPr/>
          </p:nvSpPr>
          <p:spPr>
            <a:xfrm flipV="1">
              <a:off x="3964027" y="1851674"/>
              <a:ext cx="1444253" cy="459504"/>
            </a:xfrm>
            <a:custGeom>
              <a:avLst/>
              <a:gdLst>
                <a:gd name="connsiteX0" fmla="*/ 858151 w 1715995"/>
                <a:gd name="connsiteY0" fmla="*/ -582 h 688415"/>
                <a:gd name="connsiteX1" fmla="*/ 165 w 1715995"/>
                <a:gd name="connsiteY1" fmla="*/ -582 h 688415"/>
                <a:gd name="connsiteX2" fmla="*/ 165 w 1715995"/>
                <a:gd name="connsiteY2" fmla="*/ 687834 h 688415"/>
                <a:gd name="connsiteX3" fmla="*/ 1716161 w 1715995"/>
                <a:gd name="connsiteY3" fmla="*/ 687834 h 688415"/>
                <a:gd name="connsiteX4" fmla="*/ 1716161 w 1715995"/>
                <a:gd name="connsiteY4" fmla="*/ -582 h 688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995" h="688415">
                  <a:moveTo>
                    <a:pt x="858151" y="-582"/>
                  </a:moveTo>
                  <a:lnTo>
                    <a:pt x="165" y="-582"/>
                  </a:lnTo>
                  <a:lnTo>
                    <a:pt x="165" y="687834"/>
                  </a:lnTo>
                  <a:lnTo>
                    <a:pt x="1716161" y="687834"/>
                  </a:lnTo>
                  <a:lnTo>
                    <a:pt x="1716161" y="-582"/>
                  </a:lnTo>
                  <a:close/>
                </a:path>
              </a:pathLst>
            </a:custGeom>
            <a:solidFill>
              <a:schemeClr val="bg1"/>
            </a:solidFill>
            <a:ln w="22737"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TextBox 2724">
              <a:extLst>
                <a:ext uri="{FF2B5EF4-FFF2-40B4-BE49-F238E27FC236}">
                  <a16:creationId xmlns:a16="http://schemas.microsoft.com/office/drawing/2014/main" id="{7357B461-32E8-495A-95D0-2B4CE9EB0D73}"/>
                </a:ext>
              </a:extLst>
            </p:cNvPr>
            <p:cNvSpPr txBox="1"/>
            <p:nvPr/>
          </p:nvSpPr>
          <p:spPr>
            <a:xfrm>
              <a:off x="3897670" y="1847641"/>
              <a:ext cx="1596900"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rPr>
                <a:t>Multi-Layer</a:t>
              </a: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 </a:t>
              </a:r>
              <a:r>
                <a:rPr kumimoji="0" lang="en-US" sz="1050" b="0" i="0" u="none" strike="noStrike" kern="1200" cap="none" spc="0" normalizeH="0" baseline="0" noProof="0" dirty="0" err="1">
                  <a:ln>
                    <a:noFill/>
                  </a:ln>
                  <a:solidFill>
                    <a:srgbClr val="000000"/>
                  </a:solidFill>
                  <a:effectLst/>
                  <a:uLnTx/>
                  <a:uFillTx/>
                  <a:latin typeface="Arial"/>
                  <a:ea typeface="+mn-ea"/>
                  <a:cs typeface="Arial"/>
                  <a:sym typeface="Arial"/>
                  <a:rtl val="0"/>
                </a:rPr>
                <a:t>convLSTM</a:t>
              </a: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sym typeface="Arial"/>
                  <a:rtl val="0"/>
                </a:rPr>
                <a:t>for Vision</a:t>
              </a:r>
              <a:endParaRPr kumimoji="0" lang="en-JP" sz="105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grpSp>
      <p:sp>
        <p:nvSpPr>
          <p:cNvPr id="15" name="テキスト ボックス 14">
            <a:extLst>
              <a:ext uri="{FF2B5EF4-FFF2-40B4-BE49-F238E27FC236}">
                <a16:creationId xmlns:a16="http://schemas.microsoft.com/office/drawing/2014/main" id="{CCF4839C-B8FA-4AF2-8E15-754EB09F1566}"/>
              </a:ext>
            </a:extLst>
          </p:cNvPr>
          <p:cNvSpPr txBox="1"/>
          <p:nvPr/>
        </p:nvSpPr>
        <p:spPr>
          <a:xfrm>
            <a:off x="4856143" y="3110732"/>
            <a:ext cx="764953"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Read-out</a:t>
            </a:r>
            <a:endParaRPr kumimoji="1" lang="ja-JP" altLang="en-US"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155" name="テキスト ボックス 154">
            <a:extLst>
              <a:ext uri="{FF2B5EF4-FFF2-40B4-BE49-F238E27FC236}">
                <a16:creationId xmlns:a16="http://schemas.microsoft.com/office/drawing/2014/main" id="{3CB7DA0B-B898-45C4-BB71-9AD9FAD27828}"/>
              </a:ext>
            </a:extLst>
          </p:cNvPr>
          <p:cNvSpPr txBox="1"/>
          <p:nvPr/>
        </p:nvSpPr>
        <p:spPr>
          <a:xfrm>
            <a:off x="7492946" y="3178698"/>
            <a:ext cx="764953"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Read-out</a:t>
            </a:r>
            <a:endParaRPr kumimoji="1" lang="ja-JP" altLang="en-US"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16" name="テキスト ボックス 15">
            <a:extLst>
              <a:ext uri="{FF2B5EF4-FFF2-40B4-BE49-F238E27FC236}">
                <a16:creationId xmlns:a16="http://schemas.microsoft.com/office/drawing/2014/main" id="{89EA7DF3-156F-4D2C-915E-F438DE601DF0}"/>
              </a:ext>
            </a:extLst>
          </p:cNvPr>
          <p:cNvSpPr txBox="1"/>
          <p:nvPr/>
        </p:nvSpPr>
        <p:spPr>
          <a:xfrm>
            <a:off x="5357439" y="3936791"/>
            <a:ext cx="670376"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Write-in</a:t>
            </a:r>
            <a:endParaRPr kumimoji="1" lang="ja-JP" altLang="en-US"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157" name="テキスト ボックス 156">
            <a:extLst>
              <a:ext uri="{FF2B5EF4-FFF2-40B4-BE49-F238E27FC236}">
                <a16:creationId xmlns:a16="http://schemas.microsoft.com/office/drawing/2014/main" id="{2B1B3FA6-B1A6-4CFE-9B10-9E7380461295}"/>
              </a:ext>
            </a:extLst>
          </p:cNvPr>
          <p:cNvSpPr txBox="1"/>
          <p:nvPr/>
        </p:nvSpPr>
        <p:spPr>
          <a:xfrm>
            <a:off x="7572667" y="4384572"/>
            <a:ext cx="670376"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Write-in</a:t>
            </a:r>
            <a:endParaRPr kumimoji="1" lang="ja-JP" altLang="en-US" sz="105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134" name="タイトル 1">
            <a:extLst>
              <a:ext uri="{FF2B5EF4-FFF2-40B4-BE49-F238E27FC236}">
                <a16:creationId xmlns:a16="http://schemas.microsoft.com/office/drawing/2014/main" id="{4E068B6A-D609-413B-A2BC-B4AB681BFDF1}"/>
              </a:ext>
            </a:extLst>
          </p:cNvPr>
          <p:cNvSpPr txBox="1">
            <a:spLocks/>
          </p:cNvSpPr>
          <p:nvPr/>
        </p:nvSpPr>
        <p:spPr bwMode="auto">
          <a:xfrm>
            <a:off x="1803757" y="98716"/>
            <a:ext cx="8640960" cy="8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3600" b="0" i="0" u="none" strike="noStrike" kern="0" cap="none" spc="0" normalizeH="0" baseline="0" noProof="0" dirty="0">
                <a:ln>
                  <a:noFill/>
                </a:ln>
                <a:solidFill>
                  <a:srgbClr val="000000"/>
                </a:solidFill>
                <a:effectLst/>
                <a:uLnTx/>
                <a:uFillTx/>
                <a:latin typeface="Arial"/>
                <a:ea typeface="ＭＳ Ｐゴシック"/>
                <a:cs typeface="+mj-cs"/>
              </a:rPr>
              <a:t>Planning</a:t>
            </a:r>
            <a:endParaRPr kumimoji="1" lang="ja-JP" altLang="en-US" sz="3600" b="0" i="0" u="none" strike="noStrike" kern="0" cap="none" spc="0" normalizeH="0" baseline="0" noProof="0" dirty="0">
              <a:ln>
                <a:noFill/>
              </a:ln>
              <a:solidFill>
                <a:srgbClr val="000000"/>
              </a:solidFill>
              <a:effectLst/>
              <a:uLnTx/>
              <a:uFillTx/>
              <a:latin typeface="Arial"/>
              <a:ea typeface="ＭＳ Ｐゴシック"/>
              <a:cs typeface="+mj-cs"/>
            </a:endParaRPr>
          </a:p>
        </p:txBody>
      </p:sp>
      <p:grpSp>
        <p:nvGrpSpPr>
          <p:cNvPr id="135" name="グループ化 134">
            <a:extLst>
              <a:ext uri="{FF2B5EF4-FFF2-40B4-BE49-F238E27FC236}">
                <a16:creationId xmlns:a16="http://schemas.microsoft.com/office/drawing/2014/main" id="{7F2DA725-2408-416F-B3CC-BD7E2A1DFCD1}"/>
              </a:ext>
            </a:extLst>
          </p:cNvPr>
          <p:cNvGrpSpPr/>
          <p:nvPr/>
        </p:nvGrpSpPr>
        <p:grpSpPr>
          <a:xfrm>
            <a:off x="7012660" y="1778864"/>
            <a:ext cx="1723385" cy="219291"/>
            <a:chOff x="5388917" y="1785356"/>
            <a:chExt cx="1723385" cy="219291"/>
          </a:xfrm>
        </p:grpSpPr>
        <p:sp>
          <p:nvSpPr>
            <p:cNvPr id="136" name="テキスト ボックス 135">
              <a:extLst>
                <a:ext uri="{FF2B5EF4-FFF2-40B4-BE49-F238E27FC236}">
                  <a16:creationId xmlns:a16="http://schemas.microsoft.com/office/drawing/2014/main" id="{4442EFAF-6BBD-4092-9F78-3919ADF0EBAA}"/>
                </a:ext>
              </a:extLst>
            </p:cNvPr>
            <p:cNvSpPr txBox="1"/>
            <p:nvPr/>
          </p:nvSpPr>
          <p:spPr>
            <a:xfrm>
              <a:off x="5771870" y="1785356"/>
              <a:ext cx="1340432" cy="21929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825"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Probabilistic Latent state</a:t>
              </a:r>
            </a:p>
          </p:txBody>
        </p:sp>
        <p:cxnSp>
          <p:nvCxnSpPr>
            <p:cNvPr id="137" name="直線コネクタ 136">
              <a:extLst>
                <a:ext uri="{FF2B5EF4-FFF2-40B4-BE49-F238E27FC236}">
                  <a16:creationId xmlns:a16="http://schemas.microsoft.com/office/drawing/2014/main" id="{5877A41C-6931-4334-BA5D-1B015F8B2DF3}"/>
                </a:ext>
              </a:extLst>
            </p:cNvPr>
            <p:cNvCxnSpPr>
              <a:cxnSpLocks/>
            </p:cNvCxnSpPr>
            <p:nvPr/>
          </p:nvCxnSpPr>
          <p:spPr>
            <a:xfrm>
              <a:off x="5388917" y="1902573"/>
              <a:ext cx="403796" cy="0"/>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 name="グループ化 20">
            <a:extLst>
              <a:ext uri="{FF2B5EF4-FFF2-40B4-BE49-F238E27FC236}">
                <a16:creationId xmlns:a16="http://schemas.microsoft.com/office/drawing/2014/main" id="{1FB6A7E1-99FA-4AF8-BA68-AF1836DE0401}"/>
              </a:ext>
            </a:extLst>
          </p:cNvPr>
          <p:cNvGrpSpPr/>
          <p:nvPr/>
        </p:nvGrpSpPr>
        <p:grpSpPr>
          <a:xfrm>
            <a:off x="3454889" y="1373386"/>
            <a:ext cx="5289551" cy="2970775"/>
            <a:chOff x="1930888" y="1373385"/>
            <a:chExt cx="5289551" cy="2970775"/>
          </a:xfrm>
        </p:grpSpPr>
        <p:grpSp>
          <p:nvGrpSpPr>
            <p:cNvPr id="6" name="グループ化 5">
              <a:extLst>
                <a:ext uri="{FF2B5EF4-FFF2-40B4-BE49-F238E27FC236}">
                  <a16:creationId xmlns:a16="http://schemas.microsoft.com/office/drawing/2014/main" id="{CD4143E8-B315-4CB6-B079-3E46C07A86A5}"/>
                </a:ext>
              </a:extLst>
            </p:cNvPr>
            <p:cNvGrpSpPr/>
            <p:nvPr/>
          </p:nvGrpSpPr>
          <p:grpSpPr>
            <a:xfrm>
              <a:off x="1930888" y="1373385"/>
              <a:ext cx="5289551" cy="2970775"/>
              <a:chOff x="1926553" y="1368100"/>
              <a:chExt cx="5289551" cy="2970775"/>
            </a:xfrm>
          </p:grpSpPr>
          <p:cxnSp>
            <p:nvCxnSpPr>
              <p:cNvPr id="300" name="直線コネクタ 299">
                <a:extLst>
                  <a:ext uri="{FF2B5EF4-FFF2-40B4-BE49-F238E27FC236}">
                    <a16:creationId xmlns:a16="http://schemas.microsoft.com/office/drawing/2014/main" id="{6AB504EB-77B0-46D2-AA83-3650AEEA84DC}"/>
                  </a:ext>
                </a:extLst>
              </p:cNvPr>
              <p:cNvCxnSpPr>
                <a:cxnSpLocks/>
              </p:cNvCxnSpPr>
              <p:nvPr/>
            </p:nvCxnSpPr>
            <p:spPr>
              <a:xfrm flipH="1" flipV="1">
                <a:off x="4016640" y="1650095"/>
                <a:ext cx="133691" cy="79744"/>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1" name="直線コネクタ 300">
                <a:extLst>
                  <a:ext uri="{FF2B5EF4-FFF2-40B4-BE49-F238E27FC236}">
                    <a16:creationId xmlns:a16="http://schemas.microsoft.com/office/drawing/2014/main" id="{31C42225-CD1D-49EA-9624-EE416F770998}"/>
                  </a:ext>
                </a:extLst>
              </p:cNvPr>
              <p:cNvCxnSpPr/>
              <p:nvPr/>
            </p:nvCxnSpPr>
            <p:spPr>
              <a:xfrm flipV="1">
                <a:off x="4641145" y="3307431"/>
                <a:ext cx="0" cy="20544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5" name="直線コネクタ 304">
                <a:extLst>
                  <a:ext uri="{FF2B5EF4-FFF2-40B4-BE49-F238E27FC236}">
                    <a16:creationId xmlns:a16="http://schemas.microsoft.com/office/drawing/2014/main" id="{9A52EB4D-9E85-4325-9170-9EEEAFFD2941}"/>
                  </a:ext>
                </a:extLst>
              </p:cNvPr>
              <p:cNvCxnSpPr/>
              <p:nvPr/>
            </p:nvCxnSpPr>
            <p:spPr>
              <a:xfrm flipV="1">
                <a:off x="6719043" y="3739760"/>
                <a:ext cx="0" cy="20544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6" name="直線コネクタ 305">
                <a:extLst>
                  <a:ext uri="{FF2B5EF4-FFF2-40B4-BE49-F238E27FC236}">
                    <a16:creationId xmlns:a16="http://schemas.microsoft.com/office/drawing/2014/main" id="{430CDB5E-F3FB-4B05-8B49-2418580A9D89}"/>
                  </a:ext>
                </a:extLst>
              </p:cNvPr>
              <p:cNvCxnSpPr>
                <a:cxnSpLocks/>
              </p:cNvCxnSpPr>
              <p:nvPr/>
            </p:nvCxnSpPr>
            <p:spPr>
              <a:xfrm flipV="1">
                <a:off x="4567808" y="2350052"/>
                <a:ext cx="28094" cy="140127"/>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0" name="直線コネクタ 309">
                <a:extLst>
                  <a:ext uri="{FF2B5EF4-FFF2-40B4-BE49-F238E27FC236}">
                    <a16:creationId xmlns:a16="http://schemas.microsoft.com/office/drawing/2014/main" id="{3EF54515-661B-4ECF-8CCD-B50515EBD07A}"/>
                  </a:ext>
                </a:extLst>
              </p:cNvPr>
              <p:cNvCxnSpPr/>
              <p:nvPr/>
            </p:nvCxnSpPr>
            <p:spPr>
              <a:xfrm flipV="1">
                <a:off x="1978138" y="3860876"/>
                <a:ext cx="0" cy="20544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2" name="直線コネクタ 311">
                <a:extLst>
                  <a:ext uri="{FF2B5EF4-FFF2-40B4-BE49-F238E27FC236}">
                    <a16:creationId xmlns:a16="http://schemas.microsoft.com/office/drawing/2014/main" id="{978B80AE-9E85-440E-9322-10D0B8D838DC}"/>
                  </a:ext>
                </a:extLst>
              </p:cNvPr>
              <p:cNvCxnSpPr>
                <a:cxnSpLocks/>
              </p:cNvCxnSpPr>
              <p:nvPr/>
            </p:nvCxnSpPr>
            <p:spPr>
              <a:xfrm rot="16200000" flipH="1" flipV="1">
                <a:off x="3774691" y="2534344"/>
                <a:ext cx="0" cy="205440"/>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3" name="直線コネクタ 312">
                <a:extLst>
                  <a:ext uri="{FF2B5EF4-FFF2-40B4-BE49-F238E27FC236}">
                    <a16:creationId xmlns:a16="http://schemas.microsoft.com/office/drawing/2014/main" id="{E9628A43-9938-477E-9ED1-C56CC9539041}"/>
                  </a:ext>
                </a:extLst>
              </p:cNvPr>
              <p:cNvCxnSpPr>
                <a:cxnSpLocks/>
              </p:cNvCxnSpPr>
              <p:nvPr/>
            </p:nvCxnSpPr>
            <p:spPr>
              <a:xfrm rot="16200000" flipH="1" flipV="1">
                <a:off x="2029273" y="1918440"/>
                <a:ext cx="0" cy="20544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4" name="直線コネクタ 313">
                <a:extLst>
                  <a:ext uri="{FF2B5EF4-FFF2-40B4-BE49-F238E27FC236}">
                    <a16:creationId xmlns:a16="http://schemas.microsoft.com/office/drawing/2014/main" id="{6DFF2310-DDC6-4089-A7F5-63B8FD3A4558}"/>
                  </a:ext>
                </a:extLst>
              </p:cNvPr>
              <p:cNvCxnSpPr>
                <a:cxnSpLocks/>
              </p:cNvCxnSpPr>
              <p:nvPr/>
            </p:nvCxnSpPr>
            <p:spPr>
              <a:xfrm rot="5400000" flipV="1">
                <a:off x="5338413" y="3115409"/>
                <a:ext cx="0" cy="20544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5" name="直線コネクタ 314">
                <a:extLst>
                  <a:ext uri="{FF2B5EF4-FFF2-40B4-BE49-F238E27FC236}">
                    <a16:creationId xmlns:a16="http://schemas.microsoft.com/office/drawing/2014/main" id="{C3D5B4A6-E302-4307-92DB-749457F31A88}"/>
                  </a:ext>
                </a:extLst>
              </p:cNvPr>
              <p:cNvCxnSpPr>
                <a:cxnSpLocks/>
              </p:cNvCxnSpPr>
              <p:nvPr/>
            </p:nvCxnSpPr>
            <p:spPr>
              <a:xfrm rot="16200000" flipH="1" flipV="1">
                <a:off x="6193382" y="2146905"/>
                <a:ext cx="0" cy="20544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6" name="直線コネクタ 315">
                <a:extLst>
                  <a:ext uri="{FF2B5EF4-FFF2-40B4-BE49-F238E27FC236}">
                    <a16:creationId xmlns:a16="http://schemas.microsoft.com/office/drawing/2014/main" id="{48E73772-BBA2-4A17-A889-644CFD7AA06E}"/>
                  </a:ext>
                </a:extLst>
              </p:cNvPr>
              <p:cNvCxnSpPr>
                <a:cxnSpLocks/>
              </p:cNvCxnSpPr>
              <p:nvPr/>
            </p:nvCxnSpPr>
            <p:spPr>
              <a:xfrm rot="16200000" flipH="1" flipV="1">
                <a:off x="5914638" y="2483026"/>
                <a:ext cx="0" cy="205440"/>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7" name="直線コネクタ 316">
                <a:extLst>
                  <a:ext uri="{FF2B5EF4-FFF2-40B4-BE49-F238E27FC236}">
                    <a16:creationId xmlns:a16="http://schemas.microsoft.com/office/drawing/2014/main" id="{C8491160-4A1B-4536-94E2-72F4DF98CFC7}"/>
                  </a:ext>
                </a:extLst>
              </p:cNvPr>
              <p:cNvCxnSpPr>
                <a:cxnSpLocks/>
              </p:cNvCxnSpPr>
              <p:nvPr/>
            </p:nvCxnSpPr>
            <p:spPr>
              <a:xfrm rot="5400000" flipV="1">
                <a:off x="7113384" y="2989629"/>
                <a:ext cx="0" cy="20544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8" name="直線コネクタ 317">
                <a:extLst>
                  <a:ext uri="{FF2B5EF4-FFF2-40B4-BE49-F238E27FC236}">
                    <a16:creationId xmlns:a16="http://schemas.microsoft.com/office/drawing/2014/main" id="{F725E652-209C-4F83-BCCB-3F0A42A4C6D3}"/>
                  </a:ext>
                </a:extLst>
              </p:cNvPr>
              <p:cNvCxnSpPr>
                <a:cxnSpLocks/>
              </p:cNvCxnSpPr>
              <p:nvPr/>
            </p:nvCxnSpPr>
            <p:spPr>
              <a:xfrm rot="5400000" flipV="1">
                <a:off x="2768037" y="2989629"/>
                <a:ext cx="0" cy="20544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9" name="直線コネクタ 318">
                <a:extLst>
                  <a:ext uri="{FF2B5EF4-FFF2-40B4-BE49-F238E27FC236}">
                    <a16:creationId xmlns:a16="http://schemas.microsoft.com/office/drawing/2014/main" id="{9365AC04-4E01-463E-A842-1E80CD8ADF64}"/>
                  </a:ext>
                </a:extLst>
              </p:cNvPr>
              <p:cNvCxnSpPr>
                <a:cxnSpLocks/>
              </p:cNvCxnSpPr>
              <p:nvPr/>
            </p:nvCxnSpPr>
            <p:spPr>
              <a:xfrm rot="16200000" flipH="1" flipV="1">
                <a:off x="2845214" y="1265380"/>
                <a:ext cx="0" cy="20544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0" name="直線コネクタ 319">
                <a:extLst>
                  <a:ext uri="{FF2B5EF4-FFF2-40B4-BE49-F238E27FC236}">
                    <a16:creationId xmlns:a16="http://schemas.microsoft.com/office/drawing/2014/main" id="{6B0E8699-1120-489C-B587-19526536309C}"/>
                  </a:ext>
                </a:extLst>
              </p:cNvPr>
              <p:cNvCxnSpPr>
                <a:cxnSpLocks/>
              </p:cNvCxnSpPr>
              <p:nvPr/>
            </p:nvCxnSpPr>
            <p:spPr>
              <a:xfrm flipH="1" flipV="1">
                <a:off x="5675099" y="2658138"/>
                <a:ext cx="148319" cy="108857"/>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1" name="直線コネクタ 320">
                <a:extLst>
                  <a:ext uri="{FF2B5EF4-FFF2-40B4-BE49-F238E27FC236}">
                    <a16:creationId xmlns:a16="http://schemas.microsoft.com/office/drawing/2014/main" id="{0B516699-8659-42C7-908A-1704B5F2AA4D}"/>
                  </a:ext>
                </a:extLst>
              </p:cNvPr>
              <p:cNvCxnSpPr>
                <a:cxnSpLocks/>
              </p:cNvCxnSpPr>
              <p:nvPr/>
            </p:nvCxnSpPr>
            <p:spPr>
              <a:xfrm rot="16200000" flipH="1" flipV="1">
                <a:off x="5308783" y="4236155"/>
                <a:ext cx="0" cy="20544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6" name="直線コネクタ 325">
                <a:extLst>
                  <a:ext uri="{FF2B5EF4-FFF2-40B4-BE49-F238E27FC236}">
                    <a16:creationId xmlns:a16="http://schemas.microsoft.com/office/drawing/2014/main" id="{E992CE26-0CC9-42EC-A59C-08E37B9DE26A}"/>
                  </a:ext>
                </a:extLst>
              </p:cNvPr>
              <p:cNvCxnSpPr>
                <a:cxnSpLocks/>
              </p:cNvCxnSpPr>
              <p:nvPr/>
            </p:nvCxnSpPr>
            <p:spPr>
              <a:xfrm flipV="1">
                <a:off x="3458615" y="1633180"/>
                <a:ext cx="133691" cy="79744"/>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38" name="直線コネクタ 137">
              <a:extLst>
                <a:ext uri="{FF2B5EF4-FFF2-40B4-BE49-F238E27FC236}">
                  <a16:creationId xmlns:a16="http://schemas.microsoft.com/office/drawing/2014/main" id="{D30166BA-D0C5-4B7F-8A2E-F87EBA70A2C4}"/>
                </a:ext>
              </a:extLst>
            </p:cNvPr>
            <p:cNvCxnSpPr>
              <a:cxnSpLocks/>
            </p:cNvCxnSpPr>
            <p:nvPr/>
          </p:nvCxnSpPr>
          <p:spPr>
            <a:xfrm rot="5400000" flipV="1">
              <a:off x="5620347" y="1851726"/>
              <a:ext cx="0" cy="20544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42" name="グループ化 141">
            <a:extLst>
              <a:ext uri="{FF2B5EF4-FFF2-40B4-BE49-F238E27FC236}">
                <a16:creationId xmlns:a16="http://schemas.microsoft.com/office/drawing/2014/main" id="{71BC1D43-DAA9-49D5-9247-3A4DB8B8588B}"/>
              </a:ext>
            </a:extLst>
          </p:cNvPr>
          <p:cNvGrpSpPr/>
          <p:nvPr/>
        </p:nvGrpSpPr>
        <p:grpSpPr>
          <a:xfrm>
            <a:off x="2990357" y="1417486"/>
            <a:ext cx="5341832" cy="429592"/>
            <a:chOff x="1431557" y="1431064"/>
            <a:chExt cx="5341832" cy="429592"/>
          </a:xfrm>
        </p:grpSpPr>
        <p:grpSp>
          <p:nvGrpSpPr>
            <p:cNvPr id="143" name="グループ化 142">
              <a:extLst>
                <a:ext uri="{FF2B5EF4-FFF2-40B4-BE49-F238E27FC236}">
                  <a16:creationId xmlns:a16="http://schemas.microsoft.com/office/drawing/2014/main" id="{513F420E-83B0-4D4D-82C2-B57F49094D9A}"/>
                </a:ext>
              </a:extLst>
            </p:cNvPr>
            <p:cNvGrpSpPr/>
            <p:nvPr/>
          </p:nvGrpSpPr>
          <p:grpSpPr>
            <a:xfrm>
              <a:off x="1431557" y="1431064"/>
              <a:ext cx="1591023" cy="429592"/>
              <a:chOff x="1437427" y="1436155"/>
              <a:chExt cx="1591023" cy="429592"/>
            </a:xfrm>
          </p:grpSpPr>
          <p:sp>
            <p:nvSpPr>
              <p:cNvPr id="146" name="矢印: 下 145">
                <a:extLst>
                  <a:ext uri="{FF2B5EF4-FFF2-40B4-BE49-F238E27FC236}">
                    <a16:creationId xmlns:a16="http://schemas.microsoft.com/office/drawing/2014/main" id="{0B12E445-4C86-4841-BA0F-E506C1CFD707}"/>
                  </a:ext>
                </a:extLst>
              </p:cNvPr>
              <p:cNvSpPr/>
              <p:nvPr/>
            </p:nvSpPr>
            <p:spPr>
              <a:xfrm flipV="1">
                <a:off x="2302684" y="1469508"/>
                <a:ext cx="123119" cy="15856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7" name="テキスト ボックス 146">
                <a:extLst>
                  <a:ext uri="{FF2B5EF4-FFF2-40B4-BE49-F238E27FC236}">
                    <a16:creationId xmlns:a16="http://schemas.microsoft.com/office/drawing/2014/main" id="{A0AC734F-B0CF-4020-8927-BC4C2386216C}"/>
                  </a:ext>
                </a:extLst>
              </p:cNvPr>
              <p:cNvSpPr txBox="1"/>
              <p:nvPr/>
            </p:nvSpPr>
            <p:spPr>
              <a:xfrm>
                <a:off x="2388531" y="1436155"/>
                <a:ext cx="639919"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rPr>
                  <a:t>Update</a:t>
                </a:r>
                <a:endParaRPr kumimoji="1" lang="ja-JP" altLang="en-US"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endParaRPr>
              </a:p>
            </p:txBody>
          </p:sp>
          <p:sp>
            <p:nvSpPr>
              <p:cNvPr id="148" name="矢印: 下 147">
                <a:extLst>
                  <a:ext uri="{FF2B5EF4-FFF2-40B4-BE49-F238E27FC236}">
                    <a16:creationId xmlns:a16="http://schemas.microsoft.com/office/drawing/2014/main" id="{95463D12-6EA0-4305-BDA0-500AE2CC884D}"/>
                  </a:ext>
                </a:extLst>
              </p:cNvPr>
              <p:cNvSpPr/>
              <p:nvPr/>
            </p:nvSpPr>
            <p:spPr>
              <a:xfrm>
                <a:off x="1437427" y="1685870"/>
                <a:ext cx="123119" cy="15856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0" name="テキスト ボックス 149">
                <a:extLst>
                  <a:ext uri="{FF2B5EF4-FFF2-40B4-BE49-F238E27FC236}">
                    <a16:creationId xmlns:a16="http://schemas.microsoft.com/office/drawing/2014/main" id="{69B3E01D-D7E9-4E82-A33C-FF3AA5B07CF0}"/>
                  </a:ext>
                </a:extLst>
              </p:cNvPr>
              <p:cNvSpPr txBox="1"/>
              <p:nvPr/>
            </p:nvSpPr>
            <p:spPr>
              <a:xfrm>
                <a:off x="1521019" y="1604137"/>
                <a:ext cx="639919"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rPr>
                  <a:t>Update</a:t>
                </a:r>
                <a:endParaRPr kumimoji="1" lang="ja-JP" altLang="en-US"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endParaRPr>
              </a:p>
            </p:txBody>
          </p:sp>
        </p:grpSp>
        <p:sp>
          <p:nvSpPr>
            <p:cNvPr id="144" name="矢印: 下 143">
              <a:extLst>
                <a:ext uri="{FF2B5EF4-FFF2-40B4-BE49-F238E27FC236}">
                  <a16:creationId xmlns:a16="http://schemas.microsoft.com/office/drawing/2014/main" id="{7B2F46CD-5ADD-43CE-ABA4-24F0B8F287DD}"/>
                </a:ext>
              </a:extLst>
            </p:cNvPr>
            <p:cNvSpPr/>
            <p:nvPr/>
          </p:nvSpPr>
          <p:spPr>
            <a:xfrm>
              <a:off x="6002670" y="1631590"/>
              <a:ext cx="123119" cy="15856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5" name="テキスト ボックス 144">
              <a:extLst>
                <a:ext uri="{FF2B5EF4-FFF2-40B4-BE49-F238E27FC236}">
                  <a16:creationId xmlns:a16="http://schemas.microsoft.com/office/drawing/2014/main" id="{3295144B-82B3-4077-9A2C-2E7E70FA39E1}"/>
                </a:ext>
              </a:extLst>
            </p:cNvPr>
            <p:cNvSpPr txBox="1"/>
            <p:nvPr/>
          </p:nvSpPr>
          <p:spPr>
            <a:xfrm>
              <a:off x="6133470" y="1576952"/>
              <a:ext cx="639919"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rPr>
                <a:t>Update</a:t>
              </a:r>
              <a:endParaRPr kumimoji="1" lang="ja-JP" altLang="en-US"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endParaRPr>
            </a:p>
          </p:txBody>
        </p:sp>
      </p:grpSp>
      <p:grpSp>
        <p:nvGrpSpPr>
          <p:cNvPr id="151" name="グループ化 150">
            <a:extLst>
              <a:ext uri="{FF2B5EF4-FFF2-40B4-BE49-F238E27FC236}">
                <a16:creationId xmlns:a16="http://schemas.microsoft.com/office/drawing/2014/main" id="{924F1156-F216-4044-87E2-40CDFA8F49FA}"/>
              </a:ext>
            </a:extLst>
          </p:cNvPr>
          <p:cNvGrpSpPr/>
          <p:nvPr/>
        </p:nvGrpSpPr>
        <p:grpSpPr>
          <a:xfrm>
            <a:off x="1722830" y="987877"/>
            <a:ext cx="8149194" cy="1037677"/>
            <a:chOff x="198829" y="987876"/>
            <a:chExt cx="8149194" cy="1037677"/>
          </a:xfrm>
        </p:grpSpPr>
        <p:sp>
          <p:nvSpPr>
            <p:cNvPr id="152" name="テキスト ボックス 151">
              <a:extLst>
                <a:ext uri="{FF2B5EF4-FFF2-40B4-BE49-F238E27FC236}">
                  <a16:creationId xmlns:a16="http://schemas.microsoft.com/office/drawing/2014/main" id="{F4B47BA5-1086-41C9-A12F-E509587C7153}"/>
                </a:ext>
              </a:extLst>
            </p:cNvPr>
            <p:cNvSpPr txBox="1"/>
            <p:nvPr/>
          </p:nvSpPr>
          <p:spPr>
            <a:xfrm>
              <a:off x="7090948" y="1763943"/>
              <a:ext cx="125707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rPr>
                <a:t>Approx. posterior</a:t>
              </a:r>
              <a:endParaRPr kumimoji="1" lang="ja-JP" altLang="en-US"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endParaRPr>
            </a:p>
          </p:txBody>
        </p:sp>
        <p:sp>
          <p:nvSpPr>
            <p:cNvPr id="153" name="テキスト ボックス 152">
              <a:extLst>
                <a:ext uri="{FF2B5EF4-FFF2-40B4-BE49-F238E27FC236}">
                  <a16:creationId xmlns:a16="http://schemas.microsoft.com/office/drawing/2014/main" id="{B2CF6B3D-BE52-4B1B-89DE-9992518E3CE3}"/>
                </a:ext>
              </a:extLst>
            </p:cNvPr>
            <p:cNvSpPr txBox="1"/>
            <p:nvPr/>
          </p:nvSpPr>
          <p:spPr>
            <a:xfrm>
              <a:off x="1405070" y="987876"/>
              <a:ext cx="125707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rPr>
                <a:t>Approx. posterior</a:t>
              </a:r>
              <a:endParaRPr kumimoji="1" lang="ja-JP" altLang="en-US"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endParaRPr>
            </a:p>
          </p:txBody>
        </p:sp>
        <p:sp>
          <p:nvSpPr>
            <p:cNvPr id="154" name="テキスト ボックス 153">
              <a:extLst>
                <a:ext uri="{FF2B5EF4-FFF2-40B4-BE49-F238E27FC236}">
                  <a16:creationId xmlns:a16="http://schemas.microsoft.com/office/drawing/2014/main" id="{77FC5B97-1962-4D77-9E05-1612DA3ADC96}"/>
                </a:ext>
              </a:extLst>
            </p:cNvPr>
            <p:cNvSpPr txBox="1"/>
            <p:nvPr/>
          </p:nvSpPr>
          <p:spPr>
            <a:xfrm>
              <a:off x="198829" y="1661887"/>
              <a:ext cx="125707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rPr>
                <a:t>Approx. posterior</a:t>
              </a:r>
              <a:endParaRPr kumimoji="1" lang="ja-JP" altLang="en-US" sz="11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endParaRPr>
            </a:p>
          </p:txBody>
        </p:sp>
      </p:grpSp>
      <p:sp>
        <p:nvSpPr>
          <p:cNvPr id="156" name="テキスト ボックス 155">
            <a:extLst>
              <a:ext uri="{FF2B5EF4-FFF2-40B4-BE49-F238E27FC236}">
                <a16:creationId xmlns:a16="http://schemas.microsoft.com/office/drawing/2014/main" id="{8D94C890-6F3A-48DD-A62E-0071F24B363B}"/>
              </a:ext>
            </a:extLst>
          </p:cNvPr>
          <p:cNvSpPr txBox="1"/>
          <p:nvPr/>
        </p:nvSpPr>
        <p:spPr>
          <a:xfrm>
            <a:off x="4449689" y="4715885"/>
            <a:ext cx="16273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Peripheral vision</a:t>
            </a:r>
            <a:endParaRPr kumimoji="1" lang="ja-JP" altLang="en-US" sz="1400" b="1"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158" name="テキスト ボックス 157">
            <a:extLst>
              <a:ext uri="{FF2B5EF4-FFF2-40B4-BE49-F238E27FC236}">
                <a16:creationId xmlns:a16="http://schemas.microsoft.com/office/drawing/2014/main" id="{6DEFCFA4-3050-4C94-9524-FAF0F91EDAF9}"/>
              </a:ext>
            </a:extLst>
          </p:cNvPr>
          <p:cNvSpPr txBox="1"/>
          <p:nvPr/>
        </p:nvSpPr>
        <p:spPr>
          <a:xfrm>
            <a:off x="8040288" y="4698443"/>
            <a:ext cx="15247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Attended vision</a:t>
            </a:r>
            <a:endParaRPr kumimoji="1" lang="ja-JP" altLang="en-US" sz="1400" b="1"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2" name="テキスト ボックス 1">
            <a:extLst>
              <a:ext uri="{FF2B5EF4-FFF2-40B4-BE49-F238E27FC236}">
                <a16:creationId xmlns:a16="http://schemas.microsoft.com/office/drawing/2014/main" id="{53F99893-C001-90FA-324E-A61CD5939BB9}"/>
              </a:ext>
            </a:extLst>
          </p:cNvPr>
          <p:cNvSpPr txBox="1"/>
          <p:nvPr/>
        </p:nvSpPr>
        <p:spPr>
          <a:xfrm>
            <a:off x="5416896" y="314821"/>
            <a:ext cx="39594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rPr>
              <a:t>Approx. posterior is updated by minimizing the expected free energy.</a:t>
            </a:r>
            <a:endParaRPr kumimoji="1" lang="ja-JP" altLang="en-US" sz="1600" b="0" i="0" u="none" strike="noStrike" kern="1200" cap="none" spc="0" normalizeH="0" baseline="0" noProof="0" dirty="0">
              <a:ln>
                <a:noFill/>
              </a:ln>
              <a:solidFill>
                <a:srgbClr val="FF0000"/>
              </a:solidFill>
              <a:effectLst/>
              <a:uLnTx/>
              <a:uFillTx/>
              <a:latin typeface="Arial"/>
              <a:ea typeface="游ゴシック" panose="020B0400000000000000" pitchFamily="50" charset="-128"/>
              <a:cs typeface="Arial"/>
              <a:sym typeface="Arial"/>
              <a:rtl val="0"/>
            </a:endParaRPr>
          </a:p>
        </p:txBody>
      </p:sp>
      <p:grpSp>
        <p:nvGrpSpPr>
          <p:cNvPr id="22" name="グループ化 21">
            <a:extLst>
              <a:ext uri="{FF2B5EF4-FFF2-40B4-BE49-F238E27FC236}">
                <a16:creationId xmlns:a16="http://schemas.microsoft.com/office/drawing/2014/main" id="{49DF72E0-F14E-9A3A-2F72-8751F443D6A7}"/>
              </a:ext>
            </a:extLst>
          </p:cNvPr>
          <p:cNvGrpSpPr/>
          <p:nvPr/>
        </p:nvGrpSpPr>
        <p:grpSpPr>
          <a:xfrm>
            <a:off x="1877089" y="4282144"/>
            <a:ext cx="1596847" cy="647859"/>
            <a:chOff x="1143595" y="5023662"/>
            <a:chExt cx="1596847" cy="647859"/>
          </a:xfrm>
        </p:grpSpPr>
        <p:grpSp>
          <p:nvGrpSpPr>
            <p:cNvPr id="3" name="グループ化 2">
              <a:extLst>
                <a:ext uri="{FF2B5EF4-FFF2-40B4-BE49-F238E27FC236}">
                  <a16:creationId xmlns:a16="http://schemas.microsoft.com/office/drawing/2014/main" id="{41217E5A-60DD-F22E-90E4-C1E87FC2A708}"/>
                </a:ext>
              </a:extLst>
            </p:cNvPr>
            <p:cNvGrpSpPr/>
            <p:nvPr/>
          </p:nvGrpSpPr>
          <p:grpSpPr>
            <a:xfrm>
              <a:off x="1238184" y="5023662"/>
              <a:ext cx="1327358" cy="301010"/>
              <a:chOff x="2108092" y="4169094"/>
              <a:chExt cx="1327358" cy="301010"/>
            </a:xfrm>
          </p:grpSpPr>
          <p:sp>
            <p:nvSpPr>
              <p:cNvPr id="159" name="矢印: 下 158">
                <a:extLst>
                  <a:ext uri="{FF2B5EF4-FFF2-40B4-BE49-F238E27FC236}">
                    <a16:creationId xmlns:a16="http://schemas.microsoft.com/office/drawing/2014/main" id="{BBB50805-657D-58FF-C3E6-44F46091F0BA}"/>
                  </a:ext>
                </a:extLst>
              </p:cNvPr>
              <p:cNvSpPr/>
              <p:nvPr/>
            </p:nvSpPr>
            <p:spPr>
              <a:xfrm>
                <a:off x="3365418" y="4191577"/>
                <a:ext cx="70032" cy="278527"/>
              </a:xfrm>
              <a:prstGeom prst="downArrow">
                <a:avLst/>
              </a:prstGeom>
              <a:solidFill>
                <a:srgbClr val="0070C0"/>
              </a:solidFill>
              <a:ln w="28575">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0" name="矢印: 下 159">
                <a:extLst>
                  <a:ext uri="{FF2B5EF4-FFF2-40B4-BE49-F238E27FC236}">
                    <a16:creationId xmlns:a16="http://schemas.microsoft.com/office/drawing/2014/main" id="{9B21B071-CC97-5701-C169-5CA5B17ECE5E}"/>
                  </a:ext>
                </a:extLst>
              </p:cNvPr>
              <p:cNvSpPr/>
              <p:nvPr/>
            </p:nvSpPr>
            <p:spPr>
              <a:xfrm>
                <a:off x="2108092" y="4169094"/>
                <a:ext cx="70032" cy="278527"/>
              </a:xfrm>
              <a:prstGeom prst="downArrow">
                <a:avLst/>
              </a:prstGeom>
              <a:solidFill>
                <a:srgbClr val="0070C0"/>
              </a:solidFill>
              <a:ln w="28575">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9" name="テキスト ボックス 8">
              <a:extLst>
                <a:ext uri="{FF2B5EF4-FFF2-40B4-BE49-F238E27FC236}">
                  <a16:creationId xmlns:a16="http://schemas.microsoft.com/office/drawing/2014/main" id="{8C5C0E26-0788-4E06-F2C4-CECB0A03A5F4}"/>
                </a:ext>
              </a:extLst>
            </p:cNvPr>
            <p:cNvSpPr txBox="1"/>
            <p:nvPr/>
          </p:nvSpPr>
          <p:spPr>
            <a:xfrm>
              <a:off x="1143595" y="5302189"/>
              <a:ext cx="15968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50" charset="-128"/>
                  <a:cs typeface="+mn-cs"/>
                </a:rPr>
                <a:t>Plan generated</a:t>
              </a:r>
              <a:endParaRPr kumimoji="1" lang="ja-JP" altLang="en-US" sz="1800" b="0"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275175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タイトル 1">
            <a:extLst>
              <a:ext uri="{FF2B5EF4-FFF2-40B4-BE49-F238E27FC236}">
                <a16:creationId xmlns:a16="http://schemas.microsoft.com/office/drawing/2014/main" id="{4E068B6A-D609-413B-A2BC-B4AB681BFDF1}"/>
              </a:ext>
            </a:extLst>
          </p:cNvPr>
          <p:cNvSpPr txBox="1">
            <a:spLocks/>
          </p:cNvSpPr>
          <p:nvPr/>
        </p:nvSpPr>
        <p:spPr bwMode="auto">
          <a:xfrm>
            <a:off x="1703512" y="141171"/>
            <a:ext cx="8640960" cy="8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2800" b="0" i="0" u="none" strike="noStrike" kern="0" cap="none" spc="0" normalizeH="0" baseline="0" noProof="0" dirty="0">
                <a:ln>
                  <a:noFill/>
                </a:ln>
                <a:solidFill>
                  <a:srgbClr val="000000"/>
                </a:solidFill>
                <a:effectLst/>
                <a:uLnTx/>
                <a:uFillTx/>
                <a:latin typeface="Arial"/>
                <a:ea typeface="ＭＳ Ｐゴシック"/>
                <a:cs typeface="+mj-cs"/>
              </a:rPr>
              <a:t>Experimental results with unlearned color objects</a:t>
            </a:r>
            <a:endParaRPr kumimoji="1" lang="ja-JP" altLang="en-US" sz="2800" b="0" i="0" u="none" strike="noStrike" kern="0" cap="none" spc="0" normalizeH="0" baseline="0" noProof="0" dirty="0">
              <a:ln>
                <a:noFill/>
              </a:ln>
              <a:solidFill>
                <a:srgbClr val="000000"/>
              </a:solidFill>
              <a:effectLst/>
              <a:uLnTx/>
              <a:uFillTx/>
              <a:latin typeface="Arial"/>
              <a:ea typeface="ＭＳ Ｐゴシック"/>
              <a:cs typeface="+mj-cs"/>
            </a:endParaRPr>
          </a:p>
        </p:txBody>
      </p:sp>
      <p:pic>
        <p:nvPicPr>
          <p:cNvPr id="9" name="20220331 purple">
            <a:hlinkClick r:id="" action="ppaction://media"/>
            <a:extLst>
              <a:ext uri="{FF2B5EF4-FFF2-40B4-BE49-F238E27FC236}">
                <a16:creationId xmlns:a16="http://schemas.microsoft.com/office/drawing/2014/main" id="{2827696F-E89D-4BD5-9D35-1477E0AA8A8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68388" y="1340768"/>
            <a:ext cx="3816424" cy="4375518"/>
          </a:xfrm>
          <a:prstGeom prst="rect">
            <a:avLst/>
          </a:prstGeom>
        </p:spPr>
      </p:pic>
      <p:pic>
        <p:nvPicPr>
          <p:cNvPr id="13" name="20220331 orange">
            <a:hlinkClick r:id="" action="ppaction://media"/>
            <a:extLst>
              <a:ext uri="{FF2B5EF4-FFF2-40B4-BE49-F238E27FC236}">
                <a16:creationId xmlns:a16="http://schemas.microsoft.com/office/drawing/2014/main" id="{30BC5D70-F431-4FBB-A0AC-A43A1E223F5D}"/>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991544" y="1340768"/>
            <a:ext cx="3735396" cy="4375518"/>
          </a:xfrm>
          <a:prstGeom prst="rect">
            <a:avLst/>
          </a:prstGeom>
        </p:spPr>
      </p:pic>
      <p:sp>
        <p:nvSpPr>
          <p:cNvPr id="2" name="テキスト ボックス 1">
            <a:extLst>
              <a:ext uri="{FF2B5EF4-FFF2-40B4-BE49-F238E27FC236}">
                <a16:creationId xmlns:a16="http://schemas.microsoft.com/office/drawing/2014/main" id="{ECF3559C-719B-DF6B-2F69-5113F7CE1FC5}"/>
              </a:ext>
            </a:extLst>
          </p:cNvPr>
          <p:cNvSpPr txBox="1"/>
          <p:nvPr/>
        </p:nvSpPr>
        <p:spPr>
          <a:xfrm>
            <a:off x="2351585" y="957435"/>
            <a:ext cx="31181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Manipulating unlearned orange block</a:t>
            </a:r>
            <a:endParaRPr kumimoji="1" lang="ja-JP" altLang="en-US" sz="14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
        <p:nvSpPr>
          <p:cNvPr id="8" name="テキスト ボックス 7">
            <a:extLst>
              <a:ext uri="{FF2B5EF4-FFF2-40B4-BE49-F238E27FC236}">
                <a16:creationId xmlns:a16="http://schemas.microsoft.com/office/drawing/2014/main" id="{73EB2C5C-1837-9066-7539-CA81D2A9E4A6}"/>
              </a:ext>
            </a:extLst>
          </p:cNvPr>
          <p:cNvSpPr txBox="1"/>
          <p:nvPr/>
        </p:nvSpPr>
        <p:spPr>
          <a:xfrm>
            <a:off x="6313756" y="957435"/>
            <a:ext cx="30588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rPr>
              <a:t>Manipulating unlearned purple block</a:t>
            </a:r>
            <a:endParaRPr kumimoji="1" lang="ja-JP" altLang="en-US" sz="1400" b="0" i="0" u="none" strike="noStrike" kern="1200" cap="none" spc="0" normalizeH="0" baseline="0" noProof="0" dirty="0">
              <a:ln>
                <a:noFill/>
              </a:ln>
              <a:solidFill>
                <a:srgbClr val="000000"/>
              </a:solidFill>
              <a:effectLst/>
              <a:uLnTx/>
              <a:uFillTx/>
              <a:latin typeface="Arial"/>
              <a:ea typeface="游ゴシック" panose="020B0400000000000000" pitchFamily="50" charset="-128"/>
              <a:cs typeface="Arial"/>
              <a:sym typeface="Arial"/>
              <a:rtl val="0"/>
            </a:endParaRPr>
          </a:p>
        </p:txBody>
      </p:sp>
    </p:spTree>
    <p:extLst>
      <p:ext uri="{BB962C8B-B14F-4D97-AF65-F5344CB8AC3E}">
        <p14:creationId xmlns:p14="http://schemas.microsoft.com/office/powerpoint/2010/main" val="392886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3"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33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video>
              <p:cMediaNode vol="80000">
                <p:cTn id="17" fill="hold" display="0">
                  <p:stCondLst>
                    <p:cond delay="indefinite"/>
                  </p:stCondLst>
                </p:cTn>
                <p:tgtEl>
                  <p:spTgt spid="13"/>
                </p:tgtEl>
              </p:cMediaNode>
            </p:video>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A9A006-2DBD-7D62-583A-2AB0E8EE40BC}"/>
              </a:ext>
            </a:extLst>
          </p:cNvPr>
          <p:cNvSpPr>
            <a:spLocks noGrp="1"/>
          </p:cNvSpPr>
          <p:nvPr>
            <p:ph type="title"/>
          </p:nvPr>
        </p:nvSpPr>
        <p:spPr>
          <a:xfrm>
            <a:off x="943431" y="338515"/>
            <a:ext cx="10820394" cy="825480"/>
          </a:xfrm>
        </p:spPr>
        <p:txBody>
          <a:bodyPr>
            <a:noAutofit/>
          </a:bodyPr>
          <a:lstStyle/>
          <a:p>
            <a:r>
              <a:rPr lang="en-US" altLang="ja-JP" sz="3200" dirty="0"/>
              <a:t>Performance Analysis Through Repeated Experiments</a:t>
            </a:r>
            <a:br>
              <a:rPr lang="en-US" altLang="ja-JP" sz="3200" dirty="0"/>
            </a:br>
            <a:r>
              <a:rPr lang="en-US" altLang="ja-JP" sz="2400" dirty="0"/>
              <a:t>Errors between Grand Truths and Generated Plans </a:t>
            </a:r>
            <a:endParaRPr lang="ja-JP" altLang="en-US" sz="3200" dirty="0"/>
          </a:p>
        </p:txBody>
      </p:sp>
      <p:pic>
        <p:nvPicPr>
          <p:cNvPr id="6" name="図 5">
            <a:extLst>
              <a:ext uri="{FF2B5EF4-FFF2-40B4-BE49-F238E27FC236}">
                <a16:creationId xmlns:a16="http://schemas.microsoft.com/office/drawing/2014/main" id="{F8EFB79A-B978-F3FA-5B92-EA0039F07020}"/>
              </a:ext>
            </a:extLst>
          </p:cNvPr>
          <p:cNvPicPr>
            <a:picLocks noChangeAspect="1"/>
          </p:cNvPicPr>
          <p:nvPr/>
        </p:nvPicPr>
        <p:blipFill>
          <a:blip r:embed="rId2"/>
          <a:stretch>
            <a:fillRect/>
          </a:stretch>
        </p:blipFill>
        <p:spPr>
          <a:xfrm>
            <a:off x="1112248" y="1831355"/>
            <a:ext cx="5209657" cy="4579402"/>
          </a:xfrm>
          <a:prstGeom prst="rect">
            <a:avLst/>
          </a:prstGeom>
        </p:spPr>
      </p:pic>
      <p:sp>
        <p:nvSpPr>
          <p:cNvPr id="12" name="テキスト ボックス 11">
            <a:extLst>
              <a:ext uri="{FF2B5EF4-FFF2-40B4-BE49-F238E27FC236}">
                <a16:creationId xmlns:a16="http://schemas.microsoft.com/office/drawing/2014/main" id="{BE26E5BC-B3DA-4E64-A693-7D6D23F6E0AB}"/>
              </a:ext>
            </a:extLst>
          </p:cNvPr>
          <p:cNvSpPr txBox="1"/>
          <p:nvPr/>
        </p:nvSpPr>
        <p:spPr>
          <a:xfrm>
            <a:off x="6134042" y="2462996"/>
            <a:ext cx="992579" cy="307777"/>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No VWMs</a:t>
            </a:r>
            <a:endParaRPr kumimoji="1" lang="ja-JP" altLang="en-US" sz="14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20" name="テキスト ボックス 19">
            <a:extLst>
              <a:ext uri="{FF2B5EF4-FFF2-40B4-BE49-F238E27FC236}">
                <a16:creationId xmlns:a16="http://schemas.microsoft.com/office/drawing/2014/main" id="{D0DC6612-4680-7E17-C6D3-9037684804CA}"/>
              </a:ext>
            </a:extLst>
          </p:cNvPr>
          <p:cNvSpPr txBox="1"/>
          <p:nvPr/>
        </p:nvSpPr>
        <p:spPr>
          <a:xfrm>
            <a:off x="6148451" y="3028132"/>
            <a:ext cx="723275" cy="307777"/>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VWM1</a:t>
            </a:r>
            <a:endParaRPr kumimoji="1" lang="ja-JP" altLang="en-US" sz="14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22" name="テキスト ボックス 21">
            <a:extLst>
              <a:ext uri="{FF2B5EF4-FFF2-40B4-BE49-F238E27FC236}">
                <a16:creationId xmlns:a16="http://schemas.microsoft.com/office/drawing/2014/main" id="{CF8AC458-CF44-9BAE-B5DD-58855246AE3F}"/>
              </a:ext>
            </a:extLst>
          </p:cNvPr>
          <p:cNvSpPr txBox="1"/>
          <p:nvPr/>
        </p:nvSpPr>
        <p:spPr>
          <a:xfrm>
            <a:off x="6151357" y="3274186"/>
            <a:ext cx="1366080" cy="307777"/>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VWM1+VWM2</a:t>
            </a:r>
            <a:endParaRPr kumimoji="1" lang="ja-JP" altLang="en-US" sz="14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cxnSp>
        <p:nvCxnSpPr>
          <p:cNvPr id="25" name="直線コネクタ 24">
            <a:extLst>
              <a:ext uri="{FF2B5EF4-FFF2-40B4-BE49-F238E27FC236}">
                <a16:creationId xmlns:a16="http://schemas.microsoft.com/office/drawing/2014/main" id="{EDB201E5-32CB-B0F2-8D2C-8D7AFD0A33D0}"/>
              </a:ext>
            </a:extLst>
          </p:cNvPr>
          <p:cNvCxnSpPr>
            <a:cxnSpLocks/>
          </p:cNvCxnSpPr>
          <p:nvPr/>
        </p:nvCxnSpPr>
        <p:spPr>
          <a:xfrm>
            <a:off x="3771899" y="1619797"/>
            <a:ext cx="0" cy="506537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51306A40-7A10-4EA3-2CE4-A1E5C313A2DA}"/>
              </a:ext>
            </a:extLst>
          </p:cNvPr>
          <p:cNvCxnSpPr>
            <a:cxnSpLocks/>
          </p:cNvCxnSpPr>
          <p:nvPr/>
        </p:nvCxnSpPr>
        <p:spPr>
          <a:xfrm rot="5400000">
            <a:off x="3789220" y="1442435"/>
            <a:ext cx="0" cy="506537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AE19DCBC-D6C9-9953-94C1-6AE4C63791A7}"/>
              </a:ext>
            </a:extLst>
          </p:cNvPr>
          <p:cNvSpPr txBox="1"/>
          <p:nvPr/>
        </p:nvSpPr>
        <p:spPr>
          <a:xfrm rot="16200000">
            <a:off x="400706" y="2506111"/>
            <a:ext cx="73718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Vision</a:t>
            </a:r>
            <a:endParaRPr kumimoji="1" lang="ja-JP" altLang="en-US"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30" name="テキスト ボックス 29">
            <a:extLst>
              <a:ext uri="{FF2B5EF4-FFF2-40B4-BE49-F238E27FC236}">
                <a16:creationId xmlns:a16="http://schemas.microsoft.com/office/drawing/2014/main" id="{FE3F9B59-71BD-7BEF-6132-20130DD3E237}"/>
              </a:ext>
            </a:extLst>
          </p:cNvPr>
          <p:cNvSpPr txBox="1"/>
          <p:nvPr/>
        </p:nvSpPr>
        <p:spPr>
          <a:xfrm rot="16200000">
            <a:off x="16530" y="4794242"/>
            <a:ext cx="150554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Proprioception</a:t>
            </a:r>
            <a:endParaRPr kumimoji="1" lang="ja-JP" altLang="en-US"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31" name="テキスト ボックス 30">
            <a:extLst>
              <a:ext uri="{FF2B5EF4-FFF2-40B4-BE49-F238E27FC236}">
                <a16:creationId xmlns:a16="http://schemas.microsoft.com/office/drawing/2014/main" id="{17AA6BA4-9266-BD1C-6720-01EE8C4DB9B2}"/>
              </a:ext>
            </a:extLst>
          </p:cNvPr>
          <p:cNvSpPr txBox="1"/>
          <p:nvPr/>
        </p:nvSpPr>
        <p:spPr>
          <a:xfrm>
            <a:off x="1818046" y="1504668"/>
            <a:ext cx="171072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Learned colors</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32" name="テキスト ボックス 31">
            <a:extLst>
              <a:ext uri="{FF2B5EF4-FFF2-40B4-BE49-F238E27FC236}">
                <a16:creationId xmlns:a16="http://schemas.microsoft.com/office/drawing/2014/main" id="{B68B3EE4-8BD7-DB22-37A2-0B909B00F55C}"/>
              </a:ext>
            </a:extLst>
          </p:cNvPr>
          <p:cNvSpPr txBox="1"/>
          <p:nvPr/>
        </p:nvSpPr>
        <p:spPr>
          <a:xfrm>
            <a:off x="4314227" y="1462023"/>
            <a:ext cx="192873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Unlearned colors</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
        <p:nvSpPr>
          <p:cNvPr id="17" name="テキスト ボックス 16">
            <a:extLst>
              <a:ext uri="{FF2B5EF4-FFF2-40B4-BE49-F238E27FC236}">
                <a16:creationId xmlns:a16="http://schemas.microsoft.com/office/drawing/2014/main" id="{F5E1389B-738E-008D-B6AC-41E73F67658A}"/>
              </a:ext>
            </a:extLst>
          </p:cNvPr>
          <p:cNvSpPr txBox="1"/>
          <p:nvPr/>
        </p:nvSpPr>
        <p:spPr>
          <a:xfrm>
            <a:off x="6213567" y="4888316"/>
            <a:ext cx="992579" cy="307777"/>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No VWMs</a:t>
            </a:r>
            <a:endParaRPr kumimoji="1" lang="ja-JP" altLang="en-US" sz="14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8" name="テキスト ボックス 17">
            <a:extLst>
              <a:ext uri="{FF2B5EF4-FFF2-40B4-BE49-F238E27FC236}">
                <a16:creationId xmlns:a16="http://schemas.microsoft.com/office/drawing/2014/main" id="{F6DE7FB5-4688-714F-DDA4-A2B18411B93E}"/>
              </a:ext>
            </a:extLst>
          </p:cNvPr>
          <p:cNvSpPr txBox="1"/>
          <p:nvPr/>
        </p:nvSpPr>
        <p:spPr>
          <a:xfrm>
            <a:off x="6235233" y="5264767"/>
            <a:ext cx="723275" cy="307777"/>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VWM1</a:t>
            </a:r>
            <a:endParaRPr kumimoji="1" lang="ja-JP" altLang="en-US" sz="14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23" name="テキスト ボックス 22">
            <a:extLst>
              <a:ext uri="{FF2B5EF4-FFF2-40B4-BE49-F238E27FC236}">
                <a16:creationId xmlns:a16="http://schemas.microsoft.com/office/drawing/2014/main" id="{0ED6FE49-EA5B-3FA3-CA7E-94B21E2E5D17}"/>
              </a:ext>
            </a:extLst>
          </p:cNvPr>
          <p:cNvSpPr txBox="1"/>
          <p:nvPr/>
        </p:nvSpPr>
        <p:spPr>
          <a:xfrm>
            <a:off x="6238139" y="5510821"/>
            <a:ext cx="1366080" cy="307777"/>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rPr>
              <a:t>VWM1+VWM2</a:t>
            </a:r>
            <a:endParaRPr kumimoji="1" lang="ja-JP" altLang="en-US" sz="14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50" charset="-128"/>
              <a:cs typeface="+mn-cs"/>
            </a:endParaRPr>
          </a:p>
        </p:txBody>
      </p:sp>
      <p:sp>
        <p:nvSpPr>
          <p:cNvPr id="16" name="テキスト ボックス 15">
            <a:extLst>
              <a:ext uri="{FF2B5EF4-FFF2-40B4-BE49-F238E27FC236}">
                <a16:creationId xmlns:a16="http://schemas.microsoft.com/office/drawing/2014/main" id="{0B0ABD78-C4D7-209E-EA1D-07D7C8B474EC}"/>
              </a:ext>
            </a:extLst>
          </p:cNvPr>
          <p:cNvSpPr txBox="1"/>
          <p:nvPr/>
        </p:nvSpPr>
        <p:spPr>
          <a:xfrm>
            <a:off x="7126621" y="3797890"/>
            <a:ext cx="492481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B</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rPr>
              <a:t>oth VWM1 and VWM2 are required to deal with unlearned color objects.</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50" charset="-128"/>
              <a:cs typeface="+mn-cs"/>
            </a:endParaRPr>
          </a:p>
        </p:txBody>
      </p:sp>
    </p:spTree>
    <p:extLst>
      <p:ext uri="{BB962C8B-B14F-4D97-AF65-F5344CB8AC3E}">
        <p14:creationId xmlns:p14="http://schemas.microsoft.com/office/powerpoint/2010/main" val="164942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グループ化 87">
            <a:extLst>
              <a:ext uri="{FF2B5EF4-FFF2-40B4-BE49-F238E27FC236}">
                <a16:creationId xmlns:a16="http://schemas.microsoft.com/office/drawing/2014/main" id="{2143F9B4-6F52-48A3-8777-C8D579D1FC47}"/>
              </a:ext>
            </a:extLst>
          </p:cNvPr>
          <p:cNvGrpSpPr/>
          <p:nvPr/>
        </p:nvGrpSpPr>
        <p:grpSpPr>
          <a:xfrm>
            <a:off x="2567608" y="620689"/>
            <a:ext cx="6840760" cy="4119053"/>
            <a:chOff x="2790988" y="1219943"/>
            <a:chExt cx="7378990" cy="4443139"/>
          </a:xfrm>
        </p:grpSpPr>
        <p:pic>
          <p:nvPicPr>
            <p:cNvPr id="7" name="Picture 6">
              <a:extLst>
                <a:ext uri="{FF2B5EF4-FFF2-40B4-BE49-F238E27FC236}">
                  <a16:creationId xmlns:a16="http://schemas.microsoft.com/office/drawing/2014/main" id="{E3AFED03-61A2-5243-9720-366EF6D16B19}"/>
                </a:ext>
              </a:extLst>
            </p:cNvPr>
            <p:cNvPicPr>
              <a:picLocks noChangeAspect="1"/>
            </p:cNvPicPr>
            <p:nvPr/>
          </p:nvPicPr>
          <p:blipFill>
            <a:blip r:embed="rId2"/>
            <a:stretch>
              <a:fillRect/>
            </a:stretch>
          </p:blipFill>
          <p:spPr>
            <a:xfrm>
              <a:off x="3549658" y="1305238"/>
              <a:ext cx="5314391" cy="3694004"/>
            </a:xfrm>
            <a:custGeom>
              <a:avLst/>
              <a:gdLst>
                <a:gd name="connsiteX0" fmla="*/ 151 w 5314391"/>
                <a:gd name="connsiteY0" fmla="*/ 1093 h 3694004"/>
                <a:gd name="connsiteX1" fmla="*/ 5314542 w 5314391"/>
                <a:gd name="connsiteY1" fmla="*/ 1093 h 3694004"/>
                <a:gd name="connsiteX2" fmla="*/ 5314542 w 5314391"/>
                <a:gd name="connsiteY2" fmla="*/ 3695097 h 3694004"/>
                <a:gd name="connsiteX3" fmla="*/ 151 w 5314391"/>
                <a:gd name="connsiteY3" fmla="*/ 3695097 h 3694004"/>
              </a:gdLst>
              <a:ahLst/>
              <a:cxnLst>
                <a:cxn ang="0">
                  <a:pos x="connsiteX0" y="connsiteY0"/>
                </a:cxn>
                <a:cxn ang="0">
                  <a:pos x="connsiteX1" y="connsiteY1"/>
                </a:cxn>
                <a:cxn ang="0">
                  <a:pos x="connsiteX2" y="connsiteY2"/>
                </a:cxn>
                <a:cxn ang="0">
                  <a:pos x="connsiteX3" y="connsiteY3"/>
                </a:cxn>
              </a:cxnLst>
              <a:rect l="l" t="t" r="r" b="b"/>
              <a:pathLst>
                <a:path w="5314391" h="3694004">
                  <a:moveTo>
                    <a:pt x="151" y="1093"/>
                  </a:moveTo>
                  <a:lnTo>
                    <a:pt x="5314542" y="1093"/>
                  </a:lnTo>
                  <a:lnTo>
                    <a:pt x="5314542" y="3695097"/>
                  </a:lnTo>
                  <a:lnTo>
                    <a:pt x="151" y="3695097"/>
                  </a:lnTo>
                  <a:close/>
                </a:path>
              </a:pathLst>
            </a:custGeom>
          </p:spPr>
        </p:pic>
        <p:pic>
          <p:nvPicPr>
            <p:cNvPr id="8" name="Picture 7">
              <a:extLst>
                <a:ext uri="{FF2B5EF4-FFF2-40B4-BE49-F238E27FC236}">
                  <a16:creationId xmlns:a16="http://schemas.microsoft.com/office/drawing/2014/main" id="{FBD1A895-1956-0546-A377-CC8F061854C7}"/>
                </a:ext>
              </a:extLst>
            </p:cNvPr>
            <p:cNvPicPr>
              <a:picLocks noChangeAspect="1"/>
            </p:cNvPicPr>
            <p:nvPr/>
          </p:nvPicPr>
          <p:blipFill>
            <a:blip r:embed="rId3"/>
            <a:stretch>
              <a:fillRect/>
            </a:stretch>
          </p:blipFill>
          <p:spPr>
            <a:xfrm>
              <a:off x="8909773" y="3642183"/>
              <a:ext cx="397468" cy="392398"/>
            </a:xfrm>
            <a:custGeom>
              <a:avLst/>
              <a:gdLst>
                <a:gd name="connsiteX0" fmla="*/ 1126 w 397468"/>
                <a:gd name="connsiteY0" fmla="*/ 783 h 392398"/>
                <a:gd name="connsiteX1" fmla="*/ 398595 w 397468"/>
                <a:gd name="connsiteY1" fmla="*/ 783 h 392398"/>
                <a:gd name="connsiteX2" fmla="*/ 398595 w 397468"/>
                <a:gd name="connsiteY2" fmla="*/ 393181 h 392398"/>
                <a:gd name="connsiteX3" fmla="*/ 1126 w 397468"/>
                <a:gd name="connsiteY3" fmla="*/ 393181 h 392398"/>
              </a:gdLst>
              <a:ahLst/>
              <a:cxnLst>
                <a:cxn ang="0">
                  <a:pos x="connsiteX0" y="connsiteY0"/>
                </a:cxn>
                <a:cxn ang="0">
                  <a:pos x="connsiteX1" y="connsiteY1"/>
                </a:cxn>
                <a:cxn ang="0">
                  <a:pos x="connsiteX2" y="connsiteY2"/>
                </a:cxn>
                <a:cxn ang="0">
                  <a:pos x="connsiteX3" y="connsiteY3"/>
                </a:cxn>
              </a:cxnLst>
              <a:rect l="l" t="t" r="r" b="b"/>
              <a:pathLst>
                <a:path w="397468" h="392398">
                  <a:moveTo>
                    <a:pt x="1126" y="783"/>
                  </a:moveTo>
                  <a:lnTo>
                    <a:pt x="398595" y="783"/>
                  </a:lnTo>
                  <a:lnTo>
                    <a:pt x="398595" y="393181"/>
                  </a:lnTo>
                  <a:lnTo>
                    <a:pt x="1126" y="393181"/>
                  </a:lnTo>
                  <a:close/>
                </a:path>
              </a:pathLst>
            </a:custGeom>
          </p:spPr>
        </p:pic>
        <p:sp>
          <p:nvSpPr>
            <p:cNvPr id="10" name="Freeform 9">
              <a:extLst>
                <a:ext uri="{FF2B5EF4-FFF2-40B4-BE49-F238E27FC236}">
                  <a16:creationId xmlns:a16="http://schemas.microsoft.com/office/drawing/2014/main" id="{5595AC72-DF34-E348-80D5-3788D261A268}"/>
                </a:ext>
              </a:extLst>
            </p:cNvPr>
            <p:cNvSpPr/>
            <p:nvPr/>
          </p:nvSpPr>
          <p:spPr>
            <a:xfrm flipV="1">
              <a:off x="4000542" y="3160289"/>
              <a:ext cx="5537" cy="485258"/>
            </a:xfrm>
            <a:custGeom>
              <a:avLst/>
              <a:gdLst>
                <a:gd name="connsiteX0" fmla="*/ 51 w 5537"/>
                <a:gd name="connsiteY0" fmla="*/ 1233 h 485258"/>
                <a:gd name="connsiteX1" fmla="*/ 51 w 5537"/>
                <a:gd name="connsiteY1" fmla="*/ 486492 h 485258"/>
              </a:gdLst>
              <a:ahLst/>
              <a:cxnLst>
                <a:cxn ang="0">
                  <a:pos x="connsiteX0" y="connsiteY0"/>
                </a:cxn>
                <a:cxn ang="0">
                  <a:pos x="connsiteX1" y="connsiteY1"/>
                </a:cxn>
              </a:cxnLst>
              <a:rect l="l" t="t" r="r" b="b"/>
              <a:pathLst>
                <a:path w="5537" h="485258">
                  <a:moveTo>
                    <a:pt x="51" y="1233"/>
                  </a:moveTo>
                  <a:lnTo>
                    <a:pt x="51" y="486492"/>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4FFA22C9-75C9-3946-AFBD-25D275AF85DD}"/>
                </a:ext>
              </a:extLst>
            </p:cNvPr>
            <p:cNvSpPr/>
            <p:nvPr/>
          </p:nvSpPr>
          <p:spPr>
            <a:xfrm flipV="1">
              <a:off x="4447228" y="3160289"/>
              <a:ext cx="5537" cy="446710"/>
            </a:xfrm>
            <a:custGeom>
              <a:avLst/>
              <a:gdLst>
                <a:gd name="connsiteX0" fmla="*/ 71 w 5537"/>
                <a:gd name="connsiteY0" fmla="*/ 1227 h 446710"/>
                <a:gd name="connsiteX1" fmla="*/ 71 w 5537"/>
                <a:gd name="connsiteY1" fmla="*/ 447938 h 446710"/>
              </a:gdLst>
              <a:ahLst/>
              <a:cxnLst>
                <a:cxn ang="0">
                  <a:pos x="connsiteX0" y="connsiteY0"/>
                </a:cxn>
                <a:cxn ang="0">
                  <a:pos x="connsiteX1" y="connsiteY1"/>
                </a:cxn>
              </a:cxnLst>
              <a:rect l="l" t="t" r="r" b="b"/>
              <a:pathLst>
                <a:path w="5537" h="446710">
                  <a:moveTo>
                    <a:pt x="71" y="1227"/>
                  </a:moveTo>
                  <a:lnTo>
                    <a:pt x="71" y="447938"/>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86CE814B-278F-4B44-B97D-E636D30F5817}"/>
                </a:ext>
              </a:extLst>
            </p:cNvPr>
            <p:cNvSpPr/>
            <p:nvPr/>
          </p:nvSpPr>
          <p:spPr>
            <a:xfrm flipV="1">
              <a:off x="4447228" y="3607001"/>
              <a:ext cx="5537" cy="40860"/>
            </a:xfrm>
            <a:custGeom>
              <a:avLst/>
              <a:gdLst>
                <a:gd name="connsiteX0" fmla="*/ 71 w 5537"/>
                <a:gd name="connsiteY0" fmla="*/ 42165 h 40860"/>
                <a:gd name="connsiteX1" fmla="*/ 71 w 5537"/>
                <a:gd name="connsiteY1" fmla="*/ 1304 h 40860"/>
              </a:gdLst>
              <a:ahLst/>
              <a:cxnLst>
                <a:cxn ang="0">
                  <a:pos x="connsiteX0" y="connsiteY0"/>
                </a:cxn>
                <a:cxn ang="0">
                  <a:pos x="connsiteX1" y="connsiteY1"/>
                </a:cxn>
              </a:cxnLst>
              <a:rect l="l" t="t" r="r" b="b"/>
              <a:pathLst>
                <a:path w="5537" h="40860">
                  <a:moveTo>
                    <a:pt x="71" y="42165"/>
                  </a:moveTo>
                  <a:lnTo>
                    <a:pt x="71" y="1304"/>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2">
              <a:extLst>
                <a:ext uri="{FF2B5EF4-FFF2-40B4-BE49-F238E27FC236}">
                  <a16:creationId xmlns:a16="http://schemas.microsoft.com/office/drawing/2014/main" id="{5286B83C-B102-B14B-8342-51FA2215F931}"/>
                </a:ext>
              </a:extLst>
            </p:cNvPr>
            <p:cNvSpPr/>
            <p:nvPr/>
          </p:nvSpPr>
          <p:spPr>
            <a:xfrm flipV="1">
              <a:off x="4893802" y="3160289"/>
              <a:ext cx="5537" cy="446710"/>
            </a:xfrm>
            <a:custGeom>
              <a:avLst/>
              <a:gdLst>
                <a:gd name="connsiteX0" fmla="*/ 91 w 5537"/>
                <a:gd name="connsiteY0" fmla="*/ 1227 h 446710"/>
                <a:gd name="connsiteX1" fmla="*/ 91 w 5537"/>
                <a:gd name="connsiteY1" fmla="*/ 447938 h 446710"/>
              </a:gdLst>
              <a:ahLst/>
              <a:cxnLst>
                <a:cxn ang="0">
                  <a:pos x="connsiteX0" y="connsiteY0"/>
                </a:cxn>
                <a:cxn ang="0">
                  <a:pos x="connsiteX1" y="connsiteY1"/>
                </a:cxn>
              </a:cxnLst>
              <a:rect l="l" t="t" r="r" b="b"/>
              <a:pathLst>
                <a:path w="5537" h="446710">
                  <a:moveTo>
                    <a:pt x="91" y="1227"/>
                  </a:moveTo>
                  <a:lnTo>
                    <a:pt x="91" y="447938"/>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3">
              <a:extLst>
                <a:ext uri="{FF2B5EF4-FFF2-40B4-BE49-F238E27FC236}">
                  <a16:creationId xmlns:a16="http://schemas.microsoft.com/office/drawing/2014/main" id="{E6EEEF9A-933F-A540-A1DB-8D1CE633F07F}"/>
                </a:ext>
              </a:extLst>
            </p:cNvPr>
            <p:cNvSpPr/>
            <p:nvPr/>
          </p:nvSpPr>
          <p:spPr>
            <a:xfrm flipV="1">
              <a:off x="4893802" y="3607001"/>
              <a:ext cx="5537" cy="46192"/>
            </a:xfrm>
            <a:custGeom>
              <a:avLst/>
              <a:gdLst>
                <a:gd name="connsiteX0" fmla="*/ 91 w 5537"/>
                <a:gd name="connsiteY0" fmla="*/ 47498 h 46192"/>
                <a:gd name="connsiteX1" fmla="*/ 91 w 5537"/>
                <a:gd name="connsiteY1" fmla="*/ 1305 h 46192"/>
              </a:gdLst>
              <a:ahLst/>
              <a:cxnLst>
                <a:cxn ang="0">
                  <a:pos x="connsiteX0" y="connsiteY0"/>
                </a:cxn>
                <a:cxn ang="0">
                  <a:pos x="connsiteX1" y="connsiteY1"/>
                </a:cxn>
              </a:cxnLst>
              <a:rect l="l" t="t" r="r" b="b"/>
              <a:pathLst>
                <a:path w="5537" h="46192">
                  <a:moveTo>
                    <a:pt x="91" y="47498"/>
                  </a:moveTo>
                  <a:lnTo>
                    <a:pt x="91" y="1305"/>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4">
              <a:extLst>
                <a:ext uri="{FF2B5EF4-FFF2-40B4-BE49-F238E27FC236}">
                  <a16:creationId xmlns:a16="http://schemas.microsoft.com/office/drawing/2014/main" id="{46E2728A-CD8C-CC43-818E-EBC5ACDF3F7D}"/>
                </a:ext>
              </a:extLst>
            </p:cNvPr>
            <p:cNvSpPr/>
            <p:nvPr/>
          </p:nvSpPr>
          <p:spPr>
            <a:xfrm flipV="1">
              <a:off x="5340370" y="3160289"/>
              <a:ext cx="5537" cy="446710"/>
            </a:xfrm>
            <a:custGeom>
              <a:avLst/>
              <a:gdLst>
                <a:gd name="connsiteX0" fmla="*/ 112 w 5537"/>
                <a:gd name="connsiteY0" fmla="*/ 1227 h 446710"/>
                <a:gd name="connsiteX1" fmla="*/ 112 w 5537"/>
                <a:gd name="connsiteY1" fmla="*/ 447938 h 446710"/>
              </a:gdLst>
              <a:ahLst/>
              <a:cxnLst>
                <a:cxn ang="0">
                  <a:pos x="connsiteX0" y="connsiteY0"/>
                </a:cxn>
                <a:cxn ang="0">
                  <a:pos x="connsiteX1" y="connsiteY1"/>
                </a:cxn>
              </a:cxnLst>
              <a:rect l="l" t="t" r="r" b="b"/>
              <a:pathLst>
                <a:path w="5537" h="446710">
                  <a:moveTo>
                    <a:pt x="112" y="1227"/>
                  </a:moveTo>
                  <a:lnTo>
                    <a:pt x="112" y="447938"/>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42602733-6EFB-F349-9449-08F9A502CC30}"/>
                </a:ext>
              </a:extLst>
            </p:cNvPr>
            <p:cNvSpPr/>
            <p:nvPr/>
          </p:nvSpPr>
          <p:spPr>
            <a:xfrm flipV="1">
              <a:off x="5340370" y="3607001"/>
              <a:ext cx="5537" cy="46569"/>
            </a:xfrm>
            <a:custGeom>
              <a:avLst/>
              <a:gdLst>
                <a:gd name="connsiteX0" fmla="*/ 112 w 5537"/>
                <a:gd name="connsiteY0" fmla="*/ 47875 h 46569"/>
                <a:gd name="connsiteX1" fmla="*/ 112 w 5537"/>
                <a:gd name="connsiteY1" fmla="*/ 1305 h 46569"/>
              </a:gdLst>
              <a:ahLst/>
              <a:cxnLst>
                <a:cxn ang="0">
                  <a:pos x="connsiteX0" y="connsiteY0"/>
                </a:cxn>
                <a:cxn ang="0">
                  <a:pos x="connsiteX1" y="connsiteY1"/>
                </a:cxn>
              </a:cxnLst>
              <a:rect l="l" t="t" r="r" b="b"/>
              <a:pathLst>
                <a:path w="5537" h="46569">
                  <a:moveTo>
                    <a:pt x="112" y="47875"/>
                  </a:moveTo>
                  <a:lnTo>
                    <a:pt x="112" y="1305"/>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A52D65B0-0741-EE4B-9E25-3AEA5997BE5A}"/>
                </a:ext>
              </a:extLst>
            </p:cNvPr>
            <p:cNvSpPr/>
            <p:nvPr/>
          </p:nvSpPr>
          <p:spPr>
            <a:xfrm flipV="1">
              <a:off x="5786945" y="3160289"/>
              <a:ext cx="5537" cy="446710"/>
            </a:xfrm>
            <a:custGeom>
              <a:avLst/>
              <a:gdLst>
                <a:gd name="connsiteX0" fmla="*/ 132 w 5537"/>
                <a:gd name="connsiteY0" fmla="*/ 1227 h 446710"/>
                <a:gd name="connsiteX1" fmla="*/ 132 w 5537"/>
                <a:gd name="connsiteY1" fmla="*/ 447938 h 446710"/>
              </a:gdLst>
              <a:ahLst/>
              <a:cxnLst>
                <a:cxn ang="0">
                  <a:pos x="connsiteX0" y="connsiteY0"/>
                </a:cxn>
                <a:cxn ang="0">
                  <a:pos x="connsiteX1" y="connsiteY1"/>
                </a:cxn>
              </a:cxnLst>
              <a:rect l="l" t="t" r="r" b="b"/>
              <a:pathLst>
                <a:path w="5537" h="446710">
                  <a:moveTo>
                    <a:pt x="132" y="1227"/>
                  </a:moveTo>
                  <a:lnTo>
                    <a:pt x="132" y="447938"/>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7">
              <a:extLst>
                <a:ext uri="{FF2B5EF4-FFF2-40B4-BE49-F238E27FC236}">
                  <a16:creationId xmlns:a16="http://schemas.microsoft.com/office/drawing/2014/main" id="{001786B8-18D0-8E41-BD76-48BAE476357D}"/>
                </a:ext>
              </a:extLst>
            </p:cNvPr>
            <p:cNvSpPr/>
            <p:nvPr/>
          </p:nvSpPr>
          <p:spPr>
            <a:xfrm flipV="1">
              <a:off x="5786945" y="3607001"/>
              <a:ext cx="5537" cy="52625"/>
            </a:xfrm>
            <a:custGeom>
              <a:avLst/>
              <a:gdLst>
                <a:gd name="connsiteX0" fmla="*/ 132 w 5537"/>
                <a:gd name="connsiteY0" fmla="*/ 53932 h 52625"/>
                <a:gd name="connsiteX1" fmla="*/ 132 w 5537"/>
                <a:gd name="connsiteY1" fmla="*/ 1306 h 52625"/>
              </a:gdLst>
              <a:ahLst/>
              <a:cxnLst>
                <a:cxn ang="0">
                  <a:pos x="connsiteX0" y="connsiteY0"/>
                </a:cxn>
                <a:cxn ang="0">
                  <a:pos x="connsiteX1" y="connsiteY1"/>
                </a:cxn>
              </a:cxnLst>
              <a:rect l="l" t="t" r="r" b="b"/>
              <a:pathLst>
                <a:path w="5537" h="52625">
                  <a:moveTo>
                    <a:pt x="132" y="53932"/>
                  </a:moveTo>
                  <a:lnTo>
                    <a:pt x="132" y="1306"/>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8">
              <a:extLst>
                <a:ext uri="{FF2B5EF4-FFF2-40B4-BE49-F238E27FC236}">
                  <a16:creationId xmlns:a16="http://schemas.microsoft.com/office/drawing/2014/main" id="{69EE4DB1-DA49-984D-811C-CFB7B096E20F}"/>
                </a:ext>
              </a:extLst>
            </p:cNvPr>
            <p:cNvSpPr/>
            <p:nvPr/>
          </p:nvSpPr>
          <p:spPr>
            <a:xfrm flipV="1">
              <a:off x="6233513" y="3160289"/>
              <a:ext cx="5537" cy="446710"/>
            </a:xfrm>
            <a:custGeom>
              <a:avLst/>
              <a:gdLst>
                <a:gd name="connsiteX0" fmla="*/ 152 w 5537"/>
                <a:gd name="connsiteY0" fmla="*/ 1227 h 446710"/>
                <a:gd name="connsiteX1" fmla="*/ 152 w 5537"/>
                <a:gd name="connsiteY1" fmla="*/ 447938 h 446710"/>
              </a:gdLst>
              <a:ahLst/>
              <a:cxnLst>
                <a:cxn ang="0">
                  <a:pos x="connsiteX0" y="connsiteY0"/>
                </a:cxn>
                <a:cxn ang="0">
                  <a:pos x="connsiteX1" y="connsiteY1"/>
                </a:cxn>
              </a:cxnLst>
              <a:rect l="l" t="t" r="r" b="b"/>
              <a:pathLst>
                <a:path w="5537" h="446710">
                  <a:moveTo>
                    <a:pt x="152" y="1227"/>
                  </a:moveTo>
                  <a:lnTo>
                    <a:pt x="152" y="447938"/>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9">
              <a:extLst>
                <a:ext uri="{FF2B5EF4-FFF2-40B4-BE49-F238E27FC236}">
                  <a16:creationId xmlns:a16="http://schemas.microsoft.com/office/drawing/2014/main" id="{75AC8428-BDD6-A84A-BEFF-AF98E78AA736}"/>
                </a:ext>
              </a:extLst>
            </p:cNvPr>
            <p:cNvSpPr/>
            <p:nvPr/>
          </p:nvSpPr>
          <p:spPr>
            <a:xfrm flipV="1">
              <a:off x="6233513" y="3607001"/>
              <a:ext cx="5537" cy="45476"/>
            </a:xfrm>
            <a:custGeom>
              <a:avLst/>
              <a:gdLst>
                <a:gd name="connsiteX0" fmla="*/ 152 w 5537"/>
                <a:gd name="connsiteY0" fmla="*/ 46782 h 45476"/>
                <a:gd name="connsiteX1" fmla="*/ 152 w 5537"/>
                <a:gd name="connsiteY1" fmla="*/ 1305 h 45476"/>
              </a:gdLst>
              <a:ahLst/>
              <a:cxnLst>
                <a:cxn ang="0">
                  <a:pos x="connsiteX0" y="connsiteY0"/>
                </a:cxn>
                <a:cxn ang="0">
                  <a:pos x="connsiteX1" y="connsiteY1"/>
                </a:cxn>
              </a:cxnLst>
              <a:rect l="l" t="t" r="r" b="b"/>
              <a:pathLst>
                <a:path w="5537" h="45476">
                  <a:moveTo>
                    <a:pt x="152" y="46782"/>
                  </a:moveTo>
                  <a:lnTo>
                    <a:pt x="152" y="1305"/>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0">
              <a:extLst>
                <a:ext uri="{FF2B5EF4-FFF2-40B4-BE49-F238E27FC236}">
                  <a16:creationId xmlns:a16="http://schemas.microsoft.com/office/drawing/2014/main" id="{D73D43E7-83BD-C34B-A6F4-DFC05760FA47}"/>
                </a:ext>
              </a:extLst>
            </p:cNvPr>
            <p:cNvSpPr/>
            <p:nvPr/>
          </p:nvSpPr>
          <p:spPr>
            <a:xfrm flipV="1">
              <a:off x="6680080" y="3160289"/>
              <a:ext cx="5537" cy="446710"/>
            </a:xfrm>
            <a:custGeom>
              <a:avLst/>
              <a:gdLst>
                <a:gd name="connsiteX0" fmla="*/ 172 w 5537"/>
                <a:gd name="connsiteY0" fmla="*/ 1227 h 446710"/>
                <a:gd name="connsiteX1" fmla="*/ 172 w 5537"/>
                <a:gd name="connsiteY1" fmla="*/ 447938 h 446710"/>
              </a:gdLst>
              <a:ahLst/>
              <a:cxnLst>
                <a:cxn ang="0">
                  <a:pos x="connsiteX0" y="connsiteY0"/>
                </a:cxn>
                <a:cxn ang="0">
                  <a:pos x="connsiteX1" y="connsiteY1"/>
                </a:cxn>
              </a:cxnLst>
              <a:rect l="l" t="t" r="r" b="b"/>
              <a:pathLst>
                <a:path w="5537" h="446710">
                  <a:moveTo>
                    <a:pt x="172" y="1227"/>
                  </a:moveTo>
                  <a:lnTo>
                    <a:pt x="172" y="447938"/>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AAA3BE9A-6372-AF49-93FC-7C243C4669AE}"/>
                </a:ext>
              </a:extLst>
            </p:cNvPr>
            <p:cNvSpPr/>
            <p:nvPr/>
          </p:nvSpPr>
          <p:spPr>
            <a:xfrm flipV="1">
              <a:off x="6680080" y="3607001"/>
              <a:ext cx="5537" cy="45476"/>
            </a:xfrm>
            <a:custGeom>
              <a:avLst/>
              <a:gdLst>
                <a:gd name="connsiteX0" fmla="*/ 172 w 5537"/>
                <a:gd name="connsiteY0" fmla="*/ 46782 h 45476"/>
                <a:gd name="connsiteX1" fmla="*/ 172 w 5537"/>
                <a:gd name="connsiteY1" fmla="*/ 1305 h 45476"/>
              </a:gdLst>
              <a:ahLst/>
              <a:cxnLst>
                <a:cxn ang="0">
                  <a:pos x="connsiteX0" y="connsiteY0"/>
                </a:cxn>
                <a:cxn ang="0">
                  <a:pos x="connsiteX1" y="connsiteY1"/>
                </a:cxn>
              </a:cxnLst>
              <a:rect l="l" t="t" r="r" b="b"/>
              <a:pathLst>
                <a:path w="5537" h="45476">
                  <a:moveTo>
                    <a:pt x="172" y="46782"/>
                  </a:moveTo>
                  <a:lnTo>
                    <a:pt x="172" y="1305"/>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2">
              <a:extLst>
                <a:ext uri="{FF2B5EF4-FFF2-40B4-BE49-F238E27FC236}">
                  <a16:creationId xmlns:a16="http://schemas.microsoft.com/office/drawing/2014/main" id="{147271B1-56F9-2243-927E-327CD11A66DD}"/>
                </a:ext>
              </a:extLst>
            </p:cNvPr>
            <p:cNvSpPr/>
            <p:nvPr/>
          </p:nvSpPr>
          <p:spPr>
            <a:xfrm flipV="1">
              <a:off x="7126655" y="3160289"/>
              <a:ext cx="5537" cy="446710"/>
            </a:xfrm>
            <a:custGeom>
              <a:avLst/>
              <a:gdLst>
                <a:gd name="connsiteX0" fmla="*/ 192 w 5537"/>
                <a:gd name="connsiteY0" fmla="*/ 1227 h 446710"/>
                <a:gd name="connsiteX1" fmla="*/ 192 w 5537"/>
                <a:gd name="connsiteY1" fmla="*/ 447938 h 446710"/>
              </a:gdLst>
              <a:ahLst/>
              <a:cxnLst>
                <a:cxn ang="0">
                  <a:pos x="connsiteX0" y="connsiteY0"/>
                </a:cxn>
                <a:cxn ang="0">
                  <a:pos x="connsiteX1" y="connsiteY1"/>
                </a:cxn>
              </a:cxnLst>
              <a:rect l="l" t="t" r="r" b="b"/>
              <a:pathLst>
                <a:path w="5537" h="446710">
                  <a:moveTo>
                    <a:pt x="192" y="1227"/>
                  </a:moveTo>
                  <a:lnTo>
                    <a:pt x="192" y="447938"/>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3">
              <a:extLst>
                <a:ext uri="{FF2B5EF4-FFF2-40B4-BE49-F238E27FC236}">
                  <a16:creationId xmlns:a16="http://schemas.microsoft.com/office/drawing/2014/main" id="{992F43A9-3F0C-C445-90CF-67ED1E1A7357}"/>
                </a:ext>
              </a:extLst>
            </p:cNvPr>
            <p:cNvSpPr/>
            <p:nvPr/>
          </p:nvSpPr>
          <p:spPr>
            <a:xfrm flipV="1">
              <a:off x="7126655" y="3607001"/>
              <a:ext cx="5537" cy="41546"/>
            </a:xfrm>
            <a:custGeom>
              <a:avLst/>
              <a:gdLst>
                <a:gd name="connsiteX0" fmla="*/ 192 w 5537"/>
                <a:gd name="connsiteY0" fmla="*/ 42851 h 41546"/>
                <a:gd name="connsiteX1" fmla="*/ 192 w 5537"/>
                <a:gd name="connsiteY1" fmla="*/ 1304 h 41546"/>
              </a:gdLst>
              <a:ahLst/>
              <a:cxnLst>
                <a:cxn ang="0">
                  <a:pos x="connsiteX0" y="connsiteY0"/>
                </a:cxn>
                <a:cxn ang="0">
                  <a:pos x="connsiteX1" y="connsiteY1"/>
                </a:cxn>
              </a:cxnLst>
              <a:rect l="l" t="t" r="r" b="b"/>
              <a:pathLst>
                <a:path w="5537" h="41546">
                  <a:moveTo>
                    <a:pt x="192" y="42851"/>
                  </a:moveTo>
                  <a:lnTo>
                    <a:pt x="192" y="1304"/>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4">
              <a:extLst>
                <a:ext uri="{FF2B5EF4-FFF2-40B4-BE49-F238E27FC236}">
                  <a16:creationId xmlns:a16="http://schemas.microsoft.com/office/drawing/2014/main" id="{53772470-3793-6745-9C44-06FF883A5705}"/>
                </a:ext>
              </a:extLst>
            </p:cNvPr>
            <p:cNvSpPr/>
            <p:nvPr/>
          </p:nvSpPr>
          <p:spPr>
            <a:xfrm flipV="1">
              <a:off x="7573201" y="3160289"/>
              <a:ext cx="5537" cy="446710"/>
            </a:xfrm>
            <a:custGeom>
              <a:avLst/>
              <a:gdLst>
                <a:gd name="connsiteX0" fmla="*/ 212 w 5537"/>
                <a:gd name="connsiteY0" fmla="*/ 1227 h 446710"/>
                <a:gd name="connsiteX1" fmla="*/ 212 w 5537"/>
                <a:gd name="connsiteY1" fmla="*/ 447938 h 446710"/>
              </a:gdLst>
              <a:ahLst/>
              <a:cxnLst>
                <a:cxn ang="0">
                  <a:pos x="connsiteX0" y="connsiteY0"/>
                </a:cxn>
                <a:cxn ang="0">
                  <a:pos x="connsiteX1" y="connsiteY1"/>
                </a:cxn>
              </a:cxnLst>
              <a:rect l="l" t="t" r="r" b="b"/>
              <a:pathLst>
                <a:path w="5537" h="446710">
                  <a:moveTo>
                    <a:pt x="212" y="1227"/>
                  </a:moveTo>
                  <a:lnTo>
                    <a:pt x="212" y="447938"/>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5">
              <a:extLst>
                <a:ext uri="{FF2B5EF4-FFF2-40B4-BE49-F238E27FC236}">
                  <a16:creationId xmlns:a16="http://schemas.microsoft.com/office/drawing/2014/main" id="{35643559-DFEB-B642-A5C7-A239B11188D0}"/>
                </a:ext>
              </a:extLst>
            </p:cNvPr>
            <p:cNvSpPr/>
            <p:nvPr/>
          </p:nvSpPr>
          <p:spPr>
            <a:xfrm flipV="1">
              <a:off x="7573201" y="3607001"/>
              <a:ext cx="5537" cy="44405"/>
            </a:xfrm>
            <a:custGeom>
              <a:avLst/>
              <a:gdLst>
                <a:gd name="connsiteX0" fmla="*/ 212 w 5537"/>
                <a:gd name="connsiteY0" fmla="*/ 45710 h 44405"/>
                <a:gd name="connsiteX1" fmla="*/ 212 w 5537"/>
                <a:gd name="connsiteY1" fmla="*/ 1305 h 44405"/>
              </a:gdLst>
              <a:ahLst/>
              <a:cxnLst>
                <a:cxn ang="0">
                  <a:pos x="connsiteX0" y="connsiteY0"/>
                </a:cxn>
                <a:cxn ang="0">
                  <a:pos x="connsiteX1" y="connsiteY1"/>
                </a:cxn>
              </a:cxnLst>
              <a:rect l="l" t="t" r="r" b="b"/>
              <a:pathLst>
                <a:path w="5537" h="44405">
                  <a:moveTo>
                    <a:pt x="212" y="45710"/>
                  </a:moveTo>
                  <a:lnTo>
                    <a:pt x="212" y="1305"/>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6">
              <a:extLst>
                <a:ext uri="{FF2B5EF4-FFF2-40B4-BE49-F238E27FC236}">
                  <a16:creationId xmlns:a16="http://schemas.microsoft.com/office/drawing/2014/main" id="{E66FD578-A9C5-1945-8EE8-145DD3E50023}"/>
                </a:ext>
              </a:extLst>
            </p:cNvPr>
            <p:cNvSpPr/>
            <p:nvPr/>
          </p:nvSpPr>
          <p:spPr>
            <a:xfrm flipV="1">
              <a:off x="8019769" y="3160289"/>
              <a:ext cx="5537" cy="446710"/>
            </a:xfrm>
            <a:custGeom>
              <a:avLst/>
              <a:gdLst>
                <a:gd name="connsiteX0" fmla="*/ 232 w 5537"/>
                <a:gd name="connsiteY0" fmla="*/ 1227 h 446710"/>
                <a:gd name="connsiteX1" fmla="*/ 232 w 5537"/>
                <a:gd name="connsiteY1" fmla="*/ 447938 h 446710"/>
              </a:gdLst>
              <a:ahLst/>
              <a:cxnLst>
                <a:cxn ang="0">
                  <a:pos x="connsiteX0" y="connsiteY0"/>
                </a:cxn>
                <a:cxn ang="0">
                  <a:pos x="connsiteX1" y="connsiteY1"/>
                </a:cxn>
              </a:cxnLst>
              <a:rect l="l" t="t" r="r" b="b"/>
              <a:pathLst>
                <a:path w="5537" h="446710">
                  <a:moveTo>
                    <a:pt x="232" y="1227"/>
                  </a:moveTo>
                  <a:lnTo>
                    <a:pt x="232" y="447938"/>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7">
              <a:extLst>
                <a:ext uri="{FF2B5EF4-FFF2-40B4-BE49-F238E27FC236}">
                  <a16:creationId xmlns:a16="http://schemas.microsoft.com/office/drawing/2014/main" id="{FDAA90A1-E787-E247-B793-47CE931BD486}"/>
                </a:ext>
              </a:extLst>
            </p:cNvPr>
            <p:cNvSpPr/>
            <p:nvPr/>
          </p:nvSpPr>
          <p:spPr>
            <a:xfrm flipV="1">
              <a:off x="8019769" y="3607001"/>
              <a:ext cx="5537" cy="41923"/>
            </a:xfrm>
            <a:custGeom>
              <a:avLst/>
              <a:gdLst>
                <a:gd name="connsiteX0" fmla="*/ 232 w 5537"/>
                <a:gd name="connsiteY0" fmla="*/ 43228 h 41923"/>
                <a:gd name="connsiteX1" fmla="*/ 232 w 5537"/>
                <a:gd name="connsiteY1" fmla="*/ 1305 h 41923"/>
              </a:gdLst>
              <a:ahLst/>
              <a:cxnLst>
                <a:cxn ang="0">
                  <a:pos x="connsiteX0" y="connsiteY0"/>
                </a:cxn>
                <a:cxn ang="0">
                  <a:pos x="connsiteX1" y="connsiteY1"/>
                </a:cxn>
              </a:cxnLst>
              <a:rect l="l" t="t" r="r" b="b"/>
              <a:pathLst>
                <a:path w="5537" h="41923">
                  <a:moveTo>
                    <a:pt x="232" y="43228"/>
                  </a:moveTo>
                  <a:lnTo>
                    <a:pt x="232" y="1305"/>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8">
              <a:extLst>
                <a:ext uri="{FF2B5EF4-FFF2-40B4-BE49-F238E27FC236}">
                  <a16:creationId xmlns:a16="http://schemas.microsoft.com/office/drawing/2014/main" id="{0475201A-7C3E-B34A-BB3F-4F4DEB761A24}"/>
                </a:ext>
              </a:extLst>
            </p:cNvPr>
            <p:cNvSpPr/>
            <p:nvPr/>
          </p:nvSpPr>
          <p:spPr>
            <a:xfrm flipV="1">
              <a:off x="8466336" y="3160289"/>
              <a:ext cx="5537" cy="446710"/>
            </a:xfrm>
            <a:custGeom>
              <a:avLst/>
              <a:gdLst>
                <a:gd name="connsiteX0" fmla="*/ 253 w 5537"/>
                <a:gd name="connsiteY0" fmla="*/ 1227 h 446710"/>
                <a:gd name="connsiteX1" fmla="*/ 253 w 5537"/>
                <a:gd name="connsiteY1" fmla="*/ 447938 h 446710"/>
              </a:gdLst>
              <a:ahLst/>
              <a:cxnLst>
                <a:cxn ang="0">
                  <a:pos x="connsiteX0" y="connsiteY0"/>
                </a:cxn>
                <a:cxn ang="0">
                  <a:pos x="connsiteX1" y="connsiteY1"/>
                </a:cxn>
              </a:cxnLst>
              <a:rect l="l" t="t" r="r" b="b"/>
              <a:pathLst>
                <a:path w="5537" h="446710">
                  <a:moveTo>
                    <a:pt x="253" y="1227"/>
                  </a:moveTo>
                  <a:lnTo>
                    <a:pt x="253" y="447938"/>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a:extLst>
                <a:ext uri="{FF2B5EF4-FFF2-40B4-BE49-F238E27FC236}">
                  <a16:creationId xmlns:a16="http://schemas.microsoft.com/office/drawing/2014/main" id="{6CA790A2-5322-514E-B6E3-27BBF020E2F4}"/>
                </a:ext>
              </a:extLst>
            </p:cNvPr>
            <p:cNvSpPr/>
            <p:nvPr/>
          </p:nvSpPr>
          <p:spPr>
            <a:xfrm flipV="1">
              <a:off x="8466336" y="3607001"/>
              <a:ext cx="5537" cy="39065"/>
            </a:xfrm>
            <a:custGeom>
              <a:avLst/>
              <a:gdLst>
                <a:gd name="connsiteX0" fmla="*/ 253 w 5537"/>
                <a:gd name="connsiteY0" fmla="*/ 40369 h 39065"/>
                <a:gd name="connsiteX1" fmla="*/ 253 w 5537"/>
                <a:gd name="connsiteY1" fmla="*/ 1304 h 39065"/>
              </a:gdLst>
              <a:ahLst/>
              <a:cxnLst>
                <a:cxn ang="0">
                  <a:pos x="connsiteX0" y="connsiteY0"/>
                </a:cxn>
                <a:cxn ang="0">
                  <a:pos x="connsiteX1" y="connsiteY1"/>
                </a:cxn>
              </a:cxnLst>
              <a:rect l="l" t="t" r="r" b="b"/>
              <a:pathLst>
                <a:path w="5537" h="39065">
                  <a:moveTo>
                    <a:pt x="253" y="40369"/>
                  </a:moveTo>
                  <a:lnTo>
                    <a:pt x="253" y="1304"/>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EAF5FD06-C9F1-FB42-9A1E-28B9B1AE0964}"/>
                </a:ext>
              </a:extLst>
            </p:cNvPr>
            <p:cNvPicPr>
              <a:picLocks noChangeAspect="1"/>
            </p:cNvPicPr>
            <p:nvPr/>
          </p:nvPicPr>
          <p:blipFill>
            <a:blip r:embed="rId4"/>
            <a:stretch>
              <a:fillRect/>
            </a:stretch>
          </p:blipFill>
          <p:spPr>
            <a:xfrm>
              <a:off x="8911530" y="3162091"/>
              <a:ext cx="395710" cy="392372"/>
            </a:xfrm>
            <a:custGeom>
              <a:avLst/>
              <a:gdLst>
                <a:gd name="connsiteX0" fmla="*/ 1126 w 395710"/>
                <a:gd name="connsiteY0" fmla="*/ 696 h 392372"/>
                <a:gd name="connsiteX1" fmla="*/ 396837 w 395710"/>
                <a:gd name="connsiteY1" fmla="*/ 696 h 392372"/>
                <a:gd name="connsiteX2" fmla="*/ 396837 w 395710"/>
                <a:gd name="connsiteY2" fmla="*/ 393069 h 392372"/>
                <a:gd name="connsiteX3" fmla="*/ 1126 w 395710"/>
                <a:gd name="connsiteY3" fmla="*/ 393069 h 392372"/>
              </a:gdLst>
              <a:ahLst/>
              <a:cxnLst>
                <a:cxn ang="0">
                  <a:pos x="connsiteX0" y="connsiteY0"/>
                </a:cxn>
                <a:cxn ang="0">
                  <a:pos x="connsiteX1" y="connsiteY1"/>
                </a:cxn>
                <a:cxn ang="0">
                  <a:pos x="connsiteX2" y="connsiteY2"/>
                </a:cxn>
                <a:cxn ang="0">
                  <a:pos x="connsiteX3" y="connsiteY3"/>
                </a:cxn>
              </a:cxnLst>
              <a:rect l="l" t="t" r="r" b="b"/>
              <a:pathLst>
                <a:path w="395710" h="392372">
                  <a:moveTo>
                    <a:pt x="1126" y="696"/>
                  </a:moveTo>
                  <a:lnTo>
                    <a:pt x="396837" y="696"/>
                  </a:lnTo>
                  <a:lnTo>
                    <a:pt x="396837" y="393069"/>
                  </a:lnTo>
                  <a:lnTo>
                    <a:pt x="1126" y="393069"/>
                  </a:lnTo>
                  <a:close/>
                </a:path>
              </a:pathLst>
            </a:custGeom>
          </p:spPr>
        </p:pic>
        <p:sp>
          <p:nvSpPr>
            <p:cNvPr id="32" name="Freeform 31">
              <a:extLst>
                <a:ext uri="{FF2B5EF4-FFF2-40B4-BE49-F238E27FC236}">
                  <a16:creationId xmlns:a16="http://schemas.microsoft.com/office/drawing/2014/main" id="{F590B770-5A8D-B244-B45D-1777BE9D0F08}"/>
                </a:ext>
              </a:extLst>
            </p:cNvPr>
            <p:cNvSpPr/>
            <p:nvPr/>
          </p:nvSpPr>
          <p:spPr>
            <a:xfrm flipV="1">
              <a:off x="8912911" y="3160289"/>
              <a:ext cx="5537" cy="446710"/>
            </a:xfrm>
            <a:custGeom>
              <a:avLst/>
              <a:gdLst>
                <a:gd name="connsiteX0" fmla="*/ 273 w 5537"/>
                <a:gd name="connsiteY0" fmla="*/ 1227 h 446710"/>
                <a:gd name="connsiteX1" fmla="*/ 273 w 5537"/>
                <a:gd name="connsiteY1" fmla="*/ 447938 h 446710"/>
              </a:gdLst>
              <a:ahLst/>
              <a:cxnLst>
                <a:cxn ang="0">
                  <a:pos x="connsiteX0" y="connsiteY0"/>
                </a:cxn>
                <a:cxn ang="0">
                  <a:pos x="connsiteX1" y="connsiteY1"/>
                </a:cxn>
              </a:cxnLst>
              <a:rect l="l" t="t" r="r" b="b"/>
              <a:pathLst>
                <a:path w="5537" h="446710">
                  <a:moveTo>
                    <a:pt x="273" y="1227"/>
                  </a:moveTo>
                  <a:lnTo>
                    <a:pt x="273" y="447938"/>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2">
              <a:extLst>
                <a:ext uri="{FF2B5EF4-FFF2-40B4-BE49-F238E27FC236}">
                  <a16:creationId xmlns:a16="http://schemas.microsoft.com/office/drawing/2014/main" id="{214A3257-32F8-9E46-B503-94FC34D9E449}"/>
                </a:ext>
              </a:extLst>
            </p:cNvPr>
            <p:cNvSpPr/>
            <p:nvPr/>
          </p:nvSpPr>
          <p:spPr>
            <a:xfrm>
              <a:off x="8912911" y="3607001"/>
              <a:ext cx="5537" cy="33355"/>
            </a:xfrm>
            <a:custGeom>
              <a:avLst/>
              <a:gdLst>
                <a:gd name="connsiteX0" fmla="*/ 273 w 5537"/>
                <a:gd name="connsiteY0" fmla="*/ 186 h 33355"/>
                <a:gd name="connsiteX1" fmla="*/ 273 w 5537"/>
                <a:gd name="connsiteY1" fmla="*/ 33542 h 33355"/>
              </a:gdLst>
              <a:ahLst/>
              <a:cxnLst>
                <a:cxn ang="0">
                  <a:pos x="connsiteX0" y="connsiteY0"/>
                </a:cxn>
                <a:cxn ang="0">
                  <a:pos x="connsiteX1" y="connsiteY1"/>
                </a:cxn>
              </a:cxnLst>
              <a:rect l="l" t="t" r="r" b="b"/>
              <a:pathLst>
                <a:path w="5537" h="33355">
                  <a:moveTo>
                    <a:pt x="273" y="186"/>
                  </a:moveTo>
                  <a:lnTo>
                    <a:pt x="273" y="33542"/>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3">
              <a:extLst>
                <a:ext uri="{FF2B5EF4-FFF2-40B4-BE49-F238E27FC236}">
                  <a16:creationId xmlns:a16="http://schemas.microsoft.com/office/drawing/2014/main" id="{750FC342-19C8-7447-AB81-D5B850E0DF54}"/>
                </a:ext>
              </a:extLst>
            </p:cNvPr>
            <p:cNvSpPr/>
            <p:nvPr/>
          </p:nvSpPr>
          <p:spPr>
            <a:xfrm flipV="1">
              <a:off x="4000542" y="3640008"/>
              <a:ext cx="5537" cy="483124"/>
            </a:xfrm>
            <a:custGeom>
              <a:avLst/>
              <a:gdLst>
                <a:gd name="connsiteX0" fmla="*/ 51 w 5537"/>
                <a:gd name="connsiteY0" fmla="*/ 1385 h 483124"/>
                <a:gd name="connsiteX1" fmla="*/ 51 w 5537"/>
                <a:gd name="connsiteY1" fmla="*/ 484509 h 483124"/>
              </a:gdLst>
              <a:ahLst/>
              <a:cxnLst>
                <a:cxn ang="0">
                  <a:pos x="connsiteX0" y="connsiteY0"/>
                </a:cxn>
                <a:cxn ang="0">
                  <a:pos x="connsiteX1" y="connsiteY1"/>
                </a:cxn>
              </a:cxnLst>
              <a:rect l="l" t="t" r="r" b="b"/>
              <a:pathLst>
                <a:path w="5537" h="483124">
                  <a:moveTo>
                    <a:pt x="51" y="1385"/>
                  </a:moveTo>
                  <a:lnTo>
                    <a:pt x="51" y="484509"/>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4">
              <a:extLst>
                <a:ext uri="{FF2B5EF4-FFF2-40B4-BE49-F238E27FC236}">
                  <a16:creationId xmlns:a16="http://schemas.microsoft.com/office/drawing/2014/main" id="{6F01C40B-6802-2846-9A66-F4FB071377B1}"/>
                </a:ext>
              </a:extLst>
            </p:cNvPr>
            <p:cNvSpPr/>
            <p:nvPr/>
          </p:nvSpPr>
          <p:spPr>
            <a:xfrm flipV="1">
              <a:off x="4447228" y="3640008"/>
              <a:ext cx="5537" cy="446718"/>
            </a:xfrm>
            <a:custGeom>
              <a:avLst/>
              <a:gdLst>
                <a:gd name="connsiteX0" fmla="*/ 71 w 5537"/>
                <a:gd name="connsiteY0" fmla="*/ 1379 h 446718"/>
                <a:gd name="connsiteX1" fmla="*/ 71 w 5537"/>
                <a:gd name="connsiteY1" fmla="*/ 448097 h 446718"/>
              </a:gdLst>
              <a:ahLst/>
              <a:cxnLst>
                <a:cxn ang="0">
                  <a:pos x="connsiteX0" y="connsiteY0"/>
                </a:cxn>
                <a:cxn ang="0">
                  <a:pos x="connsiteX1" y="connsiteY1"/>
                </a:cxn>
              </a:cxnLst>
              <a:rect l="l" t="t" r="r" b="b"/>
              <a:pathLst>
                <a:path w="5537" h="446718">
                  <a:moveTo>
                    <a:pt x="71" y="1379"/>
                  </a:moveTo>
                  <a:lnTo>
                    <a:pt x="71" y="448097"/>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35">
              <a:extLst>
                <a:ext uri="{FF2B5EF4-FFF2-40B4-BE49-F238E27FC236}">
                  <a16:creationId xmlns:a16="http://schemas.microsoft.com/office/drawing/2014/main" id="{D1BD50E9-46DD-1E4B-BB51-FB9B4105690A}"/>
                </a:ext>
              </a:extLst>
            </p:cNvPr>
            <p:cNvSpPr/>
            <p:nvPr/>
          </p:nvSpPr>
          <p:spPr>
            <a:xfrm flipV="1">
              <a:off x="4447228" y="4086728"/>
              <a:ext cx="5537" cy="40852"/>
            </a:xfrm>
            <a:custGeom>
              <a:avLst/>
              <a:gdLst>
                <a:gd name="connsiteX0" fmla="*/ 71 w 5537"/>
                <a:gd name="connsiteY0" fmla="*/ 42308 h 40852"/>
                <a:gd name="connsiteX1" fmla="*/ 71 w 5537"/>
                <a:gd name="connsiteY1" fmla="*/ 1456 h 40852"/>
              </a:gdLst>
              <a:ahLst/>
              <a:cxnLst>
                <a:cxn ang="0">
                  <a:pos x="connsiteX0" y="connsiteY0"/>
                </a:cxn>
                <a:cxn ang="0">
                  <a:pos x="connsiteX1" y="connsiteY1"/>
                </a:cxn>
              </a:cxnLst>
              <a:rect l="l" t="t" r="r" b="b"/>
              <a:pathLst>
                <a:path w="5537" h="40852">
                  <a:moveTo>
                    <a:pt x="71" y="42308"/>
                  </a:moveTo>
                  <a:lnTo>
                    <a:pt x="71" y="1456"/>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6">
              <a:extLst>
                <a:ext uri="{FF2B5EF4-FFF2-40B4-BE49-F238E27FC236}">
                  <a16:creationId xmlns:a16="http://schemas.microsoft.com/office/drawing/2014/main" id="{F4A54948-0234-A94A-96A9-0D9C6C02D0D3}"/>
                </a:ext>
              </a:extLst>
            </p:cNvPr>
            <p:cNvSpPr/>
            <p:nvPr/>
          </p:nvSpPr>
          <p:spPr>
            <a:xfrm flipV="1">
              <a:off x="4893802" y="3640008"/>
              <a:ext cx="5537" cy="446718"/>
            </a:xfrm>
            <a:custGeom>
              <a:avLst/>
              <a:gdLst>
                <a:gd name="connsiteX0" fmla="*/ 91 w 5537"/>
                <a:gd name="connsiteY0" fmla="*/ 1379 h 446718"/>
                <a:gd name="connsiteX1" fmla="*/ 91 w 5537"/>
                <a:gd name="connsiteY1" fmla="*/ 448097 h 446718"/>
              </a:gdLst>
              <a:ahLst/>
              <a:cxnLst>
                <a:cxn ang="0">
                  <a:pos x="connsiteX0" y="connsiteY0"/>
                </a:cxn>
                <a:cxn ang="0">
                  <a:pos x="connsiteX1" y="connsiteY1"/>
                </a:cxn>
              </a:cxnLst>
              <a:rect l="l" t="t" r="r" b="b"/>
              <a:pathLst>
                <a:path w="5537" h="446718">
                  <a:moveTo>
                    <a:pt x="91" y="1379"/>
                  </a:moveTo>
                  <a:lnTo>
                    <a:pt x="91" y="448097"/>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37">
              <a:extLst>
                <a:ext uri="{FF2B5EF4-FFF2-40B4-BE49-F238E27FC236}">
                  <a16:creationId xmlns:a16="http://schemas.microsoft.com/office/drawing/2014/main" id="{DE40A1EF-0582-D144-84D7-76E468BC1705}"/>
                </a:ext>
              </a:extLst>
            </p:cNvPr>
            <p:cNvSpPr/>
            <p:nvPr/>
          </p:nvSpPr>
          <p:spPr>
            <a:xfrm flipV="1">
              <a:off x="4893802" y="4086728"/>
              <a:ext cx="5537" cy="46562"/>
            </a:xfrm>
            <a:custGeom>
              <a:avLst/>
              <a:gdLst>
                <a:gd name="connsiteX0" fmla="*/ 91 w 5537"/>
                <a:gd name="connsiteY0" fmla="*/ 48019 h 46562"/>
                <a:gd name="connsiteX1" fmla="*/ 91 w 5537"/>
                <a:gd name="connsiteY1" fmla="*/ 1457 h 46562"/>
              </a:gdLst>
              <a:ahLst/>
              <a:cxnLst>
                <a:cxn ang="0">
                  <a:pos x="connsiteX0" y="connsiteY0"/>
                </a:cxn>
                <a:cxn ang="0">
                  <a:pos x="connsiteX1" y="connsiteY1"/>
                </a:cxn>
              </a:cxnLst>
              <a:rect l="l" t="t" r="r" b="b"/>
              <a:pathLst>
                <a:path w="5537" h="46562">
                  <a:moveTo>
                    <a:pt x="91" y="48019"/>
                  </a:moveTo>
                  <a:lnTo>
                    <a:pt x="91" y="1457"/>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8">
              <a:extLst>
                <a:ext uri="{FF2B5EF4-FFF2-40B4-BE49-F238E27FC236}">
                  <a16:creationId xmlns:a16="http://schemas.microsoft.com/office/drawing/2014/main" id="{1BB46708-B28D-2E40-A3FA-A6EFAAF13C57}"/>
                </a:ext>
              </a:extLst>
            </p:cNvPr>
            <p:cNvSpPr/>
            <p:nvPr/>
          </p:nvSpPr>
          <p:spPr>
            <a:xfrm flipV="1">
              <a:off x="5340370" y="3640008"/>
              <a:ext cx="5537" cy="446718"/>
            </a:xfrm>
            <a:custGeom>
              <a:avLst/>
              <a:gdLst>
                <a:gd name="connsiteX0" fmla="*/ 112 w 5537"/>
                <a:gd name="connsiteY0" fmla="*/ 1379 h 446718"/>
                <a:gd name="connsiteX1" fmla="*/ 112 w 5537"/>
                <a:gd name="connsiteY1" fmla="*/ 448097 h 446718"/>
              </a:gdLst>
              <a:ahLst/>
              <a:cxnLst>
                <a:cxn ang="0">
                  <a:pos x="connsiteX0" y="connsiteY0"/>
                </a:cxn>
                <a:cxn ang="0">
                  <a:pos x="connsiteX1" y="connsiteY1"/>
                </a:cxn>
              </a:cxnLst>
              <a:rect l="l" t="t" r="r" b="b"/>
              <a:pathLst>
                <a:path w="5537" h="446718">
                  <a:moveTo>
                    <a:pt x="112" y="1379"/>
                  </a:moveTo>
                  <a:lnTo>
                    <a:pt x="112" y="448097"/>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9">
              <a:extLst>
                <a:ext uri="{FF2B5EF4-FFF2-40B4-BE49-F238E27FC236}">
                  <a16:creationId xmlns:a16="http://schemas.microsoft.com/office/drawing/2014/main" id="{AF3987CF-8C43-B04A-B930-E9B8E3EA8A94}"/>
                </a:ext>
              </a:extLst>
            </p:cNvPr>
            <p:cNvSpPr/>
            <p:nvPr/>
          </p:nvSpPr>
          <p:spPr>
            <a:xfrm flipV="1">
              <a:off x="5340370" y="4086728"/>
              <a:ext cx="5537" cy="48696"/>
            </a:xfrm>
            <a:custGeom>
              <a:avLst/>
              <a:gdLst>
                <a:gd name="connsiteX0" fmla="*/ 112 w 5537"/>
                <a:gd name="connsiteY0" fmla="*/ 50154 h 48696"/>
                <a:gd name="connsiteX1" fmla="*/ 112 w 5537"/>
                <a:gd name="connsiteY1" fmla="*/ 1457 h 48696"/>
              </a:gdLst>
              <a:ahLst/>
              <a:cxnLst>
                <a:cxn ang="0">
                  <a:pos x="connsiteX0" y="connsiteY0"/>
                </a:cxn>
                <a:cxn ang="0">
                  <a:pos x="connsiteX1" y="connsiteY1"/>
                </a:cxn>
              </a:cxnLst>
              <a:rect l="l" t="t" r="r" b="b"/>
              <a:pathLst>
                <a:path w="5537" h="48696">
                  <a:moveTo>
                    <a:pt x="112" y="50154"/>
                  </a:moveTo>
                  <a:lnTo>
                    <a:pt x="112" y="1457"/>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0">
              <a:extLst>
                <a:ext uri="{FF2B5EF4-FFF2-40B4-BE49-F238E27FC236}">
                  <a16:creationId xmlns:a16="http://schemas.microsoft.com/office/drawing/2014/main" id="{41FA0E07-8AF0-D241-B4D3-813C72F9ECFD}"/>
                </a:ext>
              </a:extLst>
            </p:cNvPr>
            <p:cNvSpPr/>
            <p:nvPr/>
          </p:nvSpPr>
          <p:spPr>
            <a:xfrm flipV="1">
              <a:off x="5786945" y="3640008"/>
              <a:ext cx="5537" cy="446718"/>
            </a:xfrm>
            <a:custGeom>
              <a:avLst/>
              <a:gdLst>
                <a:gd name="connsiteX0" fmla="*/ 132 w 5537"/>
                <a:gd name="connsiteY0" fmla="*/ 1379 h 446718"/>
                <a:gd name="connsiteX1" fmla="*/ 132 w 5537"/>
                <a:gd name="connsiteY1" fmla="*/ 448097 h 446718"/>
              </a:gdLst>
              <a:ahLst/>
              <a:cxnLst>
                <a:cxn ang="0">
                  <a:pos x="connsiteX0" y="connsiteY0"/>
                </a:cxn>
                <a:cxn ang="0">
                  <a:pos x="connsiteX1" y="connsiteY1"/>
                </a:cxn>
              </a:cxnLst>
              <a:rect l="l" t="t" r="r" b="b"/>
              <a:pathLst>
                <a:path w="5537" h="446718">
                  <a:moveTo>
                    <a:pt x="132" y="1379"/>
                  </a:moveTo>
                  <a:lnTo>
                    <a:pt x="132" y="448097"/>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41">
              <a:extLst>
                <a:ext uri="{FF2B5EF4-FFF2-40B4-BE49-F238E27FC236}">
                  <a16:creationId xmlns:a16="http://schemas.microsoft.com/office/drawing/2014/main" id="{5F54CCA1-F5E8-4B40-B1B4-80424EB0330D}"/>
                </a:ext>
              </a:extLst>
            </p:cNvPr>
            <p:cNvSpPr/>
            <p:nvPr/>
          </p:nvSpPr>
          <p:spPr>
            <a:xfrm flipV="1">
              <a:off x="5786945" y="4086728"/>
              <a:ext cx="5537" cy="56200"/>
            </a:xfrm>
            <a:custGeom>
              <a:avLst/>
              <a:gdLst>
                <a:gd name="connsiteX0" fmla="*/ 132 w 5537"/>
                <a:gd name="connsiteY0" fmla="*/ 57659 h 56200"/>
                <a:gd name="connsiteX1" fmla="*/ 132 w 5537"/>
                <a:gd name="connsiteY1" fmla="*/ 1458 h 56200"/>
              </a:gdLst>
              <a:ahLst/>
              <a:cxnLst>
                <a:cxn ang="0">
                  <a:pos x="connsiteX0" y="connsiteY0"/>
                </a:cxn>
                <a:cxn ang="0">
                  <a:pos x="connsiteX1" y="connsiteY1"/>
                </a:cxn>
              </a:cxnLst>
              <a:rect l="l" t="t" r="r" b="b"/>
              <a:pathLst>
                <a:path w="5537" h="56200">
                  <a:moveTo>
                    <a:pt x="132" y="57659"/>
                  </a:moveTo>
                  <a:lnTo>
                    <a:pt x="132" y="1458"/>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42">
              <a:extLst>
                <a:ext uri="{FF2B5EF4-FFF2-40B4-BE49-F238E27FC236}">
                  <a16:creationId xmlns:a16="http://schemas.microsoft.com/office/drawing/2014/main" id="{6C4EE080-A90C-BE43-AEB2-929C274CCB80}"/>
                </a:ext>
              </a:extLst>
            </p:cNvPr>
            <p:cNvSpPr/>
            <p:nvPr/>
          </p:nvSpPr>
          <p:spPr>
            <a:xfrm flipV="1">
              <a:off x="6233513" y="3640008"/>
              <a:ext cx="5537" cy="446718"/>
            </a:xfrm>
            <a:custGeom>
              <a:avLst/>
              <a:gdLst>
                <a:gd name="connsiteX0" fmla="*/ 152 w 5537"/>
                <a:gd name="connsiteY0" fmla="*/ 1379 h 446718"/>
                <a:gd name="connsiteX1" fmla="*/ 152 w 5537"/>
                <a:gd name="connsiteY1" fmla="*/ 448097 h 446718"/>
              </a:gdLst>
              <a:ahLst/>
              <a:cxnLst>
                <a:cxn ang="0">
                  <a:pos x="connsiteX0" y="connsiteY0"/>
                </a:cxn>
                <a:cxn ang="0">
                  <a:pos x="connsiteX1" y="connsiteY1"/>
                </a:cxn>
              </a:cxnLst>
              <a:rect l="l" t="t" r="r" b="b"/>
              <a:pathLst>
                <a:path w="5537" h="446718">
                  <a:moveTo>
                    <a:pt x="152" y="1379"/>
                  </a:moveTo>
                  <a:lnTo>
                    <a:pt x="152" y="448097"/>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43">
              <a:extLst>
                <a:ext uri="{FF2B5EF4-FFF2-40B4-BE49-F238E27FC236}">
                  <a16:creationId xmlns:a16="http://schemas.microsoft.com/office/drawing/2014/main" id="{A09B80DD-CCD5-6E45-978D-035764C46836}"/>
                </a:ext>
              </a:extLst>
            </p:cNvPr>
            <p:cNvSpPr/>
            <p:nvPr/>
          </p:nvSpPr>
          <p:spPr>
            <a:xfrm flipV="1">
              <a:off x="6233513" y="4086728"/>
              <a:ext cx="5537" cy="59745"/>
            </a:xfrm>
            <a:custGeom>
              <a:avLst/>
              <a:gdLst>
                <a:gd name="connsiteX0" fmla="*/ 152 w 5537"/>
                <a:gd name="connsiteY0" fmla="*/ 61205 h 59745"/>
                <a:gd name="connsiteX1" fmla="*/ 152 w 5537"/>
                <a:gd name="connsiteY1" fmla="*/ 1459 h 59745"/>
              </a:gdLst>
              <a:ahLst/>
              <a:cxnLst>
                <a:cxn ang="0">
                  <a:pos x="connsiteX0" y="connsiteY0"/>
                </a:cxn>
                <a:cxn ang="0">
                  <a:pos x="connsiteX1" y="connsiteY1"/>
                </a:cxn>
              </a:cxnLst>
              <a:rect l="l" t="t" r="r" b="b"/>
              <a:pathLst>
                <a:path w="5537" h="59745">
                  <a:moveTo>
                    <a:pt x="152" y="61205"/>
                  </a:moveTo>
                  <a:lnTo>
                    <a:pt x="152" y="1459"/>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4">
              <a:extLst>
                <a:ext uri="{FF2B5EF4-FFF2-40B4-BE49-F238E27FC236}">
                  <a16:creationId xmlns:a16="http://schemas.microsoft.com/office/drawing/2014/main" id="{08768C6D-FF7A-2F42-8AB5-881ACB362A6F}"/>
                </a:ext>
              </a:extLst>
            </p:cNvPr>
            <p:cNvSpPr/>
            <p:nvPr/>
          </p:nvSpPr>
          <p:spPr>
            <a:xfrm flipV="1">
              <a:off x="6680080" y="3640008"/>
              <a:ext cx="5537" cy="446718"/>
            </a:xfrm>
            <a:custGeom>
              <a:avLst/>
              <a:gdLst>
                <a:gd name="connsiteX0" fmla="*/ 172 w 5537"/>
                <a:gd name="connsiteY0" fmla="*/ 1379 h 446718"/>
                <a:gd name="connsiteX1" fmla="*/ 172 w 5537"/>
                <a:gd name="connsiteY1" fmla="*/ 448097 h 446718"/>
              </a:gdLst>
              <a:ahLst/>
              <a:cxnLst>
                <a:cxn ang="0">
                  <a:pos x="connsiteX0" y="connsiteY0"/>
                </a:cxn>
                <a:cxn ang="0">
                  <a:pos x="connsiteX1" y="connsiteY1"/>
                </a:cxn>
              </a:cxnLst>
              <a:rect l="l" t="t" r="r" b="b"/>
              <a:pathLst>
                <a:path w="5537" h="446718">
                  <a:moveTo>
                    <a:pt x="172" y="1379"/>
                  </a:moveTo>
                  <a:lnTo>
                    <a:pt x="172" y="448097"/>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45">
              <a:extLst>
                <a:ext uri="{FF2B5EF4-FFF2-40B4-BE49-F238E27FC236}">
                  <a16:creationId xmlns:a16="http://schemas.microsoft.com/office/drawing/2014/main" id="{A337C5A7-6B08-0E4B-81D1-1CE21CE04F4C}"/>
                </a:ext>
              </a:extLst>
            </p:cNvPr>
            <p:cNvSpPr/>
            <p:nvPr/>
          </p:nvSpPr>
          <p:spPr>
            <a:xfrm flipV="1">
              <a:off x="6680080" y="4086728"/>
              <a:ext cx="5537" cy="56200"/>
            </a:xfrm>
            <a:custGeom>
              <a:avLst/>
              <a:gdLst>
                <a:gd name="connsiteX0" fmla="*/ 172 w 5537"/>
                <a:gd name="connsiteY0" fmla="*/ 57659 h 56200"/>
                <a:gd name="connsiteX1" fmla="*/ 172 w 5537"/>
                <a:gd name="connsiteY1" fmla="*/ 1458 h 56200"/>
              </a:gdLst>
              <a:ahLst/>
              <a:cxnLst>
                <a:cxn ang="0">
                  <a:pos x="connsiteX0" y="connsiteY0"/>
                </a:cxn>
                <a:cxn ang="0">
                  <a:pos x="connsiteX1" y="connsiteY1"/>
                </a:cxn>
              </a:cxnLst>
              <a:rect l="l" t="t" r="r" b="b"/>
              <a:pathLst>
                <a:path w="5537" h="56200">
                  <a:moveTo>
                    <a:pt x="172" y="57659"/>
                  </a:moveTo>
                  <a:lnTo>
                    <a:pt x="172" y="1458"/>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6">
              <a:extLst>
                <a:ext uri="{FF2B5EF4-FFF2-40B4-BE49-F238E27FC236}">
                  <a16:creationId xmlns:a16="http://schemas.microsoft.com/office/drawing/2014/main" id="{A65BA19A-11BC-AB46-9570-FD21BFB3063F}"/>
                </a:ext>
              </a:extLst>
            </p:cNvPr>
            <p:cNvSpPr/>
            <p:nvPr/>
          </p:nvSpPr>
          <p:spPr>
            <a:xfrm flipV="1">
              <a:off x="7126655" y="3640008"/>
              <a:ext cx="5537" cy="446718"/>
            </a:xfrm>
            <a:custGeom>
              <a:avLst/>
              <a:gdLst>
                <a:gd name="connsiteX0" fmla="*/ 192 w 5537"/>
                <a:gd name="connsiteY0" fmla="*/ 1379 h 446718"/>
                <a:gd name="connsiteX1" fmla="*/ 192 w 5537"/>
                <a:gd name="connsiteY1" fmla="*/ 448097 h 446718"/>
              </a:gdLst>
              <a:ahLst/>
              <a:cxnLst>
                <a:cxn ang="0">
                  <a:pos x="connsiteX0" y="connsiteY0"/>
                </a:cxn>
                <a:cxn ang="0">
                  <a:pos x="connsiteX1" y="connsiteY1"/>
                </a:cxn>
              </a:cxnLst>
              <a:rect l="l" t="t" r="r" b="b"/>
              <a:pathLst>
                <a:path w="5537" h="446718">
                  <a:moveTo>
                    <a:pt x="192" y="1379"/>
                  </a:moveTo>
                  <a:lnTo>
                    <a:pt x="192" y="448097"/>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47">
              <a:extLst>
                <a:ext uri="{FF2B5EF4-FFF2-40B4-BE49-F238E27FC236}">
                  <a16:creationId xmlns:a16="http://schemas.microsoft.com/office/drawing/2014/main" id="{32A0E908-8CF9-5D42-9334-20D09351F3C1}"/>
                </a:ext>
              </a:extLst>
            </p:cNvPr>
            <p:cNvSpPr/>
            <p:nvPr/>
          </p:nvSpPr>
          <p:spPr>
            <a:xfrm flipV="1">
              <a:off x="7126655" y="4086728"/>
              <a:ext cx="5537" cy="56547"/>
            </a:xfrm>
            <a:custGeom>
              <a:avLst/>
              <a:gdLst>
                <a:gd name="connsiteX0" fmla="*/ 192 w 5537"/>
                <a:gd name="connsiteY0" fmla="*/ 58006 h 56547"/>
                <a:gd name="connsiteX1" fmla="*/ 192 w 5537"/>
                <a:gd name="connsiteY1" fmla="*/ 1458 h 56547"/>
              </a:gdLst>
              <a:ahLst/>
              <a:cxnLst>
                <a:cxn ang="0">
                  <a:pos x="connsiteX0" y="connsiteY0"/>
                </a:cxn>
                <a:cxn ang="0">
                  <a:pos x="connsiteX1" y="connsiteY1"/>
                </a:cxn>
              </a:cxnLst>
              <a:rect l="l" t="t" r="r" b="b"/>
              <a:pathLst>
                <a:path w="5537" h="56547">
                  <a:moveTo>
                    <a:pt x="192" y="58006"/>
                  </a:moveTo>
                  <a:lnTo>
                    <a:pt x="192" y="1458"/>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8">
              <a:extLst>
                <a:ext uri="{FF2B5EF4-FFF2-40B4-BE49-F238E27FC236}">
                  <a16:creationId xmlns:a16="http://schemas.microsoft.com/office/drawing/2014/main" id="{D97F8B7D-6260-FA48-A074-742F60C3019F}"/>
                </a:ext>
              </a:extLst>
            </p:cNvPr>
            <p:cNvSpPr/>
            <p:nvPr/>
          </p:nvSpPr>
          <p:spPr>
            <a:xfrm flipV="1">
              <a:off x="7573201" y="3640008"/>
              <a:ext cx="5537" cy="446718"/>
            </a:xfrm>
            <a:custGeom>
              <a:avLst/>
              <a:gdLst>
                <a:gd name="connsiteX0" fmla="*/ 212 w 5537"/>
                <a:gd name="connsiteY0" fmla="*/ 1379 h 446718"/>
                <a:gd name="connsiteX1" fmla="*/ 212 w 5537"/>
                <a:gd name="connsiteY1" fmla="*/ 448097 h 446718"/>
              </a:gdLst>
              <a:ahLst/>
              <a:cxnLst>
                <a:cxn ang="0">
                  <a:pos x="connsiteX0" y="connsiteY0"/>
                </a:cxn>
                <a:cxn ang="0">
                  <a:pos x="connsiteX1" y="connsiteY1"/>
                </a:cxn>
              </a:cxnLst>
              <a:rect l="l" t="t" r="r" b="b"/>
              <a:pathLst>
                <a:path w="5537" h="446718">
                  <a:moveTo>
                    <a:pt x="212" y="1379"/>
                  </a:moveTo>
                  <a:lnTo>
                    <a:pt x="212" y="448097"/>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49">
              <a:extLst>
                <a:ext uri="{FF2B5EF4-FFF2-40B4-BE49-F238E27FC236}">
                  <a16:creationId xmlns:a16="http://schemas.microsoft.com/office/drawing/2014/main" id="{E488D893-DC67-FC4F-9744-E7F946397143}"/>
                </a:ext>
              </a:extLst>
            </p:cNvPr>
            <p:cNvSpPr/>
            <p:nvPr/>
          </p:nvSpPr>
          <p:spPr>
            <a:xfrm flipV="1">
              <a:off x="7573201" y="4086728"/>
              <a:ext cx="5537" cy="52625"/>
            </a:xfrm>
            <a:custGeom>
              <a:avLst/>
              <a:gdLst>
                <a:gd name="connsiteX0" fmla="*/ 212 w 5537"/>
                <a:gd name="connsiteY0" fmla="*/ 54084 h 52625"/>
                <a:gd name="connsiteX1" fmla="*/ 212 w 5537"/>
                <a:gd name="connsiteY1" fmla="*/ 1458 h 52625"/>
              </a:gdLst>
              <a:ahLst/>
              <a:cxnLst>
                <a:cxn ang="0">
                  <a:pos x="connsiteX0" y="connsiteY0"/>
                </a:cxn>
                <a:cxn ang="0">
                  <a:pos x="connsiteX1" y="connsiteY1"/>
                </a:cxn>
              </a:cxnLst>
              <a:rect l="l" t="t" r="r" b="b"/>
              <a:pathLst>
                <a:path w="5537" h="52625">
                  <a:moveTo>
                    <a:pt x="212" y="54084"/>
                  </a:moveTo>
                  <a:lnTo>
                    <a:pt x="212" y="1458"/>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0">
              <a:extLst>
                <a:ext uri="{FF2B5EF4-FFF2-40B4-BE49-F238E27FC236}">
                  <a16:creationId xmlns:a16="http://schemas.microsoft.com/office/drawing/2014/main" id="{03323DC8-93E0-DF44-9179-30365F094747}"/>
                </a:ext>
              </a:extLst>
            </p:cNvPr>
            <p:cNvSpPr/>
            <p:nvPr/>
          </p:nvSpPr>
          <p:spPr>
            <a:xfrm flipV="1">
              <a:off x="8019769" y="3640008"/>
              <a:ext cx="5537" cy="446718"/>
            </a:xfrm>
            <a:custGeom>
              <a:avLst/>
              <a:gdLst>
                <a:gd name="connsiteX0" fmla="*/ 232 w 5537"/>
                <a:gd name="connsiteY0" fmla="*/ 1379 h 446718"/>
                <a:gd name="connsiteX1" fmla="*/ 232 w 5537"/>
                <a:gd name="connsiteY1" fmla="*/ 448097 h 446718"/>
              </a:gdLst>
              <a:ahLst/>
              <a:cxnLst>
                <a:cxn ang="0">
                  <a:pos x="connsiteX0" y="connsiteY0"/>
                </a:cxn>
                <a:cxn ang="0">
                  <a:pos x="connsiteX1" y="connsiteY1"/>
                </a:cxn>
              </a:cxnLst>
              <a:rect l="l" t="t" r="r" b="b"/>
              <a:pathLst>
                <a:path w="5537" h="446718">
                  <a:moveTo>
                    <a:pt x="232" y="1379"/>
                  </a:moveTo>
                  <a:lnTo>
                    <a:pt x="232" y="448097"/>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51">
              <a:extLst>
                <a:ext uri="{FF2B5EF4-FFF2-40B4-BE49-F238E27FC236}">
                  <a16:creationId xmlns:a16="http://schemas.microsoft.com/office/drawing/2014/main" id="{DED2D158-BC46-3449-9DED-D35046E2B769}"/>
                </a:ext>
              </a:extLst>
            </p:cNvPr>
            <p:cNvSpPr/>
            <p:nvPr/>
          </p:nvSpPr>
          <p:spPr>
            <a:xfrm flipV="1">
              <a:off x="8019769" y="4086728"/>
              <a:ext cx="5537" cy="53689"/>
            </a:xfrm>
            <a:custGeom>
              <a:avLst/>
              <a:gdLst>
                <a:gd name="connsiteX0" fmla="*/ 232 w 5537"/>
                <a:gd name="connsiteY0" fmla="*/ 55147 h 53689"/>
                <a:gd name="connsiteX1" fmla="*/ 232 w 5537"/>
                <a:gd name="connsiteY1" fmla="*/ 1458 h 53689"/>
              </a:gdLst>
              <a:ahLst/>
              <a:cxnLst>
                <a:cxn ang="0">
                  <a:pos x="connsiteX0" y="connsiteY0"/>
                </a:cxn>
                <a:cxn ang="0">
                  <a:pos x="connsiteX1" y="connsiteY1"/>
                </a:cxn>
              </a:cxnLst>
              <a:rect l="l" t="t" r="r" b="b"/>
              <a:pathLst>
                <a:path w="5537" h="53689">
                  <a:moveTo>
                    <a:pt x="232" y="55147"/>
                  </a:moveTo>
                  <a:lnTo>
                    <a:pt x="232" y="1458"/>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52">
              <a:extLst>
                <a:ext uri="{FF2B5EF4-FFF2-40B4-BE49-F238E27FC236}">
                  <a16:creationId xmlns:a16="http://schemas.microsoft.com/office/drawing/2014/main" id="{DFF2C727-7610-F445-9C2C-BA6CEA99047B}"/>
                </a:ext>
              </a:extLst>
            </p:cNvPr>
            <p:cNvSpPr/>
            <p:nvPr/>
          </p:nvSpPr>
          <p:spPr>
            <a:xfrm flipV="1">
              <a:off x="8466336" y="3640008"/>
              <a:ext cx="5537" cy="446718"/>
            </a:xfrm>
            <a:custGeom>
              <a:avLst/>
              <a:gdLst>
                <a:gd name="connsiteX0" fmla="*/ 253 w 5537"/>
                <a:gd name="connsiteY0" fmla="*/ 1379 h 446718"/>
                <a:gd name="connsiteX1" fmla="*/ 253 w 5537"/>
                <a:gd name="connsiteY1" fmla="*/ 448097 h 446718"/>
              </a:gdLst>
              <a:ahLst/>
              <a:cxnLst>
                <a:cxn ang="0">
                  <a:pos x="connsiteX0" y="connsiteY0"/>
                </a:cxn>
                <a:cxn ang="0">
                  <a:pos x="connsiteX1" y="connsiteY1"/>
                </a:cxn>
              </a:cxnLst>
              <a:rect l="l" t="t" r="r" b="b"/>
              <a:pathLst>
                <a:path w="5537" h="446718">
                  <a:moveTo>
                    <a:pt x="253" y="1379"/>
                  </a:moveTo>
                  <a:lnTo>
                    <a:pt x="253" y="448097"/>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53">
              <a:extLst>
                <a:ext uri="{FF2B5EF4-FFF2-40B4-BE49-F238E27FC236}">
                  <a16:creationId xmlns:a16="http://schemas.microsoft.com/office/drawing/2014/main" id="{C92B71BA-1F53-A940-8A4B-2E2F4F6A709B}"/>
                </a:ext>
              </a:extLst>
            </p:cNvPr>
            <p:cNvSpPr/>
            <p:nvPr/>
          </p:nvSpPr>
          <p:spPr>
            <a:xfrm flipV="1">
              <a:off x="8466336" y="4086728"/>
              <a:ext cx="5537" cy="57611"/>
            </a:xfrm>
            <a:custGeom>
              <a:avLst/>
              <a:gdLst>
                <a:gd name="connsiteX0" fmla="*/ 253 w 5537"/>
                <a:gd name="connsiteY0" fmla="*/ 59070 h 57611"/>
                <a:gd name="connsiteX1" fmla="*/ 253 w 5537"/>
                <a:gd name="connsiteY1" fmla="*/ 1459 h 57611"/>
              </a:gdLst>
              <a:ahLst/>
              <a:cxnLst>
                <a:cxn ang="0">
                  <a:pos x="connsiteX0" y="connsiteY0"/>
                </a:cxn>
                <a:cxn ang="0">
                  <a:pos x="connsiteX1" y="connsiteY1"/>
                </a:cxn>
              </a:cxnLst>
              <a:rect l="l" t="t" r="r" b="b"/>
              <a:pathLst>
                <a:path w="5537" h="57611">
                  <a:moveTo>
                    <a:pt x="253" y="59070"/>
                  </a:moveTo>
                  <a:lnTo>
                    <a:pt x="253" y="1459"/>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54">
              <a:extLst>
                <a:ext uri="{FF2B5EF4-FFF2-40B4-BE49-F238E27FC236}">
                  <a16:creationId xmlns:a16="http://schemas.microsoft.com/office/drawing/2014/main" id="{EA45C0E7-90FB-AC49-8C81-81745BEC0485}"/>
                </a:ext>
              </a:extLst>
            </p:cNvPr>
            <p:cNvSpPr/>
            <p:nvPr/>
          </p:nvSpPr>
          <p:spPr>
            <a:xfrm flipV="1">
              <a:off x="8912911" y="3640008"/>
              <a:ext cx="5537" cy="446718"/>
            </a:xfrm>
            <a:custGeom>
              <a:avLst/>
              <a:gdLst>
                <a:gd name="connsiteX0" fmla="*/ 273 w 5537"/>
                <a:gd name="connsiteY0" fmla="*/ 1379 h 446718"/>
                <a:gd name="connsiteX1" fmla="*/ 273 w 5537"/>
                <a:gd name="connsiteY1" fmla="*/ 448097 h 446718"/>
              </a:gdLst>
              <a:ahLst/>
              <a:cxnLst>
                <a:cxn ang="0">
                  <a:pos x="connsiteX0" y="connsiteY0"/>
                </a:cxn>
                <a:cxn ang="0">
                  <a:pos x="connsiteX1" y="connsiteY1"/>
                </a:cxn>
              </a:cxnLst>
              <a:rect l="l" t="t" r="r" b="b"/>
              <a:pathLst>
                <a:path w="5537" h="446718">
                  <a:moveTo>
                    <a:pt x="273" y="1379"/>
                  </a:moveTo>
                  <a:lnTo>
                    <a:pt x="273" y="448097"/>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6" name="Picture 55">
              <a:extLst>
                <a:ext uri="{FF2B5EF4-FFF2-40B4-BE49-F238E27FC236}">
                  <a16:creationId xmlns:a16="http://schemas.microsoft.com/office/drawing/2014/main" id="{B6154F41-4AAC-FE4E-B6B5-E0E9A0C903F4}"/>
                </a:ext>
              </a:extLst>
            </p:cNvPr>
            <p:cNvPicPr>
              <a:picLocks noChangeAspect="1"/>
            </p:cNvPicPr>
            <p:nvPr/>
          </p:nvPicPr>
          <p:blipFill>
            <a:blip r:embed="rId5"/>
            <a:stretch>
              <a:fillRect/>
            </a:stretch>
          </p:blipFill>
          <p:spPr>
            <a:xfrm>
              <a:off x="8910032" y="4122279"/>
              <a:ext cx="396602" cy="392398"/>
            </a:xfrm>
            <a:custGeom>
              <a:avLst/>
              <a:gdLst>
                <a:gd name="connsiteX0" fmla="*/ 1126 w 396602"/>
                <a:gd name="connsiteY0" fmla="*/ 870 h 392398"/>
                <a:gd name="connsiteX1" fmla="*/ 397729 w 396602"/>
                <a:gd name="connsiteY1" fmla="*/ 870 h 392398"/>
                <a:gd name="connsiteX2" fmla="*/ 397729 w 396602"/>
                <a:gd name="connsiteY2" fmla="*/ 393268 h 392398"/>
                <a:gd name="connsiteX3" fmla="*/ 1126 w 396602"/>
                <a:gd name="connsiteY3" fmla="*/ 393268 h 392398"/>
              </a:gdLst>
              <a:ahLst/>
              <a:cxnLst>
                <a:cxn ang="0">
                  <a:pos x="connsiteX0" y="connsiteY0"/>
                </a:cxn>
                <a:cxn ang="0">
                  <a:pos x="connsiteX1" y="connsiteY1"/>
                </a:cxn>
                <a:cxn ang="0">
                  <a:pos x="connsiteX2" y="connsiteY2"/>
                </a:cxn>
                <a:cxn ang="0">
                  <a:pos x="connsiteX3" y="connsiteY3"/>
                </a:cxn>
              </a:cxnLst>
              <a:rect l="l" t="t" r="r" b="b"/>
              <a:pathLst>
                <a:path w="396602" h="392398">
                  <a:moveTo>
                    <a:pt x="1126" y="870"/>
                  </a:moveTo>
                  <a:lnTo>
                    <a:pt x="397729" y="870"/>
                  </a:lnTo>
                  <a:lnTo>
                    <a:pt x="397729" y="393268"/>
                  </a:lnTo>
                  <a:lnTo>
                    <a:pt x="1126" y="393268"/>
                  </a:lnTo>
                  <a:close/>
                </a:path>
              </a:pathLst>
            </a:custGeom>
          </p:spPr>
        </p:pic>
        <p:sp>
          <p:nvSpPr>
            <p:cNvPr id="57" name="Freeform 56">
              <a:extLst>
                <a:ext uri="{FF2B5EF4-FFF2-40B4-BE49-F238E27FC236}">
                  <a16:creationId xmlns:a16="http://schemas.microsoft.com/office/drawing/2014/main" id="{D7DE8133-5F74-DC4A-AB93-63CA25D353B7}"/>
                </a:ext>
              </a:extLst>
            </p:cNvPr>
            <p:cNvSpPr/>
            <p:nvPr/>
          </p:nvSpPr>
          <p:spPr>
            <a:xfrm>
              <a:off x="8912911" y="4086728"/>
              <a:ext cx="5537" cy="43334"/>
            </a:xfrm>
            <a:custGeom>
              <a:avLst/>
              <a:gdLst>
                <a:gd name="connsiteX0" fmla="*/ 273 w 5537"/>
                <a:gd name="connsiteY0" fmla="*/ 208 h 43334"/>
                <a:gd name="connsiteX1" fmla="*/ 273 w 5537"/>
                <a:gd name="connsiteY1" fmla="*/ 43542 h 43334"/>
              </a:gdLst>
              <a:ahLst/>
              <a:cxnLst>
                <a:cxn ang="0">
                  <a:pos x="connsiteX0" y="connsiteY0"/>
                </a:cxn>
                <a:cxn ang="0">
                  <a:pos x="connsiteX1" y="connsiteY1"/>
                </a:cxn>
              </a:cxnLst>
              <a:rect l="l" t="t" r="r" b="b"/>
              <a:pathLst>
                <a:path w="5537" h="43334">
                  <a:moveTo>
                    <a:pt x="273" y="208"/>
                  </a:moveTo>
                  <a:lnTo>
                    <a:pt x="273" y="43542"/>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57">
              <a:extLst>
                <a:ext uri="{FF2B5EF4-FFF2-40B4-BE49-F238E27FC236}">
                  <a16:creationId xmlns:a16="http://schemas.microsoft.com/office/drawing/2014/main" id="{2595FF09-4E28-7C45-83BD-0AEBBAF9AE54}"/>
                </a:ext>
              </a:extLst>
            </p:cNvPr>
            <p:cNvSpPr/>
            <p:nvPr/>
          </p:nvSpPr>
          <p:spPr>
            <a:xfrm flipV="1">
              <a:off x="4000542" y="4119727"/>
              <a:ext cx="5537" cy="484076"/>
            </a:xfrm>
            <a:custGeom>
              <a:avLst/>
              <a:gdLst>
                <a:gd name="connsiteX0" fmla="*/ 51 w 5537"/>
                <a:gd name="connsiteY0" fmla="*/ 1536 h 484076"/>
                <a:gd name="connsiteX1" fmla="*/ 51 w 5537"/>
                <a:gd name="connsiteY1" fmla="*/ 485613 h 484076"/>
              </a:gdLst>
              <a:ahLst/>
              <a:cxnLst>
                <a:cxn ang="0">
                  <a:pos x="connsiteX0" y="connsiteY0"/>
                </a:cxn>
                <a:cxn ang="0">
                  <a:pos x="connsiteX1" y="connsiteY1"/>
                </a:cxn>
              </a:cxnLst>
              <a:rect l="l" t="t" r="r" b="b"/>
              <a:pathLst>
                <a:path w="5537" h="484076">
                  <a:moveTo>
                    <a:pt x="51" y="1536"/>
                  </a:moveTo>
                  <a:lnTo>
                    <a:pt x="51" y="485613"/>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58">
              <a:extLst>
                <a:ext uri="{FF2B5EF4-FFF2-40B4-BE49-F238E27FC236}">
                  <a16:creationId xmlns:a16="http://schemas.microsoft.com/office/drawing/2014/main" id="{2885B24A-FFC8-384F-B04C-F39D8F3E9F85}"/>
                </a:ext>
              </a:extLst>
            </p:cNvPr>
            <p:cNvSpPr/>
            <p:nvPr/>
          </p:nvSpPr>
          <p:spPr>
            <a:xfrm flipV="1">
              <a:off x="4447228" y="4119727"/>
              <a:ext cx="5537" cy="446718"/>
            </a:xfrm>
            <a:custGeom>
              <a:avLst/>
              <a:gdLst>
                <a:gd name="connsiteX0" fmla="*/ 71 w 5537"/>
                <a:gd name="connsiteY0" fmla="*/ 1530 h 446718"/>
                <a:gd name="connsiteX1" fmla="*/ 71 w 5537"/>
                <a:gd name="connsiteY1" fmla="*/ 448249 h 446718"/>
              </a:gdLst>
              <a:ahLst/>
              <a:cxnLst>
                <a:cxn ang="0">
                  <a:pos x="connsiteX0" y="connsiteY0"/>
                </a:cxn>
                <a:cxn ang="0">
                  <a:pos x="connsiteX1" y="connsiteY1"/>
                </a:cxn>
              </a:cxnLst>
              <a:rect l="l" t="t" r="r" b="b"/>
              <a:pathLst>
                <a:path w="5537" h="446718">
                  <a:moveTo>
                    <a:pt x="71" y="1530"/>
                  </a:moveTo>
                  <a:lnTo>
                    <a:pt x="71" y="448249"/>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59">
              <a:extLst>
                <a:ext uri="{FF2B5EF4-FFF2-40B4-BE49-F238E27FC236}">
                  <a16:creationId xmlns:a16="http://schemas.microsoft.com/office/drawing/2014/main" id="{ABD45D1C-3A3C-DD4F-BDB8-D07379CB6C27}"/>
                </a:ext>
              </a:extLst>
            </p:cNvPr>
            <p:cNvSpPr/>
            <p:nvPr/>
          </p:nvSpPr>
          <p:spPr>
            <a:xfrm flipV="1">
              <a:off x="4447228" y="4566447"/>
              <a:ext cx="5537" cy="45845"/>
            </a:xfrm>
            <a:custGeom>
              <a:avLst/>
              <a:gdLst>
                <a:gd name="connsiteX0" fmla="*/ 71 w 5537"/>
                <a:gd name="connsiteY0" fmla="*/ 47453 h 45845"/>
                <a:gd name="connsiteX1" fmla="*/ 71 w 5537"/>
                <a:gd name="connsiteY1" fmla="*/ 1608 h 45845"/>
              </a:gdLst>
              <a:ahLst/>
              <a:cxnLst>
                <a:cxn ang="0">
                  <a:pos x="connsiteX0" y="connsiteY0"/>
                </a:cxn>
                <a:cxn ang="0">
                  <a:pos x="connsiteX1" y="connsiteY1"/>
                </a:cxn>
              </a:cxnLst>
              <a:rect l="l" t="t" r="r" b="b"/>
              <a:pathLst>
                <a:path w="5537" h="45845">
                  <a:moveTo>
                    <a:pt x="71" y="47453"/>
                  </a:moveTo>
                  <a:lnTo>
                    <a:pt x="71" y="1608"/>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60">
              <a:extLst>
                <a:ext uri="{FF2B5EF4-FFF2-40B4-BE49-F238E27FC236}">
                  <a16:creationId xmlns:a16="http://schemas.microsoft.com/office/drawing/2014/main" id="{48539C61-6F55-1943-A985-FFB93B8665E9}"/>
                </a:ext>
              </a:extLst>
            </p:cNvPr>
            <p:cNvSpPr/>
            <p:nvPr/>
          </p:nvSpPr>
          <p:spPr>
            <a:xfrm flipV="1">
              <a:off x="4893802" y="4119727"/>
              <a:ext cx="5537" cy="446718"/>
            </a:xfrm>
            <a:custGeom>
              <a:avLst/>
              <a:gdLst>
                <a:gd name="connsiteX0" fmla="*/ 91 w 5537"/>
                <a:gd name="connsiteY0" fmla="*/ 1530 h 446718"/>
                <a:gd name="connsiteX1" fmla="*/ 91 w 5537"/>
                <a:gd name="connsiteY1" fmla="*/ 448249 h 446718"/>
              </a:gdLst>
              <a:ahLst/>
              <a:cxnLst>
                <a:cxn ang="0">
                  <a:pos x="connsiteX0" y="connsiteY0"/>
                </a:cxn>
                <a:cxn ang="0">
                  <a:pos x="connsiteX1" y="connsiteY1"/>
                </a:cxn>
              </a:cxnLst>
              <a:rect l="l" t="t" r="r" b="b"/>
              <a:pathLst>
                <a:path w="5537" h="446718">
                  <a:moveTo>
                    <a:pt x="91" y="1530"/>
                  </a:moveTo>
                  <a:lnTo>
                    <a:pt x="91" y="448249"/>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61">
              <a:extLst>
                <a:ext uri="{FF2B5EF4-FFF2-40B4-BE49-F238E27FC236}">
                  <a16:creationId xmlns:a16="http://schemas.microsoft.com/office/drawing/2014/main" id="{79FB842B-5C36-3D4B-B092-570980F5835F}"/>
                </a:ext>
              </a:extLst>
            </p:cNvPr>
            <p:cNvSpPr/>
            <p:nvPr/>
          </p:nvSpPr>
          <p:spPr>
            <a:xfrm flipV="1">
              <a:off x="4893802" y="4566447"/>
              <a:ext cx="5537" cy="63675"/>
            </a:xfrm>
            <a:custGeom>
              <a:avLst/>
              <a:gdLst>
                <a:gd name="connsiteX0" fmla="*/ 91 w 5537"/>
                <a:gd name="connsiteY0" fmla="*/ 65286 h 63675"/>
                <a:gd name="connsiteX1" fmla="*/ 91 w 5537"/>
                <a:gd name="connsiteY1" fmla="*/ 1611 h 63675"/>
              </a:gdLst>
              <a:ahLst/>
              <a:cxnLst>
                <a:cxn ang="0">
                  <a:pos x="connsiteX0" y="connsiteY0"/>
                </a:cxn>
                <a:cxn ang="0">
                  <a:pos x="connsiteX1" y="connsiteY1"/>
                </a:cxn>
              </a:cxnLst>
              <a:rect l="l" t="t" r="r" b="b"/>
              <a:pathLst>
                <a:path w="5537" h="63675">
                  <a:moveTo>
                    <a:pt x="91" y="65286"/>
                  </a:moveTo>
                  <a:lnTo>
                    <a:pt x="91" y="1611"/>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62">
              <a:extLst>
                <a:ext uri="{FF2B5EF4-FFF2-40B4-BE49-F238E27FC236}">
                  <a16:creationId xmlns:a16="http://schemas.microsoft.com/office/drawing/2014/main" id="{2E9AD160-02D0-C24F-908A-94E994A84812}"/>
                </a:ext>
              </a:extLst>
            </p:cNvPr>
            <p:cNvSpPr/>
            <p:nvPr/>
          </p:nvSpPr>
          <p:spPr>
            <a:xfrm flipV="1">
              <a:off x="5340370" y="4119727"/>
              <a:ext cx="5537" cy="446718"/>
            </a:xfrm>
            <a:custGeom>
              <a:avLst/>
              <a:gdLst>
                <a:gd name="connsiteX0" fmla="*/ 112 w 5537"/>
                <a:gd name="connsiteY0" fmla="*/ 1530 h 446718"/>
                <a:gd name="connsiteX1" fmla="*/ 112 w 5537"/>
                <a:gd name="connsiteY1" fmla="*/ 448249 h 446718"/>
              </a:gdLst>
              <a:ahLst/>
              <a:cxnLst>
                <a:cxn ang="0">
                  <a:pos x="connsiteX0" y="connsiteY0"/>
                </a:cxn>
                <a:cxn ang="0">
                  <a:pos x="connsiteX1" y="connsiteY1"/>
                </a:cxn>
              </a:cxnLst>
              <a:rect l="l" t="t" r="r" b="b"/>
              <a:pathLst>
                <a:path w="5537" h="446718">
                  <a:moveTo>
                    <a:pt x="112" y="1530"/>
                  </a:moveTo>
                  <a:lnTo>
                    <a:pt x="112" y="448249"/>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63">
              <a:extLst>
                <a:ext uri="{FF2B5EF4-FFF2-40B4-BE49-F238E27FC236}">
                  <a16:creationId xmlns:a16="http://schemas.microsoft.com/office/drawing/2014/main" id="{7B763234-769F-DF4E-8494-1EF6324A288A}"/>
                </a:ext>
              </a:extLst>
            </p:cNvPr>
            <p:cNvSpPr/>
            <p:nvPr/>
          </p:nvSpPr>
          <p:spPr>
            <a:xfrm flipV="1">
              <a:off x="5340370" y="4566447"/>
              <a:ext cx="5537" cy="68262"/>
            </a:xfrm>
            <a:custGeom>
              <a:avLst/>
              <a:gdLst>
                <a:gd name="connsiteX0" fmla="*/ 112 w 5537"/>
                <a:gd name="connsiteY0" fmla="*/ 69874 h 68262"/>
                <a:gd name="connsiteX1" fmla="*/ 112 w 5537"/>
                <a:gd name="connsiteY1" fmla="*/ 1612 h 68262"/>
              </a:gdLst>
              <a:ahLst/>
              <a:cxnLst>
                <a:cxn ang="0">
                  <a:pos x="connsiteX0" y="connsiteY0"/>
                </a:cxn>
                <a:cxn ang="0">
                  <a:pos x="connsiteX1" y="connsiteY1"/>
                </a:cxn>
              </a:cxnLst>
              <a:rect l="l" t="t" r="r" b="b"/>
              <a:pathLst>
                <a:path w="5537" h="68262">
                  <a:moveTo>
                    <a:pt x="112" y="69874"/>
                  </a:moveTo>
                  <a:lnTo>
                    <a:pt x="112" y="1612"/>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64">
              <a:extLst>
                <a:ext uri="{FF2B5EF4-FFF2-40B4-BE49-F238E27FC236}">
                  <a16:creationId xmlns:a16="http://schemas.microsoft.com/office/drawing/2014/main" id="{171D0E23-935E-5F43-9081-625F8CA8FD94}"/>
                </a:ext>
              </a:extLst>
            </p:cNvPr>
            <p:cNvSpPr/>
            <p:nvPr/>
          </p:nvSpPr>
          <p:spPr>
            <a:xfrm flipV="1">
              <a:off x="5786945" y="4119727"/>
              <a:ext cx="5537" cy="446718"/>
            </a:xfrm>
            <a:custGeom>
              <a:avLst/>
              <a:gdLst>
                <a:gd name="connsiteX0" fmla="*/ 132 w 5537"/>
                <a:gd name="connsiteY0" fmla="*/ 1530 h 446718"/>
                <a:gd name="connsiteX1" fmla="*/ 132 w 5537"/>
                <a:gd name="connsiteY1" fmla="*/ 448249 h 446718"/>
              </a:gdLst>
              <a:ahLst/>
              <a:cxnLst>
                <a:cxn ang="0">
                  <a:pos x="connsiteX0" y="connsiteY0"/>
                </a:cxn>
                <a:cxn ang="0">
                  <a:pos x="connsiteX1" y="connsiteY1"/>
                </a:cxn>
              </a:cxnLst>
              <a:rect l="l" t="t" r="r" b="b"/>
              <a:pathLst>
                <a:path w="5537" h="446718">
                  <a:moveTo>
                    <a:pt x="132" y="1530"/>
                  </a:moveTo>
                  <a:lnTo>
                    <a:pt x="132" y="448249"/>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65">
              <a:extLst>
                <a:ext uri="{FF2B5EF4-FFF2-40B4-BE49-F238E27FC236}">
                  <a16:creationId xmlns:a16="http://schemas.microsoft.com/office/drawing/2014/main" id="{16E4BA39-6425-944A-ABCE-93A0BCEF6C84}"/>
                </a:ext>
              </a:extLst>
            </p:cNvPr>
            <p:cNvSpPr/>
            <p:nvPr/>
          </p:nvSpPr>
          <p:spPr>
            <a:xfrm flipV="1">
              <a:off x="5786945" y="4566447"/>
              <a:ext cx="5537" cy="74318"/>
            </a:xfrm>
            <a:custGeom>
              <a:avLst/>
              <a:gdLst>
                <a:gd name="connsiteX0" fmla="*/ 132 w 5537"/>
                <a:gd name="connsiteY0" fmla="*/ 75931 h 74318"/>
                <a:gd name="connsiteX1" fmla="*/ 132 w 5537"/>
                <a:gd name="connsiteY1" fmla="*/ 1613 h 74318"/>
              </a:gdLst>
              <a:ahLst/>
              <a:cxnLst>
                <a:cxn ang="0">
                  <a:pos x="connsiteX0" y="connsiteY0"/>
                </a:cxn>
                <a:cxn ang="0">
                  <a:pos x="connsiteX1" y="connsiteY1"/>
                </a:cxn>
              </a:cxnLst>
              <a:rect l="l" t="t" r="r" b="b"/>
              <a:pathLst>
                <a:path w="5537" h="74318">
                  <a:moveTo>
                    <a:pt x="132" y="75931"/>
                  </a:moveTo>
                  <a:lnTo>
                    <a:pt x="132" y="1613"/>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66">
              <a:extLst>
                <a:ext uri="{FF2B5EF4-FFF2-40B4-BE49-F238E27FC236}">
                  <a16:creationId xmlns:a16="http://schemas.microsoft.com/office/drawing/2014/main" id="{3BFBF256-0C45-CF43-AFCF-B057AF85C2C8}"/>
                </a:ext>
              </a:extLst>
            </p:cNvPr>
            <p:cNvSpPr/>
            <p:nvPr/>
          </p:nvSpPr>
          <p:spPr>
            <a:xfrm flipV="1">
              <a:off x="6233513" y="4119727"/>
              <a:ext cx="5537" cy="446718"/>
            </a:xfrm>
            <a:custGeom>
              <a:avLst/>
              <a:gdLst>
                <a:gd name="connsiteX0" fmla="*/ 152 w 5537"/>
                <a:gd name="connsiteY0" fmla="*/ 1530 h 446718"/>
                <a:gd name="connsiteX1" fmla="*/ 152 w 5537"/>
                <a:gd name="connsiteY1" fmla="*/ 448249 h 446718"/>
              </a:gdLst>
              <a:ahLst/>
              <a:cxnLst>
                <a:cxn ang="0">
                  <a:pos x="connsiteX0" y="connsiteY0"/>
                </a:cxn>
                <a:cxn ang="0">
                  <a:pos x="connsiteX1" y="connsiteY1"/>
                </a:cxn>
              </a:cxnLst>
              <a:rect l="l" t="t" r="r" b="b"/>
              <a:pathLst>
                <a:path w="5537" h="446718">
                  <a:moveTo>
                    <a:pt x="152" y="1530"/>
                  </a:moveTo>
                  <a:lnTo>
                    <a:pt x="152" y="448249"/>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67">
              <a:extLst>
                <a:ext uri="{FF2B5EF4-FFF2-40B4-BE49-F238E27FC236}">
                  <a16:creationId xmlns:a16="http://schemas.microsoft.com/office/drawing/2014/main" id="{BB99D524-5910-4343-9354-92A53F562C97}"/>
                </a:ext>
              </a:extLst>
            </p:cNvPr>
            <p:cNvSpPr/>
            <p:nvPr/>
          </p:nvSpPr>
          <p:spPr>
            <a:xfrm flipV="1">
              <a:off x="6233513" y="4566447"/>
              <a:ext cx="5537" cy="42004"/>
            </a:xfrm>
            <a:custGeom>
              <a:avLst/>
              <a:gdLst>
                <a:gd name="connsiteX0" fmla="*/ 152 w 5537"/>
                <a:gd name="connsiteY0" fmla="*/ 43612 h 42004"/>
                <a:gd name="connsiteX1" fmla="*/ 152 w 5537"/>
                <a:gd name="connsiteY1" fmla="*/ 1608 h 42004"/>
              </a:gdLst>
              <a:ahLst/>
              <a:cxnLst>
                <a:cxn ang="0">
                  <a:pos x="connsiteX0" y="connsiteY0"/>
                </a:cxn>
                <a:cxn ang="0">
                  <a:pos x="connsiteX1" y="connsiteY1"/>
                </a:cxn>
              </a:cxnLst>
              <a:rect l="l" t="t" r="r" b="b"/>
              <a:pathLst>
                <a:path w="5537" h="42004">
                  <a:moveTo>
                    <a:pt x="152" y="43612"/>
                  </a:moveTo>
                  <a:lnTo>
                    <a:pt x="152" y="1608"/>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8">
              <a:extLst>
                <a:ext uri="{FF2B5EF4-FFF2-40B4-BE49-F238E27FC236}">
                  <a16:creationId xmlns:a16="http://schemas.microsoft.com/office/drawing/2014/main" id="{4A106030-4790-064F-8220-725585C8DCDE}"/>
                </a:ext>
              </a:extLst>
            </p:cNvPr>
            <p:cNvSpPr/>
            <p:nvPr/>
          </p:nvSpPr>
          <p:spPr>
            <a:xfrm flipV="1">
              <a:off x="6680080" y="4119727"/>
              <a:ext cx="5537" cy="446718"/>
            </a:xfrm>
            <a:custGeom>
              <a:avLst/>
              <a:gdLst>
                <a:gd name="connsiteX0" fmla="*/ 172 w 5537"/>
                <a:gd name="connsiteY0" fmla="*/ 1530 h 446718"/>
                <a:gd name="connsiteX1" fmla="*/ 172 w 5537"/>
                <a:gd name="connsiteY1" fmla="*/ 448249 h 446718"/>
              </a:gdLst>
              <a:ahLst/>
              <a:cxnLst>
                <a:cxn ang="0">
                  <a:pos x="connsiteX0" y="connsiteY0"/>
                </a:cxn>
                <a:cxn ang="0">
                  <a:pos x="connsiteX1" y="connsiteY1"/>
                </a:cxn>
              </a:cxnLst>
              <a:rect l="l" t="t" r="r" b="b"/>
              <a:pathLst>
                <a:path w="5537" h="446718">
                  <a:moveTo>
                    <a:pt x="172" y="1530"/>
                  </a:moveTo>
                  <a:lnTo>
                    <a:pt x="172" y="448249"/>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69">
              <a:extLst>
                <a:ext uri="{FF2B5EF4-FFF2-40B4-BE49-F238E27FC236}">
                  <a16:creationId xmlns:a16="http://schemas.microsoft.com/office/drawing/2014/main" id="{0711B341-7F18-454E-9074-38AB110C37F2}"/>
                </a:ext>
              </a:extLst>
            </p:cNvPr>
            <p:cNvSpPr/>
            <p:nvPr/>
          </p:nvSpPr>
          <p:spPr>
            <a:xfrm flipV="1">
              <a:off x="6680080" y="4566447"/>
              <a:ext cx="5537" cy="43769"/>
            </a:xfrm>
            <a:custGeom>
              <a:avLst/>
              <a:gdLst>
                <a:gd name="connsiteX0" fmla="*/ 172 w 5537"/>
                <a:gd name="connsiteY0" fmla="*/ 45378 h 43769"/>
                <a:gd name="connsiteX1" fmla="*/ 172 w 5537"/>
                <a:gd name="connsiteY1" fmla="*/ 1608 h 43769"/>
              </a:gdLst>
              <a:ahLst/>
              <a:cxnLst>
                <a:cxn ang="0">
                  <a:pos x="connsiteX0" y="connsiteY0"/>
                </a:cxn>
                <a:cxn ang="0">
                  <a:pos x="connsiteX1" y="connsiteY1"/>
                </a:cxn>
              </a:cxnLst>
              <a:rect l="l" t="t" r="r" b="b"/>
              <a:pathLst>
                <a:path w="5537" h="43769">
                  <a:moveTo>
                    <a:pt x="172" y="45378"/>
                  </a:moveTo>
                  <a:lnTo>
                    <a:pt x="172" y="1608"/>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0">
              <a:extLst>
                <a:ext uri="{FF2B5EF4-FFF2-40B4-BE49-F238E27FC236}">
                  <a16:creationId xmlns:a16="http://schemas.microsoft.com/office/drawing/2014/main" id="{08616687-6D5B-0846-81C4-66687A7D4EB4}"/>
                </a:ext>
              </a:extLst>
            </p:cNvPr>
            <p:cNvSpPr/>
            <p:nvPr/>
          </p:nvSpPr>
          <p:spPr>
            <a:xfrm flipV="1">
              <a:off x="7126655" y="4119727"/>
              <a:ext cx="5537" cy="446718"/>
            </a:xfrm>
            <a:custGeom>
              <a:avLst/>
              <a:gdLst>
                <a:gd name="connsiteX0" fmla="*/ 192 w 5537"/>
                <a:gd name="connsiteY0" fmla="*/ 1530 h 446718"/>
                <a:gd name="connsiteX1" fmla="*/ 192 w 5537"/>
                <a:gd name="connsiteY1" fmla="*/ 448249 h 446718"/>
              </a:gdLst>
              <a:ahLst/>
              <a:cxnLst>
                <a:cxn ang="0">
                  <a:pos x="connsiteX0" y="connsiteY0"/>
                </a:cxn>
                <a:cxn ang="0">
                  <a:pos x="connsiteX1" y="connsiteY1"/>
                </a:cxn>
              </a:cxnLst>
              <a:rect l="l" t="t" r="r" b="b"/>
              <a:pathLst>
                <a:path w="5537" h="446718">
                  <a:moveTo>
                    <a:pt x="192" y="1530"/>
                  </a:moveTo>
                  <a:lnTo>
                    <a:pt x="192" y="448249"/>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71">
              <a:extLst>
                <a:ext uri="{FF2B5EF4-FFF2-40B4-BE49-F238E27FC236}">
                  <a16:creationId xmlns:a16="http://schemas.microsoft.com/office/drawing/2014/main" id="{E170A775-C53F-944A-B389-30A6426AD94E}"/>
                </a:ext>
              </a:extLst>
            </p:cNvPr>
            <p:cNvSpPr/>
            <p:nvPr/>
          </p:nvSpPr>
          <p:spPr>
            <a:xfrm flipV="1">
              <a:off x="7126655" y="4566447"/>
              <a:ext cx="5537" cy="40504"/>
            </a:xfrm>
            <a:custGeom>
              <a:avLst/>
              <a:gdLst>
                <a:gd name="connsiteX0" fmla="*/ 192 w 5537"/>
                <a:gd name="connsiteY0" fmla="*/ 42112 h 40504"/>
                <a:gd name="connsiteX1" fmla="*/ 192 w 5537"/>
                <a:gd name="connsiteY1" fmla="*/ 1607 h 40504"/>
              </a:gdLst>
              <a:ahLst/>
              <a:cxnLst>
                <a:cxn ang="0">
                  <a:pos x="connsiteX0" y="connsiteY0"/>
                </a:cxn>
                <a:cxn ang="0">
                  <a:pos x="connsiteX1" y="connsiteY1"/>
                </a:cxn>
              </a:cxnLst>
              <a:rect l="l" t="t" r="r" b="b"/>
              <a:pathLst>
                <a:path w="5537" h="40504">
                  <a:moveTo>
                    <a:pt x="192" y="42112"/>
                  </a:moveTo>
                  <a:lnTo>
                    <a:pt x="192" y="1607"/>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72">
              <a:extLst>
                <a:ext uri="{FF2B5EF4-FFF2-40B4-BE49-F238E27FC236}">
                  <a16:creationId xmlns:a16="http://schemas.microsoft.com/office/drawing/2014/main" id="{4EE731CA-5685-B045-A9E9-451AF1409153}"/>
                </a:ext>
              </a:extLst>
            </p:cNvPr>
            <p:cNvSpPr/>
            <p:nvPr/>
          </p:nvSpPr>
          <p:spPr>
            <a:xfrm flipV="1">
              <a:off x="7573201" y="4119727"/>
              <a:ext cx="5537" cy="446718"/>
            </a:xfrm>
            <a:custGeom>
              <a:avLst/>
              <a:gdLst>
                <a:gd name="connsiteX0" fmla="*/ 212 w 5537"/>
                <a:gd name="connsiteY0" fmla="*/ 1530 h 446718"/>
                <a:gd name="connsiteX1" fmla="*/ 212 w 5537"/>
                <a:gd name="connsiteY1" fmla="*/ 448249 h 446718"/>
              </a:gdLst>
              <a:ahLst/>
              <a:cxnLst>
                <a:cxn ang="0">
                  <a:pos x="connsiteX0" y="connsiteY0"/>
                </a:cxn>
                <a:cxn ang="0">
                  <a:pos x="connsiteX1" y="connsiteY1"/>
                </a:cxn>
              </a:cxnLst>
              <a:rect l="l" t="t" r="r" b="b"/>
              <a:pathLst>
                <a:path w="5537" h="446718">
                  <a:moveTo>
                    <a:pt x="212" y="1530"/>
                  </a:moveTo>
                  <a:lnTo>
                    <a:pt x="212" y="448249"/>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73">
              <a:extLst>
                <a:ext uri="{FF2B5EF4-FFF2-40B4-BE49-F238E27FC236}">
                  <a16:creationId xmlns:a16="http://schemas.microsoft.com/office/drawing/2014/main" id="{F42B6C0E-1953-8048-ABDE-682568D82F35}"/>
                </a:ext>
              </a:extLst>
            </p:cNvPr>
            <p:cNvSpPr/>
            <p:nvPr/>
          </p:nvSpPr>
          <p:spPr>
            <a:xfrm flipV="1">
              <a:off x="7573201" y="4566447"/>
              <a:ext cx="5537" cy="43533"/>
            </a:xfrm>
            <a:custGeom>
              <a:avLst/>
              <a:gdLst>
                <a:gd name="connsiteX0" fmla="*/ 212 w 5537"/>
                <a:gd name="connsiteY0" fmla="*/ 45141 h 43533"/>
                <a:gd name="connsiteX1" fmla="*/ 212 w 5537"/>
                <a:gd name="connsiteY1" fmla="*/ 1608 h 43533"/>
              </a:gdLst>
              <a:ahLst/>
              <a:cxnLst>
                <a:cxn ang="0">
                  <a:pos x="connsiteX0" y="connsiteY0"/>
                </a:cxn>
                <a:cxn ang="0">
                  <a:pos x="connsiteX1" y="connsiteY1"/>
                </a:cxn>
              </a:cxnLst>
              <a:rect l="l" t="t" r="r" b="b"/>
              <a:pathLst>
                <a:path w="5537" h="43533">
                  <a:moveTo>
                    <a:pt x="212" y="45141"/>
                  </a:moveTo>
                  <a:lnTo>
                    <a:pt x="212" y="1608"/>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74">
              <a:extLst>
                <a:ext uri="{FF2B5EF4-FFF2-40B4-BE49-F238E27FC236}">
                  <a16:creationId xmlns:a16="http://schemas.microsoft.com/office/drawing/2014/main" id="{C3B19126-6B92-E242-875A-4FA1519D039D}"/>
                </a:ext>
              </a:extLst>
            </p:cNvPr>
            <p:cNvSpPr/>
            <p:nvPr/>
          </p:nvSpPr>
          <p:spPr>
            <a:xfrm flipV="1">
              <a:off x="8019769" y="4119727"/>
              <a:ext cx="5537" cy="446718"/>
            </a:xfrm>
            <a:custGeom>
              <a:avLst/>
              <a:gdLst>
                <a:gd name="connsiteX0" fmla="*/ 232 w 5537"/>
                <a:gd name="connsiteY0" fmla="*/ 1530 h 446718"/>
                <a:gd name="connsiteX1" fmla="*/ 232 w 5537"/>
                <a:gd name="connsiteY1" fmla="*/ 448249 h 446718"/>
              </a:gdLst>
              <a:ahLst/>
              <a:cxnLst>
                <a:cxn ang="0">
                  <a:pos x="connsiteX0" y="connsiteY0"/>
                </a:cxn>
                <a:cxn ang="0">
                  <a:pos x="connsiteX1" y="connsiteY1"/>
                </a:cxn>
              </a:cxnLst>
              <a:rect l="l" t="t" r="r" b="b"/>
              <a:pathLst>
                <a:path w="5537" h="446718">
                  <a:moveTo>
                    <a:pt x="232" y="1530"/>
                  </a:moveTo>
                  <a:lnTo>
                    <a:pt x="232" y="448249"/>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75">
              <a:extLst>
                <a:ext uri="{FF2B5EF4-FFF2-40B4-BE49-F238E27FC236}">
                  <a16:creationId xmlns:a16="http://schemas.microsoft.com/office/drawing/2014/main" id="{5A43FCA2-6538-0746-A158-C02AF64566D6}"/>
                </a:ext>
              </a:extLst>
            </p:cNvPr>
            <p:cNvSpPr/>
            <p:nvPr/>
          </p:nvSpPr>
          <p:spPr>
            <a:xfrm flipV="1">
              <a:off x="8019769" y="4566447"/>
              <a:ext cx="5537" cy="37964"/>
            </a:xfrm>
            <a:custGeom>
              <a:avLst/>
              <a:gdLst>
                <a:gd name="connsiteX0" fmla="*/ 232 w 5537"/>
                <a:gd name="connsiteY0" fmla="*/ 39571 h 37964"/>
                <a:gd name="connsiteX1" fmla="*/ 232 w 5537"/>
                <a:gd name="connsiteY1" fmla="*/ 1607 h 37964"/>
              </a:gdLst>
              <a:ahLst/>
              <a:cxnLst>
                <a:cxn ang="0">
                  <a:pos x="connsiteX0" y="connsiteY0"/>
                </a:cxn>
                <a:cxn ang="0">
                  <a:pos x="connsiteX1" y="connsiteY1"/>
                </a:cxn>
              </a:cxnLst>
              <a:rect l="l" t="t" r="r" b="b"/>
              <a:pathLst>
                <a:path w="5537" h="37964">
                  <a:moveTo>
                    <a:pt x="232" y="39571"/>
                  </a:moveTo>
                  <a:lnTo>
                    <a:pt x="232" y="1607"/>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76">
              <a:extLst>
                <a:ext uri="{FF2B5EF4-FFF2-40B4-BE49-F238E27FC236}">
                  <a16:creationId xmlns:a16="http://schemas.microsoft.com/office/drawing/2014/main" id="{36686915-3BF8-1C46-8DAF-66FD867A7E78}"/>
                </a:ext>
              </a:extLst>
            </p:cNvPr>
            <p:cNvSpPr/>
            <p:nvPr/>
          </p:nvSpPr>
          <p:spPr>
            <a:xfrm flipV="1">
              <a:off x="8466336" y="4119727"/>
              <a:ext cx="5537" cy="446718"/>
            </a:xfrm>
            <a:custGeom>
              <a:avLst/>
              <a:gdLst>
                <a:gd name="connsiteX0" fmla="*/ 253 w 5537"/>
                <a:gd name="connsiteY0" fmla="*/ 1530 h 446718"/>
                <a:gd name="connsiteX1" fmla="*/ 253 w 5537"/>
                <a:gd name="connsiteY1" fmla="*/ 448249 h 446718"/>
              </a:gdLst>
              <a:ahLst/>
              <a:cxnLst>
                <a:cxn ang="0">
                  <a:pos x="connsiteX0" y="connsiteY0"/>
                </a:cxn>
                <a:cxn ang="0">
                  <a:pos x="connsiteX1" y="connsiteY1"/>
                </a:cxn>
              </a:cxnLst>
              <a:rect l="l" t="t" r="r" b="b"/>
              <a:pathLst>
                <a:path w="5537" h="446718">
                  <a:moveTo>
                    <a:pt x="253" y="1530"/>
                  </a:moveTo>
                  <a:lnTo>
                    <a:pt x="253" y="448249"/>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77">
              <a:extLst>
                <a:ext uri="{FF2B5EF4-FFF2-40B4-BE49-F238E27FC236}">
                  <a16:creationId xmlns:a16="http://schemas.microsoft.com/office/drawing/2014/main" id="{7FD41DE5-F779-1842-AC30-055B24A39D22}"/>
                </a:ext>
              </a:extLst>
            </p:cNvPr>
            <p:cNvSpPr/>
            <p:nvPr/>
          </p:nvSpPr>
          <p:spPr>
            <a:xfrm flipV="1">
              <a:off x="8466336" y="4566447"/>
              <a:ext cx="5537" cy="39988"/>
            </a:xfrm>
            <a:custGeom>
              <a:avLst/>
              <a:gdLst>
                <a:gd name="connsiteX0" fmla="*/ 253 w 5537"/>
                <a:gd name="connsiteY0" fmla="*/ 41596 h 39988"/>
                <a:gd name="connsiteX1" fmla="*/ 253 w 5537"/>
                <a:gd name="connsiteY1" fmla="*/ 1607 h 39988"/>
              </a:gdLst>
              <a:ahLst/>
              <a:cxnLst>
                <a:cxn ang="0">
                  <a:pos x="connsiteX0" y="connsiteY0"/>
                </a:cxn>
                <a:cxn ang="0">
                  <a:pos x="connsiteX1" y="connsiteY1"/>
                </a:cxn>
              </a:cxnLst>
              <a:rect l="l" t="t" r="r" b="b"/>
              <a:pathLst>
                <a:path w="5537" h="39988">
                  <a:moveTo>
                    <a:pt x="253" y="41596"/>
                  </a:moveTo>
                  <a:lnTo>
                    <a:pt x="253" y="1607"/>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78">
              <a:extLst>
                <a:ext uri="{FF2B5EF4-FFF2-40B4-BE49-F238E27FC236}">
                  <a16:creationId xmlns:a16="http://schemas.microsoft.com/office/drawing/2014/main" id="{F00CB90A-7C57-1648-8348-3739588EC407}"/>
                </a:ext>
              </a:extLst>
            </p:cNvPr>
            <p:cNvSpPr/>
            <p:nvPr/>
          </p:nvSpPr>
          <p:spPr>
            <a:xfrm flipV="1">
              <a:off x="8912911" y="4119727"/>
              <a:ext cx="5537" cy="446718"/>
            </a:xfrm>
            <a:custGeom>
              <a:avLst/>
              <a:gdLst>
                <a:gd name="connsiteX0" fmla="*/ 273 w 5537"/>
                <a:gd name="connsiteY0" fmla="*/ 1530 h 446718"/>
                <a:gd name="connsiteX1" fmla="*/ 273 w 5537"/>
                <a:gd name="connsiteY1" fmla="*/ 448249 h 446718"/>
              </a:gdLst>
              <a:ahLst/>
              <a:cxnLst>
                <a:cxn ang="0">
                  <a:pos x="connsiteX0" y="connsiteY0"/>
                </a:cxn>
                <a:cxn ang="0">
                  <a:pos x="connsiteX1" y="connsiteY1"/>
                </a:cxn>
              </a:cxnLst>
              <a:rect l="l" t="t" r="r" b="b"/>
              <a:pathLst>
                <a:path w="5537" h="446718">
                  <a:moveTo>
                    <a:pt x="273" y="1530"/>
                  </a:moveTo>
                  <a:lnTo>
                    <a:pt x="273" y="448249"/>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80">
              <a:extLst>
                <a:ext uri="{FF2B5EF4-FFF2-40B4-BE49-F238E27FC236}">
                  <a16:creationId xmlns:a16="http://schemas.microsoft.com/office/drawing/2014/main" id="{72BD2F34-6A19-B140-8455-7E0D74FEFB8F}"/>
                </a:ext>
              </a:extLst>
            </p:cNvPr>
            <p:cNvSpPr/>
            <p:nvPr/>
          </p:nvSpPr>
          <p:spPr>
            <a:xfrm>
              <a:off x="8912911" y="4566447"/>
              <a:ext cx="5537" cy="38230"/>
            </a:xfrm>
            <a:custGeom>
              <a:avLst/>
              <a:gdLst>
                <a:gd name="connsiteX0" fmla="*/ 273 w 5537"/>
                <a:gd name="connsiteY0" fmla="*/ 230 h 38230"/>
                <a:gd name="connsiteX1" fmla="*/ 273 w 5537"/>
                <a:gd name="connsiteY1" fmla="*/ 38460 h 38230"/>
              </a:gdLst>
              <a:ahLst/>
              <a:cxnLst>
                <a:cxn ang="0">
                  <a:pos x="connsiteX0" y="connsiteY0"/>
                </a:cxn>
                <a:cxn ang="0">
                  <a:pos x="connsiteX1" y="connsiteY1"/>
                </a:cxn>
              </a:cxnLst>
              <a:rect l="l" t="t" r="r" b="b"/>
              <a:pathLst>
                <a:path w="5537" h="38230">
                  <a:moveTo>
                    <a:pt x="273" y="230"/>
                  </a:moveTo>
                  <a:lnTo>
                    <a:pt x="273" y="38460"/>
                  </a:lnTo>
                </a:path>
              </a:pathLst>
            </a:custGeom>
            <a:noFill/>
            <a:ln w="5904" cap="flat">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82">
              <a:extLst>
                <a:ext uri="{FF2B5EF4-FFF2-40B4-BE49-F238E27FC236}">
                  <a16:creationId xmlns:a16="http://schemas.microsoft.com/office/drawing/2014/main" id="{C631A8EC-F2E9-3D42-A1F0-BD6BDA834F0E}"/>
                </a:ext>
              </a:extLst>
            </p:cNvPr>
            <p:cNvSpPr/>
            <p:nvPr/>
          </p:nvSpPr>
          <p:spPr>
            <a:xfrm flipV="1">
              <a:off x="4447228" y="4599476"/>
              <a:ext cx="5537" cy="446688"/>
            </a:xfrm>
            <a:custGeom>
              <a:avLst/>
              <a:gdLst>
                <a:gd name="connsiteX0" fmla="*/ 71 w 5537"/>
                <a:gd name="connsiteY0" fmla="*/ 1682 h 446688"/>
                <a:gd name="connsiteX1" fmla="*/ 71 w 5537"/>
                <a:gd name="connsiteY1" fmla="*/ 448370 h 446688"/>
              </a:gdLst>
              <a:ahLst/>
              <a:cxnLst>
                <a:cxn ang="0">
                  <a:pos x="connsiteX0" y="connsiteY0"/>
                </a:cxn>
                <a:cxn ang="0">
                  <a:pos x="connsiteX1" y="connsiteY1"/>
                </a:cxn>
              </a:cxnLst>
              <a:rect l="l" t="t" r="r" b="b"/>
              <a:pathLst>
                <a:path w="5537" h="446688">
                  <a:moveTo>
                    <a:pt x="71" y="1682"/>
                  </a:moveTo>
                  <a:lnTo>
                    <a:pt x="71" y="448370"/>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84">
              <a:extLst>
                <a:ext uri="{FF2B5EF4-FFF2-40B4-BE49-F238E27FC236}">
                  <a16:creationId xmlns:a16="http://schemas.microsoft.com/office/drawing/2014/main" id="{B75BCD0E-391F-7141-AC6F-5CA774210473}"/>
                </a:ext>
              </a:extLst>
            </p:cNvPr>
            <p:cNvSpPr/>
            <p:nvPr/>
          </p:nvSpPr>
          <p:spPr>
            <a:xfrm flipV="1">
              <a:off x="4893802" y="4599476"/>
              <a:ext cx="5537" cy="446688"/>
            </a:xfrm>
            <a:custGeom>
              <a:avLst/>
              <a:gdLst>
                <a:gd name="connsiteX0" fmla="*/ 91 w 5537"/>
                <a:gd name="connsiteY0" fmla="*/ 1682 h 446688"/>
                <a:gd name="connsiteX1" fmla="*/ 91 w 5537"/>
                <a:gd name="connsiteY1" fmla="*/ 448370 h 446688"/>
              </a:gdLst>
              <a:ahLst/>
              <a:cxnLst>
                <a:cxn ang="0">
                  <a:pos x="connsiteX0" y="connsiteY0"/>
                </a:cxn>
                <a:cxn ang="0">
                  <a:pos x="connsiteX1" y="connsiteY1"/>
                </a:cxn>
              </a:cxnLst>
              <a:rect l="l" t="t" r="r" b="b"/>
              <a:pathLst>
                <a:path w="5537" h="446688">
                  <a:moveTo>
                    <a:pt x="91" y="1682"/>
                  </a:moveTo>
                  <a:lnTo>
                    <a:pt x="91" y="448370"/>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86">
              <a:extLst>
                <a:ext uri="{FF2B5EF4-FFF2-40B4-BE49-F238E27FC236}">
                  <a16:creationId xmlns:a16="http://schemas.microsoft.com/office/drawing/2014/main" id="{204FAB70-B9E4-8242-A7C4-EB0D5E7A83AF}"/>
                </a:ext>
              </a:extLst>
            </p:cNvPr>
            <p:cNvSpPr/>
            <p:nvPr/>
          </p:nvSpPr>
          <p:spPr>
            <a:xfrm flipV="1">
              <a:off x="5340370" y="4599476"/>
              <a:ext cx="5537" cy="446688"/>
            </a:xfrm>
            <a:custGeom>
              <a:avLst/>
              <a:gdLst>
                <a:gd name="connsiteX0" fmla="*/ 112 w 5537"/>
                <a:gd name="connsiteY0" fmla="*/ 1682 h 446688"/>
                <a:gd name="connsiteX1" fmla="*/ 112 w 5537"/>
                <a:gd name="connsiteY1" fmla="*/ 448370 h 446688"/>
              </a:gdLst>
              <a:ahLst/>
              <a:cxnLst>
                <a:cxn ang="0">
                  <a:pos x="connsiteX0" y="connsiteY0"/>
                </a:cxn>
                <a:cxn ang="0">
                  <a:pos x="connsiteX1" y="connsiteY1"/>
                </a:cxn>
              </a:cxnLst>
              <a:rect l="l" t="t" r="r" b="b"/>
              <a:pathLst>
                <a:path w="5537" h="446688">
                  <a:moveTo>
                    <a:pt x="112" y="1682"/>
                  </a:moveTo>
                  <a:lnTo>
                    <a:pt x="112" y="448370"/>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88">
              <a:extLst>
                <a:ext uri="{FF2B5EF4-FFF2-40B4-BE49-F238E27FC236}">
                  <a16:creationId xmlns:a16="http://schemas.microsoft.com/office/drawing/2014/main" id="{FF35A802-A017-154C-A065-01412C18C3D9}"/>
                </a:ext>
              </a:extLst>
            </p:cNvPr>
            <p:cNvSpPr/>
            <p:nvPr/>
          </p:nvSpPr>
          <p:spPr>
            <a:xfrm flipV="1">
              <a:off x="5786945" y="4599476"/>
              <a:ext cx="5537" cy="446688"/>
            </a:xfrm>
            <a:custGeom>
              <a:avLst/>
              <a:gdLst>
                <a:gd name="connsiteX0" fmla="*/ 132 w 5537"/>
                <a:gd name="connsiteY0" fmla="*/ 1682 h 446688"/>
                <a:gd name="connsiteX1" fmla="*/ 132 w 5537"/>
                <a:gd name="connsiteY1" fmla="*/ 448370 h 446688"/>
              </a:gdLst>
              <a:ahLst/>
              <a:cxnLst>
                <a:cxn ang="0">
                  <a:pos x="connsiteX0" y="connsiteY0"/>
                </a:cxn>
                <a:cxn ang="0">
                  <a:pos x="connsiteX1" y="connsiteY1"/>
                </a:cxn>
              </a:cxnLst>
              <a:rect l="l" t="t" r="r" b="b"/>
              <a:pathLst>
                <a:path w="5537" h="446688">
                  <a:moveTo>
                    <a:pt x="132" y="1682"/>
                  </a:moveTo>
                  <a:lnTo>
                    <a:pt x="132" y="448370"/>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90">
              <a:extLst>
                <a:ext uri="{FF2B5EF4-FFF2-40B4-BE49-F238E27FC236}">
                  <a16:creationId xmlns:a16="http://schemas.microsoft.com/office/drawing/2014/main" id="{4EA7AC02-D42E-BF40-AA98-E50D1C4183B1}"/>
                </a:ext>
              </a:extLst>
            </p:cNvPr>
            <p:cNvSpPr/>
            <p:nvPr/>
          </p:nvSpPr>
          <p:spPr>
            <a:xfrm flipV="1">
              <a:off x="6233513" y="4599476"/>
              <a:ext cx="5537" cy="446688"/>
            </a:xfrm>
            <a:custGeom>
              <a:avLst/>
              <a:gdLst>
                <a:gd name="connsiteX0" fmla="*/ 152 w 5537"/>
                <a:gd name="connsiteY0" fmla="*/ 1682 h 446688"/>
                <a:gd name="connsiteX1" fmla="*/ 152 w 5537"/>
                <a:gd name="connsiteY1" fmla="*/ 448370 h 446688"/>
              </a:gdLst>
              <a:ahLst/>
              <a:cxnLst>
                <a:cxn ang="0">
                  <a:pos x="connsiteX0" y="connsiteY0"/>
                </a:cxn>
                <a:cxn ang="0">
                  <a:pos x="connsiteX1" y="connsiteY1"/>
                </a:cxn>
              </a:cxnLst>
              <a:rect l="l" t="t" r="r" b="b"/>
              <a:pathLst>
                <a:path w="5537" h="446688">
                  <a:moveTo>
                    <a:pt x="152" y="1682"/>
                  </a:moveTo>
                  <a:lnTo>
                    <a:pt x="152" y="448370"/>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92">
              <a:extLst>
                <a:ext uri="{FF2B5EF4-FFF2-40B4-BE49-F238E27FC236}">
                  <a16:creationId xmlns:a16="http://schemas.microsoft.com/office/drawing/2014/main" id="{66C894C7-0B18-B44C-A389-5683354D3E1C}"/>
                </a:ext>
              </a:extLst>
            </p:cNvPr>
            <p:cNvSpPr/>
            <p:nvPr/>
          </p:nvSpPr>
          <p:spPr>
            <a:xfrm flipV="1">
              <a:off x="6680080" y="4599476"/>
              <a:ext cx="5537" cy="446688"/>
            </a:xfrm>
            <a:custGeom>
              <a:avLst/>
              <a:gdLst>
                <a:gd name="connsiteX0" fmla="*/ 172 w 5537"/>
                <a:gd name="connsiteY0" fmla="*/ 1682 h 446688"/>
                <a:gd name="connsiteX1" fmla="*/ 172 w 5537"/>
                <a:gd name="connsiteY1" fmla="*/ 448370 h 446688"/>
              </a:gdLst>
              <a:ahLst/>
              <a:cxnLst>
                <a:cxn ang="0">
                  <a:pos x="connsiteX0" y="connsiteY0"/>
                </a:cxn>
                <a:cxn ang="0">
                  <a:pos x="connsiteX1" y="connsiteY1"/>
                </a:cxn>
              </a:cxnLst>
              <a:rect l="l" t="t" r="r" b="b"/>
              <a:pathLst>
                <a:path w="5537" h="446688">
                  <a:moveTo>
                    <a:pt x="172" y="1682"/>
                  </a:moveTo>
                  <a:lnTo>
                    <a:pt x="172" y="448370"/>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94">
              <a:extLst>
                <a:ext uri="{FF2B5EF4-FFF2-40B4-BE49-F238E27FC236}">
                  <a16:creationId xmlns:a16="http://schemas.microsoft.com/office/drawing/2014/main" id="{A891DC97-3CE2-DF49-AD51-C1FEB2BDFCB2}"/>
                </a:ext>
              </a:extLst>
            </p:cNvPr>
            <p:cNvSpPr/>
            <p:nvPr/>
          </p:nvSpPr>
          <p:spPr>
            <a:xfrm flipV="1">
              <a:off x="7126655" y="4599476"/>
              <a:ext cx="5537" cy="446688"/>
            </a:xfrm>
            <a:custGeom>
              <a:avLst/>
              <a:gdLst>
                <a:gd name="connsiteX0" fmla="*/ 192 w 5537"/>
                <a:gd name="connsiteY0" fmla="*/ 1682 h 446688"/>
                <a:gd name="connsiteX1" fmla="*/ 192 w 5537"/>
                <a:gd name="connsiteY1" fmla="*/ 448370 h 446688"/>
              </a:gdLst>
              <a:ahLst/>
              <a:cxnLst>
                <a:cxn ang="0">
                  <a:pos x="connsiteX0" y="connsiteY0"/>
                </a:cxn>
                <a:cxn ang="0">
                  <a:pos x="connsiteX1" y="connsiteY1"/>
                </a:cxn>
              </a:cxnLst>
              <a:rect l="l" t="t" r="r" b="b"/>
              <a:pathLst>
                <a:path w="5537" h="446688">
                  <a:moveTo>
                    <a:pt x="192" y="1682"/>
                  </a:moveTo>
                  <a:lnTo>
                    <a:pt x="192" y="448370"/>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96">
              <a:extLst>
                <a:ext uri="{FF2B5EF4-FFF2-40B4-BE49-F238E27FC236}">
                  <a16:creationId xmlns:a16="http://schemas.microsoft.com/office/drawing/2014/main" id="{4592D660-DAB8-F342-AFEA-60B724C1C09E}"/>
                </a:ext>
              </a:extLst>
            </p:cNvPr>
            <p:cNvSpPr/>
            <p:nvPr/>
          </p:nvSpPr>
          <p:spPr>
            <a:xfrm flipV="1">
              <a:off x="7573201" y="4599476"/>
              <a:ext cx="5537" cy="446688"/>
            </a:xfrm>
            <a:custGeom>
              <a:avLst/>
              <a:gdLst>
                <a:gd name="connsiteX0" fmla="*/ 212 w 5537"/>
                <a:gd name="connsiteY0" fmla="*/ 1682 h 446688"/>
                <a:gd name="connsiteX1" fmla="*/ 212 w 5537"/>
                <a:gd name="connsiteY1" fmla="*/ 448370 h 446688"/>
              </a:gdLst>
              <a:ahLst/>
              <a:cxnLst>
                <a:cxn ang="0">
                  <a:pos x="connsiteX0" y="connsiteY0"/>
                </a:cxn>
                <a:cxn ang="0">
                  <a:pos x="connsiteX1" y="connsiteY1"/>
                </a:cxn>
              </a:cxnLst>
              <a:rect l="l" t="t" r="r" b="b"/>
              <a:pathLst>
                <a:path w="5537" h="446688">
                  <a:moveTo>
                    <a:pt x="212" y="1682"/>
                  </a:moveTo>
                  <a:lnTo>
                    <a:pt x="212" y="448370"/>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98">
              <a:extLst>
                <a:ext uri="{FF2B5EF4-FFF2-40B4-BE49-F238E27FC236}">
                  <a16:creationId xmlns:a16="http://schemas.microsoft.com/office/drawing/2014/main" id="{B2511C96-755B-C845-82F7-EC6BB3705767}"/>
                </a:ext>
              </a:extLst>
            </p:cNvPr>
            <p:cNvSpPr/>
            <p:nvPr/>
          </p:nvSpPr>
          <p:spPr>
            <a:xfrm flipV="1">
              <a:off x="8019769" y="4599476"/>
              <a:ext cx="5537" cy="446688"/>
            </a:xfrm>
            <a:custGeom>
              <a:avLst/>
              <a:gdLst>
                <a:gd name="connsiteX0" fmla="*/ 232 w 5537"/>
                <a:gd name="connsiteY0" fmla="*/ 1682 h 446688"/>
                <a:gd name="connsiteX1" fmla="*/ 232 w 5537"/>
                <a:gd name="connsiteY1" fmla="*/ 448370 h 446688"/>
              </a:gdLst>
              <a:ahLst/>
              <a:cxnLst>
                <a:cxn ang="0">
                  <a:pos x="connsiteX0" y="connsiteY0"/>
                </a:cxn>
                <a:cxn ang="0">
                  <a:pos x="connsiteX1" y="connsiteY1"/>
                </a:cxn>
              </a:cxnLst>
              <a:rect l="l" t="t" r="r" b="b"/>
              <a:pathLst>
                <a:path w="5537" h="446688">
                  <a:moveTo>
                    <a:pt x="232" y="1682"/>
                  </a:moveTo>
                  <a:lnTo>
                    <a:pt x="232" y="448370"/>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02">
              <a:extLst>
                <a:ext uri="{FF2B5EF4-FFF2-40B4-BE49-F238E27FC236}">
                  <a16:creationId xmlns:a16="http://schemas.microsoft.com/office/drawing/2014/main" id="{0D910EA8-F7AC-7540-9065-3C2800BD7047}"/>
                </a:ext>
              </a:extLst>
            </p:cNvPr>
            <p:cNvSpPr/>
            <p:nvPr/>
          </p:nvSpPr>
          <p:spPr>
            <a:xfrm flipV="1">
              <a:off x="8906561" y="4599476"/>
              <a:ext cx="5537" cy="446688"/>
            </a:xfrm>
            <a:custGeom>
              <a:avLst/>
              <a:gdLst>
                <a:gd name="connsiteX0" fmla="*/ 273 w 5537"/>
                <a:gd name="connsiteY0" fmla="*/ 1682 h 446688"/>
                <a:gd name="connsiteX1" fmla="*/ 273 w 5537"/>
                <a:gd name="connsiteY1" fmla="*/ 448370 h 446688"/>
              </a:gdLst>
              <a:ahLst/>
              <a:cxnLst>
                <a:cxn ang="0">
                  <a:pos x="connsiteX0" y="connsiteY0"/>
                </a:cxn>
                <a:cxn ang="0">
                  <a:pos x="connsiteX1" y="connsiteY1"/>
                </a:cxn>
              </a:cxnLst>
              <a:rect l="l" t="t" r="r" b="b"/>
              <a:pathLst>
                <a:path w="5537" h="446688">
                  <a:moveTo>
                    <a:pt x="273" y="1682"/>
                  </a:moveTo>
                  <a:lnTo>
                    <a:pt x="273" y="448370"/>
                  </a:lnTo>
                </a:path>
              </a:pathLst>
            </a:custGeom>
            <a:noFill/>
            <a:ln w="5904" cap="sq">
              <a:solidFill>
                <a:srgbClr val="000000"/>
              </a:solidFill>
              <a:prstDash val="solid"/>
              <a:round/>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620">
              <a:extLst>
                <a:ext uri="{FF2B5EF4-FFF2-40B4-BE49-F238E27FC236}">
                  <a16:creationId xmlns:a16="http://schemas.microsoft.com/office/drawing/2014/main" id="{0BD315EE-301D-0946-B059-2956B3FB5374}"/>
                </a:ext>
              </a:extLst>
            </p:cNvPr>
            <p:cNvSpPr/>
            <p:nvPr/>
          </p:nvSpPr>
          <p:spPr>
            <a:xfrm flipV="1">
              <a:off x="3449096" y="3135156"/>
              <a:ext cx="531628" cy="1944040"/>
            </a:xfrm>
            <a:custGeom>
              <a:avLst/>
              <a:gdLst>
                <a:gd name="connsiteX0" fmla="*/ 38 w 531628"/>
                <a:gd name="connsiteY0" fmla="*/ 1944568 h 1944040"/>
                <a:gd name="connsiteX1" fmla="*/ 531666 w 531628"/>
                <a:gd name="connsiteY1" fmla="*/ 1944568 h 1944040"/>
                <a:gd name="connsiteX2" fmla="*/ 531666 w 531628"/>
                <a:gd name="connsiteY2" fmla="*/ 528 h 1944040"/>
                <a:gd name="connsiteX3" fmla="*/ 38 w 531628"/>
                <a:gd name="connsiteY3" fmla="*/ 528 h 1944040"/>
              </a:gdLst>
              <a:ahLst/>
              <a:cxnLst>
                <a:cxn ang="0">
                  <a:pos x="connsiteX0" y="connsiteY0"/>
                </a:cxn>
                <a:cxn ang="0">
                  <a:pos x="connsiteX1" y="connsiteY1"/>
                </a:cxn>
                <a:cxn ang="0">
                  <a:pos x="connsiteX2" y="connsiteY2"/>
                </a:cxn>
                <a:cxn ang="0">
                  <a:pos x="connsiteX3" y="connsiteY3"/>
                </a:cxn>
              </a:cxnLst>
              <a:rect l="l" t="t" r="r" b="b"/>
              <a:pathLst>
                <a:path w="531628" h="1944040">
                  <a:moveTo>
                    <a:pt x="38" y="1944568"/>
                  </a:moveTo>
                  <a:lnTo>
                    <a:pt x="531666" y="1944568"/>
                  </a:lnTo>
                  <a:lnTo>
                    <a:pt x="531666" y="528"/>
                  </a:lnTo>
                  <a:lnTo>
                    <a:pt x="38" y="528"/>
                  </a:lnTo>
                  <a:close/>
                </a:path>
              </a:pathLst>
            </a:custGeom>
            <a:solidFill>
              <a:srgbClr val="FFFFFF"/>
            </a:solidFill>
            <a:ln w="7380"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正方形/長方形 81">
              <a:extLst>
                <a:ext uri="{FF2B5EF4-FFF2-40B4-BE49-F238E27FC236}">
                  <a16:creationId xmlns:a16="http://schemas.microsoft.com/office/drawing/2014/main" id="{C1DA6BD7-7BB3-4402-8316-8201513FD3E1}"/>
                </a:ext>
              </a:extLst>
            </p:cNvPr>
            <p:cNvSpPr/>
            <p:nvPr/>
          </p:nvSpPr>
          <p:spPr>
            <a:xfrm>
              <a:off x="4531682" y="1219943"/>
              <a:ext cx="5072505" cy="11613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48" name="図 147">
              <a:extLst>
                <a:ext uri="{FF2B5EF4-FFF2-40B4-BE49-F238E27FC236}">
                  <a16:creationId xmlns:a16="http://schemas.microsoft.com/office/drawing/2014/main" id="{A3FB6D4A-4F98-4D75-BF5E-90BD87510B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6094" y="2707056"/>
              <a:ext cx="5301859" cy="424247"/>
            </a:xfrm>
            <a:prstGeom prst="rect">
              <a:avLst/>
            </a:prstGeom>
          </p:spPr>
        </p:pic>
        <p:pic>
          <p:nvPicPr>
            <p:cNvPr id="238" name="図 237">
              <a:extLst>
                <a:ext uri="{FF2B5EF4-FFF2-40B4-BE49-F238E27FC236}">
                  <a16:creationId xmlns:a16="http://schemas.microsoft.com/office/drawing/2014/main" id="{620FE1E8-340E-4575-BEA4-A7A4C2F027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5626" y="4566648"/>
              <a:ext cx="5123635" cy="661949"/>
            </a:xfrm>
            <a:prstGeom prst="rect">
              <a:avLst/>
            </a:prstGeom>
          </p:spPr>
        </p:pic>
        <p:cxnSp>
          <p:nvCxnSpPr>
            <p:cNvPr id="234" name="直線コネクタ 233">
              <a:extLst>
                <a:ext uri="{FF2B5EF4-FFF2-40B4-BE49-F238E27FC236}">
                  <a16:creationId xmlns:a16="http://schemas.microsoft.com/office/drawing/2014/main" id="{834A688B-E5F4-440A-B4C0-8CD9032E0E29}"/>
                </a:ext>
              </a:extLst>
            </p:cNvPr>
            <p:cNvCxnSpPr/>
            <p:nvPr/>
          </p:nvCxnSpPr>
          <p:spPr>
            <a:xfrm>
              <a:off x="4000542" y="5195857"/>
              <a:ext cx="4912369"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39" name="テキスト ボックス 238">
              <a:extLst>
                <a:ext uri="{FF2B5EF4-FFF2-40B4-BE49-F238E27FC236}">
                  <a16:creationId xmlns:a16="http://schemas.microsoft.com/office/drawing/2014/main" id="{CA251BBE-8F85-4910-A252-40F416BCEA8E}"/>
                </a:ext>
              </a:extLst>
            </p:cNvPr>
            <p:cNvSpPr txBox="1"/>
            <p:nvPr/>
          </p:nvSpPr>
          <p:spPr>
            <a:xfrm>
              <a:off x="3898571" y="5191101"/>
              <a:ext cx="5362945" cy="24899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8            16            24            32           40            48           56            64            72            80           88            96</a:t>
              </a:r>
              <a:r>
                <a:rPr kumimoji="1" lang="en-US" altLang="ja-JP" sz="9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    </a:t>
              </a:r>
              <a:endParaRPr kumimoji="1" lang="ja-JP" altLang="en-US" sz="9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240" name="テキスト ボックス 239">
              <a:extLst>
                <a:ext uri="{FF2B5EF4-FFF2-40B4-BE49-F238E27FC236}">
                  <a16:creationId xmlns:a16="http://schemas.microsoft.com/office/drawing/2014/main" id="{6AE26F41-AADC-40A3-86C9-928F7232BF92}"/>
                </a:ext>
              </a:extLst>
            </p:cNvPr>
            <p:cNvSpPr txBox="1"/>
            <p:nvPr/>
          </p:nvSpPr>
          <p:spPr>
            <a:xfrm>
              <a:off x="6206853" y="5426537"/>
              <a:ext cx="882202" cy="23654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825"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Time t [steps]</a:t>
              </a:r>
              <a:endParaRPr kumimoji="1" lang="ja-JP" altLang="en-US" sz="825"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pic>
          <p:nvPicPr>
            <p:cNvPr id="3" name="図 2" descr="食品 が含まれている画像&#10;&#10;自動的に生成された説明">
              <a:extLst>
                <a:ext uri="{FF2B5EF4-FFF2-40B4-BE49-F238E27FC236}">
                  <a16:creationId xmlns:a16="http://schemas.microsoft.com/office/drawing/2014/main" id="{99E8D49A-47D8-4735-B6C4-0EC7F78B1E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8662" y="1852408"/>
              <a:ext cx="438050" cy="422407"/>
            </a:xfrm>
            <a:prstGeom prst="rect">
              <a:avLst/>
            </a:prstGeom>
          </p:spPr>
        </p:pic>
        <p:pic>
          <p:nvPicPr>
            <p:cNvPr id="5" name="図 4" descr="食品 が含まれている画像&#10;&#10;自動的に生成された説明">
              <a:extLst>
                <a:ext uri="{FF2B5EF4-FFF2-40B4-BE49-F238E27FC236}">
                  <a16:creationId xmlns:a16="http://schemas.microsoft.com/office/drawing/2014/main" id="{F9776162-2D1F-4355-9E95-2D1D32D1EB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91790" y="1863269"/>
              <a:ext cx="445874" cy="414584"/>
            </a:xfrm>
            <a:prstGeom prst="rect">
              <a:avLst/>
            </a:prstGeom>
          </p:spPr>
        </p:pic>
        <p:pic>
          <p:nvPicPr>
            <p:cNvPr id="9" name="図 8" descr="食品 が含まれている画像&#10;&#10;自動的に生成された説明">
              <a:extLst>
                <a:ext uri="{FF2B5EF4-FFF2-40B4-BE49-F238E27FC236}">
                  <a16:creationId xmlns:a16="http://schemas.microsoft.com/office/drawing/2014/main" id="{4BD7B047-A5F3-4EAD-BF5E-D6CC90ABAA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31430" y="1866209"/>
              <a:ext cx="453695" cy="414584"/>
            </a:xfrm>
            <a:prstGeom prst="rect">
              <a:avLst/>
            </a:prstGeom>
          </p:spPr>
        </p:pic>
        <p:pic>
          <p:nvPicPr>
            <p:cNvPr id="961" name="図 960" descr="食品 が含まれている画像&#10;&#10;自動的に生成された説明">
              <a:extLst>
                <a:ext uri="{FF2B5EF4-FFF2-40B4-BE49-F238E27FC236}">
                  <a16:creationId xmlns:a16="http://schemas.microsoft.com/office/drawing/2014/main" id="{51890CF8-FF0D-475D-B03C-4E5605B8B3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68692" y="1870108"/>
              <a:ext cx="438051" cy="414584"/>
            </a:xfrm>
            <a:prstGeom prst="rect">
              <a:avLst/>
            </a:prstGeom>
          </p:spPr>
        </p:pic>
        <p:pic>
          <p:nvPicPr>
            <p:cNvPr id="963" name="図 962" descr="食品 が含まれている画像&#10;&#10;自動的に生成された説明">
              <a:extLst>
                <a:ext uri="{FF2B5EF4-FFF2-40B4-BE49-F238E27FC236}">
                  <a16:creationId xmlns:a16="http://schemas.microsoft.com/office/drawing/2014/main" id="{36FBE799-A6F6-4D2C-A8C0-521EB3A19B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06244" y="1870108"/>
              <a:ext cx="430228" cy="414584"/>
            </a:xfrm>
            <a:prstGeom prst="rect">
              <a:avLst/>
            </a:prstGeom>
          </p:spPr>
        </p:pic>
        <p:pic>
          <p:nvPicPr>
            <p:cNvPr id="965" name="図 964" descr="食品 が含まれている画像&#10;&#10;自動的に生成された説明">
              <a:extLst>
                <a:ext uri="{FF2B5EF4-FFF2-40B4-BE49-F238E27FC236}">
                  <a16:creationId xmlns:a16="http://schemas.microsoft.com/office/drawing/2014/main" id="{1A5A1A76-810A-4C23-A071-7E0AFBC1B9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33372" y="1866196"/>
              <a:ext cx="438050" cy="422407"/>
            </a:xfrm>
            <a:prstGeom prst="rect">
              <a:avLst/>
            </a:prstGeom>
          </p:spPr>
        </p:pic>
        <p:pic>
          <p:nvPicPr>
            <p:cNvPr id="967" name="図 966" descr="モニター, 食品, テレビ が含まれている画像&#10;&#10;自動的に生成された説明">
              <a:extLst>
                <a:ext uri="{FF2B5EF4-FFF2-40B4-BE49-F238E27FC236}">
                  <a16:creationId xmlns:a16="http://schemas.microsoft.com/office/drawing/2014/main" id="{1BB573B9-B19E-4921-9376-BCE79735CBA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69519" y="1870107"/>
              <a:ext cx="445874" cy="414584"/>
            </a:xfrm>
            <a:prstGeom prst="rect">
              <a:avLst/>
            </a:prstGeom>
          </p:spPr>
        </p:pic>
        <p:pic>
          <p:nvPicPr>
            <p:cNvPr id="969" name="図 968" descr="モニター, 食品, 持つ が含まれている画像&#10;&#10;自動的に生成された説明">
              <a:extLst>
                <a:ext uri="{FF2B5EF4-FFF2-40B4-BE49-F238E27FC236}">
                  <a16:creationId xmlns:a16="http://schemas.microsoft.com/office/drawing/2014/main" id="{DE6597F8-8573-4281-84C2-764A8CE88D6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03441" y="1866207"/>
              <a:ext cx="438051" cy="414584"/>
            </a:xfrm>
            <a:prstGeom prst="rect">
              <a:avLst/>
            </a:prstGeom>
          </p:spPr>
        </p:pic>
        <p:sp>
          <p:nvSpPr>
            <p:cNvPr id="129" name="Freeform 239">
              <a:extLst>
                <a:ext uri="{FF2B5EF4-FFF2-40B4-BE49-F238E27FC236}">
                  <a16:creationId xmlns:a16="http://schemas.microsoft.com/office/drawing/2014/main" id="{0C4C7298-C867-4410-B099-09991F2BB9EB}"/>
                </a:ext>
              </a:extLst>
            </p:cNvPr>
            <p:cNvSpPr/>
            <p:nvPr/>
          </p:nvSpPr>
          <p:spPr>
            <a:xfrm rot="3173711">
              <a:off x="6100818" y="2311024"/>
              <a:ext cx="290376" cy="391075"/>
            </a:xfrm>
            <a:custGeom>
              <a:avLst/>
              <a:gdLst>
                <a:gd name="connsiteX0" fmla="*/ 806661 w 806502"/>
                <a:gd name="connsiteY0" fmla="*/ 440496 h 440425"/>
                <a:gd name="connsiteX1" fmla="*/ 158 w 806502"/>
                <a:gd name="connsiteY1" fmla="*/ 71 h 440425"/>
              </a:gdLst>
              <a:ahLst/>
              <a:cxnLst>
                <a:cxn ang="0">
                  <a:pos x="connsiteX0" y="connsiteY0"/>
                </a:cxn>
                <a:cxn ang="0">
                  <a:pos x="connsiteX1" y="connsiteY1"/>
                </a:cxn>
              </a:cxnLst>
              <a:rect l="l" t="t" r="r" b="b"/>
              <a:pathLst>
                <a:path w="806502" h="440425">
                  <a:moveTo>
                    <a:pt x="806661" y="440496"/>
                  </a:moveTo>
                  <a:lnTo>
                    <a:pt x="158" y="71"/>
                  </a:lnTo>
                </a:path>
              </a:pathLst>
            </a:custGeom>
            <a:noFill/>
            <a:ln w="19050" cap="flat">
              <a:solidFill>
                <a:srgbClr val="C33D47"/>
              </a:solidFill>
              <a:prstDash val="sysDot"/>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239">
              <a:extLst>
                <a:ext uri="{FF2B5EF4-FFF2-40B4-BE49-F238E27FC236}">
                  <a16:creationId xmlns:a16="http://schemas.microsoft.com/office/drawing/2014/main" id="{4DFB760A-FD8B-4D42-801A-B02D4E348F14}"/>
                </a:ext>
              </a:extLst>
            </p:cNvPr>
            <p:cNvSpPr/>
            <p:nvPr/>
          </p:nvSpPr>
          <p:spPr>
            <a:xfrm rot="1691410" flipV="1">
              <a:off x="2893688" y="2211949"/>
              <a:ext cx="2009767" cy="545452"/>
            </a:xfrm>
            <a:custGeom>
              <a:avLst/>
              <a:gdLst>
                <a:gd name="connsiteX0" fmla="*/ 806661 w 806502"/>
                <a:gd name="connsiteY0" fmla="*/ 440496 h 440425"/>
                <a:gd name="connsiteX1" fmla="*/ 158 w 806502"/>
                <a:gd name="connsiteY1" fmla="*/ 71 h 440425"/>
              </a:gdLst>
              <a:ahLst/>
              <a:cxnLst>
                <a:cxn ang="0">
                  <a:pos x="connsiteX0" y="connsiteY0"/>
                </a:cxn>
                <a:cxn ang="0">
                  <a:pos x="connsiteX1" y="connsiteY1"/>
                </a:cxn>
              </a:cxnLst>
              <a:rect l="l" t="t" r="r" b="b"/>
              <a:pathLst>
                <a:path w="806502" h="440425">
                  <a:moveTo>
                    <a:pt x="806661" y="440496"/>
                  </a:moveTo>
                  <a:lnTo>
                    <a:pt x="158" y="71"/>
                  </a:lnTo>
                </a:path>
              </a:pathLst>
            </a:custGeom>
            <a:noFill/>
            <a:ln w="19050" cap="flat">
              <a:solidFill>
                <a:srgbClr val="C33D47"/>
              </a:solidFill>
              <a:prstDash val="sysDot"/>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71" name="図 970">
              <a:extLst>
                <a:ext uri="{FF2B5EF4-FFF2-40B4-BE49-F238E27FC236}">
                  <a16:creationId xmlns:a16="http://schemas.microsoft.com/office/drawing/2014/main" id="{B22984AC-B206-455C-B60B-EDA783C5CEB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26915" y="1870301"/>
              <a:ext cx="439200" cy="431214"/>
            </a:xfrm>
            <a:prstGeom prst="rect">
              <a:avLst/>
            </a:prstGeom>
          </p:spPr>
        </p:pic>
        <p:pic>
          <p:nvPicPr>
            <p:cNvPr id="973" name="図 972" descr="食品 が含まれている画像&#10;&#10;自動的に生成された説明">
              <a:extLst>
                <a:ext uri="{FF2B5EF4-FFF2-40B4-BE49-F238E27FC236}">
                  <a16:creationId xmlns:a16="http://schemas.microsoft.com/office/drawing/2014/main" id="{11212DBC-48C1-4307-81F8-9F14AA40AA4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45225" y="1873634"/>
              <a:ext cx="439200" cy="416084"/>
            </a:xfrm>
            <a:prstGeom prst="rect">
              <a:avLst/>
            </a:prstGeom>
          </p:spPr>
        </p:pic>
        <p:pic>
          <p:nvPicPr>
            <p:cNvPr id="975" name="図 974" descr="食品 が含まれている画像&#10;&#10;自動的に生成された説明">
              <a:extLst>
                <a:ext uri="{FF2B5EF4-FFF2-40B4-BE49-F238E27FC236}">
                  <a16:creationId xmlns:a16="http://schemas.microsoft.com/office/drawing/2014/main" id="{B1FF37F7-9569-4A85-B29D-6AB101FD0DA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575339" y="1882979"/>
              <a:ext cx="439200" cy="408379"/>
            </a:xfrm>
            <a:prstGeom prst="rect">
              <a:avLst/>
            </a:prstGeom>
          </p:spPr>
        </p:pic>
        <p:pic>
          <p:nvPicPr>
            <p:cNvPr id="977" name="図 976" descr="食品 が含まれている画像&#10;&#10;自動的に生成された説明">
              <a:extLst>
                <a:ext uri="{FF2B5EF4-FFF2-40B4-BE49-F238E27FC236}">
                  <a16:creationId xmlns:a16="http://schemas.microsoft.com/office/drawing/2014/main" id="{25433367-B035-4FD5-A41F-EACCD274705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12775" y="1876696"/>
              <a:ext cx="439200" cy="423515"/>
            </a:xfrm>
            <a:prstGeom prst="rect">
              <a:avLst/>
            </a:prstGeom>
          </p:spPr>
        </p:pic>
        <p:pic>
          <p:nvPicPr>
            <p:cNvPr id="979" name="図 978" descr="食品 が含まれている画像&#10;&#10;自動的に生成された説明">
              <a:extLst>
                <a:ext uri="{FF2B5EF4-FFF2-40B4-BE49-F238E27FC236}">
                  <a16:creationId xmlns:a16="http://schemas.microsoft.com/office/drawing/2014/main" id="{9B324AFD-2832-44C3-9D1D-E802499957B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41461" y="1864455"/>
              <a:ext cx="439200" cy="431495"/>
            </a:xfrm>
            <a:prstGeom prst="rect">
              <a:avLst/>
            </a:prstGeom>
          </p:spPr>
        </p:pic>
        <p:pic>
          <p:nvPicPr>
            <p:cNvPr id="981" name="図 980" descr="食品 が含まれている画像&#10;&#10;自動的に生成された説明">
              <a:extLst>
                <a:ext uri="{FF2B5EF4-FFF2-40B4-BE49-F238E27FC236}">
                  <a16:creationId xmlns:a16="http://schemas.microsoft.com/office/drawing/2014/main" id="{04B19DB4-D898-4EA0-B3FB-CA30FF09206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863856" y="1868669"/>
              <a:ext cx="439200" cy="431495"/>
            </a:xfrm>
            <a:prstGeom prst="rect">
              <a:avLst/>
            </a:prstGeom>
          </p:spPr>
        </p:pic>
        <p:pic>
          <p:nvPicPr>
            <p:cNvPr id="988" name="図 987" descr="黒い背景と白い文字&#10;&#10;自動的に生成された説明">
              <a:extLst>
                <a:ext uri="{FF2B5EF4-FFF2-40B4-BE49-F238E27FC236}">
                  <a16:creationId xmlns:a16="http://schemas.microsoft.com/office/drawing/2014/main" id="{53E12FFB-5874-4A06-A2A4-C8B1291645C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294781" y="1869105"/>
              <a:ext cx="455584" cy="432418"/>
            </a:xfrm>
            <a:prstGeom prst="rect">
              <a:avLst/>
            </a:prstGeom>
          </p:spPr>
        </p:pic>
        <p:pic>
          <p:nvPicPr>
            <p:cNvPr id="84" name="図 83" descr="モニター, 食品 が含まれている画像&#10;&#10;自動的に生成された説明">
              <a:extLst>
                <a:ext uri="{FF2B5EF4-FFF2-40B4-BE49-F238E27FC236}">
                  <a16:creationId xmlns:a16="http://schemas.microsoft.com/office/drawing/2014/main" id="{4F98408A-1E96-48D3-9FC9-B0547D427B6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730778" y="1871431"/>
              <a:ext cx="439200" cy="424056"/>
            </a:xfrm>
            <a:prstGeom prst="rect">
              <a:avLst/>
            </a:prstGeom>
          </p:spPr>
        </p:pic>
        <p:sp>
          <p:nvSpPr>
            <p:cNvPr id="1046" name="Freeform 239">
              <a:extLst>
                <a:ext uri="{FF2B5EF4-FFF2-40B4-BE49-F238E27FC236}">
                  <a16:creationId xmlns:a16="http://schemas.microsoft.com/office/drawing/2014/main" id="{B993594C-6BE2-4D55-B55B-F69E8449A45A}"/>
                </a:ext>
              </a:extLst>
            </p:cNvPr>
            <p:cNvSpPr/>
            <p:nvPr/>
          </p:nvSpPr>
          <p:spPr>
            <a:xfrm rot="5821407">
              <a:off x="9196563" y="1906215"/>
              <a:ext cx="603511" cy="1190599"/>
            </a:xfrm>
            <a:custGeom>
              <a:avLst/>
              <a:gdLst>
                <a:gd name="connsiteX0" fmla="*/ 806661 w 806502"/>
                <a:gd name="connsiteY0" fmla="*/ 440496 h 440425"/>
                <a:gd name="connsiteX1" fmla="*/ 158 w 806502"/>
                <a:gd name="connsiteY1" fmla="*/ 71 h 440425"/>
              </a:gdLst>
              <a:ahLst/>
              <a:cxnLst>
                <a:cxn ang="0">
                  <a:pos x="connsiteX0" y="connsiteY0"/>
                </a:cxn>
                <a:cxn ang="0">
                  <a:pos x="connsiteX1" y="connsiteY1"/>
                </a:cxn>
              </a:cxnLst>
              <a:rect l="l" t="t" r="r" b="b"/>
              <a:pathLst>
                <a:path w="806502" h="440425">
                  <a:moveTo>
                    <a:pt x="806661" y="440496"/>
                  </a:moveTo>
                  <a:lnTo>
                    <a:pt x="158" y="71"/>
                  </a:lnTo>
                </a:path>
              </a:pathLst>
            </a:custGeom>
            <a:noFill/>
            <a:ln w="19050" cap="flat">
              <a:solidFill>
                <a:srgbClr val="C33D47"/>
              </a:solidFill>
              <a:prstDash val="sysDot"/>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239">
              <a:extLst>
                <a:ext uri="{FF2B5EF4-FFF2-40B4-BE49-F238E27FC236}">
                  <a16:creationId xmlns:a16="http://schemas.microsoft.com/office/drawing/2014/main" id="{74E1D938-D4B3-4E74-8E29-4CD831A57054}"/>
                </a:ext>
              </a:extLst>
            </p:cNvPr>
            <p:cNvSpPr/>
            <p:nvPr/>
          </p:nvSpPr>
          <p:spPr>
            <a:xfrm rot="3173711" flipV="1">
              <a:off x="6753048" y="2285345"/>
              <a:ext cx="870642" cy="432277"/>
            </a:xfrm>
            <a:custGeom>
              <a:avLst/>
              <a:gdLst>
                <a:gd name="connsiteX0" fmla="*/ 806661 w 806502"/>
                <a:gd name="connsiteY0" fmla="*/ 440496 h 440425"/>
                <a:gd name="connsiteX1" fmla="*/ 158 w 806502"/>
                <a:gd name="connsiteY1" fmla="*/ 71 h 440425"/>
              </a:gdLst>
              <a:ahLst/>
              <a:cxnLst>
                <a:cxn ang="0">
                  <a:pos x="connsiteX0" y="connsiteY0"/>
                </a:cxn>
                <a:cxn ang="0">
                  <a:pos x="connsiteX1" y="connsiteY1"/>
                </a:cxn>
              </a:cxnLst>
              <a:rect l="l" t="t" r="r" b="b"/>
              <a:pathLst>
                <a:path w="806502" h="440425">
                  <a:moveTo>
                    <a:pt x="806661" y="440496"/>
                  </a:moveTo>
                  <a:lnTo>
                    <a:pt x="158" y="71"/>
                  </a:lnTo>
                </a:path>
              </a:pathLst>
            </a:custGeom>
            <a:noFill/>
            <a:ln w="19050" cap="flat">
              <a:solidFill>
                <a:srgbClr val="C33D47"/>
              </a:solidFill>
              <a:prstDash val="sysDot"/>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JP"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テキスト ボックス 3">
              <a:extLst>
                <a:ext uri="{FF2B5EF4-FFF2-40B4-BE49-F238E27FC236}">
                  <a16:creationId xmlns:a16="http://schemas.microsoft.com/office/drawing/2014/main" id="{9809C448-BEBB-4077-BBFA-F0F9EE66095D}"/>
                </a:ext>
              </a:extLst>
            </p:cNvPr>
            <p:cNvSpPr txBox="1"/>
            <p:nvPr/>
          </p:nvSpPr>
          <p:spPr>
            <a:xfrm>
              <a:off x="4001555" y="2243028"/>
              <a:ext cx="1807284" cy="23654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825"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Temporal zooming in of VWM-2</a:t>
              </a:r>
              <a:endParaRPr kumimoji="1" lang="ja-JP" altLang="en-US" sz="825"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D12ECE14-8FCD-499D-A8EB-A34C8BA92F52}"/>
                </a:ext>
              </a:extLst>
            </p:cNvPr>
            <p:cNvSpPr txBox="1"/>
            <p:nvPr/>
          </p:nvSpPr>
          <p:spPr>
            <a:xfrm>
              <a:off x="3101432" y="2787672"/>
              <a:ext cx="752516" cy="29879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VWM-2</a:t>
              </a:r>
              <a:endPar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116" name="テキスト ボックス 115">
              <a:extLst>
                <a:ext uri="{FF2B5EF4-FFF2-40B4-BE49-F238E27FC236}">
                  <a16:creationId xmlns:a16="http://schemas.microsoft.com/office/drawing/2014/main" id="{81607761-C3C9-442A-92AC-246DB212B9F3}"/>
                </a:ext>
              </a:extLst>
            </p:cNvPr>
            <p:cNvSpPr txBox="1"/>
            <p:nvPr/>
          </p:nvSpPr>
          <p:spPr>
            <a:xfrm>
              <a:off x="3093642" y="3272573"/>
              <a:ext cx="752516" cy="29879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VWM-1</a:t>
              </a:r>
              <a:endPar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117" name="テキスト ボックス 116">
              <a:extLst>
                <a:ext uri="{FF2B5EF4-FFF2-40B4-BE49-F238E27FC236}">
                  <a16:creationId xmlns:a16="http://schemas.microsoft.com/office/drawing/2014/main" id="{B35EB02D-F12F-43F9-8428-96626D3C6FEA}"/>
                </a:ext>
              </a:extLst>
            </p:cNvPr>
            <p:cNvSpPr txBox="1"/>
            <p:nvPr/>
          </p:nvSpPr>
          <p:spPr>
            <a:xfrm>
              <a:off x="2899038" y="3713683"/>
              <a:ext cx="1017073" cy="29879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Generation</a:t>
              </a:r>
              <a:endPar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80" name="テキスト ボックス 79">
              <a:extLst>
                <a:ext uri="{FF2B5EF4-FFF2-40B4-BE49-F238E27FC236}">
                  <a16:creationId xmlns:a16="http://schemas.microsoft.com/office/drawing/2014/main" id="{0608944C-2038-4757-AA96-4867116BD27C}"/>
                </a:ext>
              </a:extLst>
            </p:cNvPr>
            <p:cNvSpPr txBox="1"/>
            <p:nvPr/>
          </p:nvSpPr>
          <p:spPr>
            <a:xfrm>
              <a:off x="2855844" y="4174132"/>
              <a:ext cx="1129466" cy="29879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Ground truth</a:t>
              </a:r>
              <a:endPar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86" name="テキスト ボックス 85">
              <a:extLst>
                <a:ext uri="{FF2B5EF4-FFF2-40B4-BE49-F238E27FC236}">
                  <a16:creationId xmlns:a16="http://schemas.microsoft.com/office/drawing/2014/main" id="{AE47345F-9D76-4CED-851F-40BD70254492}"/>
                </a:ext>
              </a:extLst>
            </p:cNvPr>
            <p:cNvSpPr txBox="1"/>
            <p:nvPr/>
          </p:nvSpPr>
          <p:spPr>
            <a:xfrm>
              <a:off x="2790988" y="4789114"/>
              <a:ext cx="1264338" cy="29879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Proprioception</a:t>
              </a:r>
              <a:endPar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121" name="テキスト ボックス 120">
              <a:extLst>
                <a:ext uri="{FF2B5EF4-FFF2-40B4-BE49-F238E27FC236}">
                  <a16:creationId xmlns:a16="http://schemas.microsoft.com/office/drawing/2014/main" id="{BE10469C-5B01-4C4E-90D1-7C03D7B16A0B}"/>
                </a:ext>
              </a:extLst>
            </p:cNvPr>
            <p:cNvSpPr txBox="1"/>
            <p:nvPr/>
          </p:nvSpPr>
          <p:spPr>
            <a:xfrm>
              <a:off x="7162405" y="2257876"/>
              <a:ext cx="1807284" cy="23654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825"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Temporal zooming in of VWM-2</a:t>
              </a:r>
              <a:endParaRPr kumimoji="1" lang="ja-JP" altLang="en-US" sz="825"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grpSp>
      <p:sp>
        <p:nvSpPr>
          <p:cNvPr id="120" name="タイトル 1">
            <a:extLst>
              <a:ext uri="{FF2B5EF4-FFF2-40B4-BE49-F238E27FC236}">
                <a16:creationId xmlns:a16="http://schemas.microsoft.com/office/drawing/2014/main" id="{253E7F28-BAED-440F-A552-43719ADA2FC7}"/>
              </a:ext>
            </a:extLst>
          </p:cNvPr>
          <p:cNvSpPr txBox="1">
            <a:spLocks/>
          </p:cNvSpPr>
          <p:nvPr/>
        </p:nvSpPr>
        <p:spPr bwMode="auto">
          <a:xfrm>
            <a:off x="1775520" y="119988"/>
            <a:ext cx="8640960" cy="8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3200" b="0" i="0" u="none" strike="noStrike" kern="0" cap="none" spc="0" normalizeH="0" baseline="0" noProof="0" dirty="0">
                <a:ln>
                  <a:noFill/>
                </a:ln>
                <a:solidFill>
                  <a:srgbClr val="000000"/>
                </a:solidFill>
                <a:effectLst/>
                <a:uLnTx/>
                <a:uFillTx/>
                <a:latin typeface="Arial"/>
                <a:ea typeface="ＭＳ Ｐゴシック"/>
                <a:cs typeface="+mj-cs"/>
              </a:rPr>
              <a:t>Unlearned orange color object case</a:t>
            </a:r>
            <a:endParaRPr kumimoji="1" lang="ja-JP" altLang="en-US" sz="3200" b="0" i="0" u="none" strike="noStrike" kern="0" cap="none" spc="0" normalizeH="0" baseline="0" noProof="0" dirty="0">
              <a:ln>
                <a:noFill/>
              </a:ln>
              <a:solidFill>
                <a:srgbClr val="000000"/>
              </a:solidFill>
              <a:effectLst/>
              <a:uLnTx/>
              <a:uFillTx/>
              <a:latin typeface="Arial"/>
              <a:ea typeface="ＭＳ Ｐゴシック"/>
              <a:cs typeface="+mj-cs"/>
            </a:endParaRPr>
          </a:p>
        </p:txBody>
      </p:sp>
      <p:grpSp>
        <p:nvGrpSpPr>
          <p:cNvPr id="96" name="グループ化 95">
            <a:extLst>
              <a:ext uri="{FF2B5EF4-FFF2-40B4-BE49-F238E27FC236}">
                <a16:creationId xmlns:a16="http://schemas.microsoft.com/office/drawing/2014/main" id="{9009383B-4D31-4702-A981-B55F6779D0B6}"/>
              </a:ext>
            </a:extLst>
          </p:cNvPr>
          <p:cNvGrpSpPr/>
          <p:nvPr/>
        </p:nvGrpSpPr>
        <p:grpSpPr>
          <a:xfrm>
            <a:off x="2334634" y="3311327"/>
            <a:ext cx="2598879" cy="1466887"/>
            <a:chOff x="810633" y="3311326"/>
            <a:chExt cx="2598879" cy="1466887"/>
          </a:xfrm>
        </p:grpSpPr>
        <p:sp>
          <p:nvSpPr>
            <p:cNvPr id="2" name="正方形/長方形 1">
              <a:extLst>
                <a:ext uri="{FF2B5EF4-FFF2-40B4-BE49-F238E27FC236}">
                  <a16:creationId xmlns:a16="http://schemas.microsoft.com/office/drawing/2014/main" id="{9654537E-5B7F-46C3-9644-ED2F26D84C33}"/>
                </a:ext>
              </a:extLst>
            </p:cNvPr>
            <p:cNvSpPr/>
            <p:nvPr/>
          </p:nvSpPr>
          <p:spPr>
            <a:xfrm>
              <a:off x="2579040" y="3311326"/>
              <a:ext cx="830472" cy="3775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92" name="直線コネクタ 91">
              <a:extLst>
                <a:ext uri="{FF2B5EF4-FFF2-40B4-BE49-F238E27FC236}">
                  <a16:creationId xmlns:a16="http://schemas.microsoft.com/office/drawing/2014/main" id="{5BF215E9-EEFF-4759-9C43-5B42657FCE15}"/>
                </a:ext>
              </a:extLst>
            </p:cNvPr>
            <p:cNvCxnSpPr>
              <a:cxnSpLocks/>
            </p:cNvCxnSpPr>
            <p:nvPr/>
          </p:nvCxnSpPr>
          <p:spPr>
            <a:xfrm flipV="1">
              <a:off x="1843929" y="3765597"/>
              <a:ext cx="995081" cy="708059"/>
            </a:xfrm>
            <a:prstGeom prst="line">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4" name="テキスト ボックス 93">
              <a:extLst>
                <a:ext uri="{FF2B5EF4-FFF2-40B4-BE49-F238E27FC236}">
                  <a16:creationId xmlns:a16="http://schemas.microsoft.com/office/drawing/2014/main" id="{9E00AE2A-FF01-4B7F-9CE0-67655ED75C64}"/>
                </a:ext>
              </a:extLst>
            </p:cNvPr>
            <p:cNvSpPr txBox="1"/>
            <p:nvPr/>
          </p:nvSpPr>
          <p:spPr>
            <a:xfrm>
              <a:off x="810633" y="4470436"/>
              <a:ext cx="206659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Arial" panose="020B0604020202020204" pitchFamily="34" charset="0"/>
                  <a:ea typeface="游ゴシック" panose="020B0400000000000000" pitchFamily="50" charset="-128"/>
                  <a:cs typeface="Arial" panose="020B0604020202020204" pitchFamily="34" charset="0"/>
                </a:rPr>
                <a:t>Blue object is occluded.</a:t>
              </a:r>
              <a:endParaRPr kumimoji="1" lang="ja-JP" altLang="en-US" sz="1400" b="0" i="0" u="none" strike="noStrike" kern="1200" cap="none" spc="0" normalizeH="0" baseline="0" noProof="0" dirty="0">
                <a:ln>
                  <a:noFill/>
                </a:ln>
                <a:solidFill>
                  <a:srgbClr val="FF0000"/>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grpSp>
      <p:sp>
        <p:nvSpPr>
          <p:cNvPr id="126" name="正方形/長方形 125">
            <a:extLst>
              <a:ext uri="{FF2B5EF4-FFF2-40B4-BE49-F238E27FC236}">
                <a16:creationId xmlns:a16="http://schemas.microsoft.com/office/drawing/2014/main" id="{A5B53F39-CF77-4127-A8C2-3D00FD859967}"/>
              </a:ext>
            </a:extLst>
          </p:cNvPr>
          <p:cNvSpPr/>
          <p:nvPr/>
        </p:nvSpPr>
        <p:spPr>
          <a:xfrm>
            <a:off x="4094502" y="2412043"/>
            <a:ext cx="830472" cy="377537"/>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5" name="正方形/長方形 134">
            <a:extLst>
              <a:ext uri="{FF2B5EF4-FFF2-40B4-BE49-F238E27FC236}">
                <a16:creationId xmlns:a16="http://schemas.microsoft.com/office/drawing/2014/main" id="{F80F2BC3-2D54-4340-9372-83D130F09380}"/>
              </a:ext>
            </a:extLst>
          </p:cNvPr>
          <p:cNvSpPr/>
          <p:nvPr/>
        </p:nvSpPr>
        <p:spPr>
          <a:xfrm>
            <a:off x="3688557" y="2416559"/>
            <a:ext cx="2040627" cy="377537"/>
          </a:xfrm>
          <a:prstGeom prst="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6" name="正方形/長方形 135">
            <a:extLst>
              <a:ext uri="{FF2B5EF4-FFF2-40B4-BE49-F238E27FC236}">
                <a16:creationId xmlns:a16="http://schemas.microsoft.com/office/drawing/2014/main" id="{0FA020D2-46ED-43CC-B217-4639B759D632}"/>
              </a:ext>
            </a:extLst>
          </p:cNvPr>
          <p:cNvSpPr/>
          <p:nvPr/>
        </p:nvSpPr>
        <p:spPr>
          <a:xfrm>
            <a:off x="5771759" y="2422286"/>
            <a:ext cx="2831882" cy="377537"/>
          </a:xfrm>
          <a:prstGeom prst="rect">
            <a:avLst/>
          </a:pr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7" name="テキスト ボックス 106">
            <a:extLst>
              <a:ext uri="{FF2B5EF4-FFF2-40B4-BE49-F238E27FC236}">
                <a16:creationId xmlns:a16="http://schemas.microsoft.com/office/drawing/2014/main" id="{AE8C59DD-E35D-4046-914B-3CEAA7A3DD4F}"/>
              </a:ext>
            </a:extLst>
          </p:cNvPr>
          <p:cNvSpPr txBox="1"/>
          <p:nvPr/>
        </p:nvSpPr>
        <p:spPr>
          <a:xfrm>
            <a:off x="8724600" y="2439565"/>
            <a:ext cx="181171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Arial" panose="020B0604020202020204" pitchFamily="34" charset="0"/>
                <a:ea typeface="游ゴシック" panose="020B0400000000000000" pitchFamily="50" charset="-128"/>
                <a:cs typeface="Arial" panose="020B0604020202020204" pitchFamily="34" charset="0"/>
              </a:rPr>
              <a:t>Subgoal chunking</a:t>
            </a:r>
            <a:endParaRPr kumimoji="1" lang="ja-JP" altLang="en-US" sz="1600" b="0" i="0" u="none" strike="noStrike" kern="1200" cap="none" spc="0" normalizeH="0" baseline="0" noProof="0" dirty="0">
              <a:ln>
                <a:noFill/>
              </a:ln>
              <a:solidFill>
                <a:srgbClr val="FF0000"/>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139" name="コンテンツ プレースホルダー 2">
            <a:extLst>
              <a:ext uri="{FF2B5EF4-FFF2-40B4-BE49-F238E27FC236}">
                <a16:creationId xmlns:a16="http://schemas.microsoft.com/office/drawing/2014/main" id="{A68367BD-7ED7-4D43-BECB-1A2FABF30C57}"/>
              </a:ext>
            </a:extLst>
          </p:cNvPr>
          <p:cNvSpPr txBox="1">
            <a:spLocks/>
          </p:cNvSpPr>
          <p:nvPr/>
        </p:nvSpPr>
        <p:spPr bwMode="auto">
          <a:xfrm>
            <a:off x="2186028" y="5098445"/>
            <a:ext cx="8467998" cy="1355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Object permanency</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Subgoal chunking</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Content agnostic information processing in the higher-order cognition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Dealing with unlearned objects (OOD generalization) </a:t>
            </a:r>
            <a:endParaRPr kumimoji="1" lang="ja-JP" altLang="en-US" sz="16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90" name="正方形/長方形 89">
            <a:extLst>
              <a:ext uri="{FF2B5EF4-FFF2-40B4-BE49-F238E27FC236}">
                <a16:creationId xmlns:a16="http://schemas.microsoft.com/office/drawing/2014/main" id="{96B74C06-691A-4740-8E57-5499C7C23BA7}"/>
              </a:ext>
            </a:extLst>
          </p:cNvPr>
          <p:cNvSpPr/>
          <p:nvPr/>
        </p:nvSpPr>
        <p:spPr>
          <a:xfrm>
            <a:off x="8248127" y="3316240"/>
            <a:ext cx="362541" cy="3582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8" name="テキスト ボックス 97">
            <a:extLst>
              <a:ext uri="{FF2B5EF4-FFF2-40B4-BE49-F238E27FC236}">
                <a16:creationId xmlns:a16="http://schemas.microsoft.com/office/drawing/2014/main" id="{51ADB001-E936-4701-B516-64DDFDAAD103}"/>
              </a:ext>
            </a:extLst>
          </p:cNvPr>
          <p:cNvSpPr txBox="1"/>
          <p:nvPr/>
        </p:nvSpPr>
        <p:spPr>
          <a:xfrm>
            <a:off x="8369910" y="3954108"/>
            <a:ext cx="209865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Arial" panose="020B0604020202020204" pitchFamily="34" charset="0"/>
                <a:ea typeface="游ゴシック" panose="020B0400000000000000" pitchFamily="50" charset="-128"/>
                <a:cs typeface="Arial" panose="020B0604020202020204" pitchFamily="34" charset="0"/>
              </a:rPr>
              <a:t>Goal image specified</a:t>
            </a:r>
            <a:endParaRPr kumimoji="1" lang="ja-JP" altLang="en-US" sz="1600" b="0" i="0" u="none" strike="noStrike" kern="1200" cap="none" spc="0" normalizeH="0" baseline="0" noProof="0" dirty="0">
              <a:ln>
                <a:noFill/>
              </a:ln>
              <a:solidFill>
                <a:srgbClr val="FF0000"/>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cxnSp>
        <p:nvCxnSpPr>
          <p:cNvPr id="101" name="直線コネクタ 100">
            <a:extLst>
              <a:ext uri="{FF2B5EF4-FFF2-40B4-BE49-F238E27FC236}">
                <a16:creationId xmlns:a16="http://schemas.microsoft.com/office/drawing/2014/main" id="{FD7CC2B7-0346-4389-9384-8BE84A297BD0}"/>
              </a:ext>
            </a:extLst>
          </p:cNvPr>
          <p:cNvCxnSpPr>
            <a:stCxn id="98" idx="0"/>
          </p:cNvCxnSpPr>
          <p:nvPr/>
        </p:nvCxnSpPr>
        <p:spPr>
          <a:xfrm flipH="1" flipV="1">
            <a:off x="8674363" y="3708060"/>
            <a:ext cx="744872" cy="246048"/>
          </a:xfrm>
          <a:prstGeom prst="line">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117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26"/>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3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9">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39">
                                            <p:txEl>
                                              <p:pRg st="1" end="1"/>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9">
                                            <p:txEl>
                                              <p:pRg st="2" end="2"/>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126" grpId="1" animBg="1"/>
      <p:bldP spid="135" grpId="0" animBg="1"/>
      <p:bldP spid="136" grpId="0" animBg="1"/>
      <p:bldP spid="107" grpId="0"/>
      <p:bldP spid="139" grpId="0" build="p" bldLvl="2"/>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グループ化 96">
            <a:extLst>
              <a:ext uri="{FF2B5EF4-FFF2-40B4-BE49-F238E27FC236}">
                <a16:creationId xmlns:a16="http://schemas.microsoft.com/office/drawing/2014/main" id="{4BE365DD-AACE-41FD-99FF-8E06D5E1F4AE}"/>
              </a:ext>
            </a:extLst>
          </p:cNvPr>
          <p:cNvGrpSpPr/>
          <p:nvPr/>
        </p:nvGrpSpPr>
        <p:grpSpPr>
          <a:xfrm>
            <a:off x="8473387" y="4878318"/>
            <a:ext cx="1819215" cy="1793103"/>
            <a:chOff x="6949386" y="4878317"/>
            <a:chExt cx="1819215" cy="1793103"/>
          </a:xfrm>
        </p:grpSpPr>
        <p:pic>
          <p:nvPicPr>
            <p:cNvPr id="90" name="図 89" descr="屋内, 座る, ボトル, 異なる が含まれている画像&#10;&#10;自動的に生成された説明">
              <a:extLst>
                <a:ext uri="{FF2B5EF4-FFF2-40B4-BE49-F238E27FC236}">
                  <a16:creationId xmlns:a16="http://schemas.microsoft.com/office/drawing/2014/main" id="{4B369B54-DC74-4C07-9408-AFE6857E9155}"/>
                </a:ext>
              </a:extLst>
            </p:cNvPr>
            <p:cNvPicPr>
              <a:picLocks noChangeAspect="1"/>
            </p:cNvPicPr>
            <p:nvPr/>
          </p:nvPicPr>
          <p:blipFill>
            <a:blip r:embed="rId2"/>
            <a:stretch>
              <a:fillRect/>
            </a:stretch>
          </p:blipFill>
          <p:spPr>
            <a:xfrm>
              <a:off x="7381877" y="5317713"/>
              <a:ext cx="1386724" cy="1353707"/>
            </a:xfrm>
            <a:prstGeom prst="rect">
              <a:avLst/>
            </a:prstGeom>
          </p:spPr>
        </p:pic>
        <p:sp>
          <p:nvSpPr>
            <p:cNvPr id="96" name="テキスト ボックス 95">
              <a:extLst>
                <a:ext uri="{FF2B5EF4-FFF2-40B4-BE49-F238E27FC236}">
                  <a16:creationId xmlns:a16="http://schemas.microsoft.com/office/drawing/2014/main" id="{D691F9E3-C9A3-41A9-8A49-99C998A766B1}"/>
                </a:ext>
              </a:extLst>
            </p:cNvPr>
            <p:cNvSpPr txBox="1"/>
            <p:nvPr/>
          </p:nvSpPr>
          <p:spPr>
            <a:xfrm>
              <a:off x="6949386" y="487831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pic>
        <p:nvPicPr>
          <p:cNvPr id="75" name="図 74" descr="シャワー が含まれている画像&#10;&#10;自動的に生成された説明">
            <a:extLst>
              <a:ext uri="{FF2B5EF4-FFF2-40B4-BE49-F238E27FC236}">
                <a16:creationId xmlns:a16="http://schemas.microsoft.com/office/drawing/2014/main" id="{A7CE1A84-1C19-4211-B4CA-9CB16AA6AC62}"/>
              </a:ext>
            </a:extLst>
          </p:cNvPr>
          <p:cNvPicPr>
            <a:picLocks noChangeAspect="1"/>
          </p:cNvPicPr>
          <p:nvPr/>
        </p:nvPicPr>
        <p:blipFill>
          <a:blip r:embed="rId3"/>
          <a:stretch>
            <a:fillRect/>
          </a:stretch>
        </p:blipFill>
        <p:spPr>
          <a:xfrm>
            <a:off x="8910876" y="5294606"/>
            <a:ext cx="1356159" cy="1380816"/>
          </a:xfrm>
          <a:prstGeom prst="rect">
            <a:avLst/>
          </a:prstGeom>
        </p:spPr>
      </p:pic>
      <p:sp>
        <p:nvSpPr>
          <p:cNvPr id="2" name="タイトル 1"/>
          <p:cNvSpPr>
            <a:spLocks noGrp="1"/>
          </p:cNvSpPr>
          <p:nvPr>
            <p:ph type="title"/>
          </p:nvPr>
        </p:nvSpPr>
        <p:spPr>
          <a:xfrm>
            <a:off x="1632364" y="321521"/>
            <a:ext cx="8640960" cy="1143000"/>
          </a:xfrm>
        </p:spPr>
        <p:txBody>
          <a:bodyPr/>
          <a:lstStyle/>
          <a:p>
            <a:pPr lvl="0">
              <a:defRPr/>
            </a:pPr>
            <a:r>
              <a:rPr lang="en-US" altLang="ja-JP" sz="3200" dirty="0"/>
              <a:t>Emergence of Prefrontal-Like Executive Control</a:t>
            </a:r>
            <a:br>
              <a:rPr lang="ja-JP" altLang="en-US" sz="1800" dirty="0">
                <a:solidFill>
                  <a:srgbClr val="000000"/>
                </a:solidFill>
                <a:cs typeface="Arial"/>
              </a:rPr>
            </a:br>
            <a:endParaRPr lang="ja-JP" altLang="en-US" sz="2400" dirty="0"/>
          </a:p>
        </p:txBody>
      </p:sp>
      <p:grpSp>
        <p:nvGrpSpPr>
          <p:cNvPr id="91" name="グループ化 90">
            <a:extLst>
              <a:ext uri="{FF2B5EF4-FFF2-40B4-BE49-F238E27FC236}">
                <a16:creationId xmlns:a16="http://schemas.microsoft.com/office/drawing/2014/main" id="{7ED74EFF-91D7-48D8-BE32-DFC3CD0487D7}"/>
              </a:ext>
            </a:extLst>
          </p:cNvPr>
          <p:cNvGrpSpPr/>
          <p:nvPr/>
        </p:nvGrpSpPr>
        <p:grpSpPr>
          <a:xfrm>
            <a:off x="6367049" y="2879837"/>
            <a:ext cx="2539248" cy="839223"/>
            <a:chOff x="4843049" y="2879836"/>
            <a:chExt cx="2539248" cy="839223"/>
          </a:xfrm>
        </p:grpSpPr>
        <p:sp>
          <p:nvSpPr>
            <p:cNvPr id="48" name="フリーフォーム 47"/>
            <p:cNvSpPr/>
            <p:nvPr/>
          </p:nvSpPr>
          <p:spPr>
            <a:xfrm>
              <a:off x="4843049" y="3056487"/>
              <a:ext cx="667025" cy="662572"/>
            </a:xfrm>
            <a:custGeom>
              <a:avLst/>
              <a:gdLst>
                <a:gd name="connsiteX0" fmla="*/ 448429 w 455932"/>
                <a:gd name="connsiteY0" fmla="*/ 293814 h 452888"/>
                <a:gd name="connsiteX1" fmla="*/ 431651 w 455932"/>
                <a:gd name="connsiteY1" fmla="*/ 100867 h 452888"/>
                <a:gd name="connsiteX2" fmla="*/ 247093 w 455932"/>
                <a:gd name="connsiteY2" fmla="*/ 199 h 452888"/>
                <a:gd name="connsiteX3" fmla="*/ 37368 w 455932"/>
                <a:gd name="connsiteY3" fmla="*/ 84089 h 452888"/>
                <a:gd name="connsiteX4" fmla="*/ 12202 w 455932"/>
                <a:gd name="connsiteY4" fmla="*/ 360926 h 452888"/>
                <a:gd name="connsiteX5" fmla="*/ 171592 w 455932"/>
                <a:gd name="connsiteY5" fmla="*/ 444816 h 452888"/>
                <a:gd name="connsiteX6" fmla="*/ 263871 w 455932"/>
                <a:gd name="connsiteY6" fmla="*/ 444816 h 45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2" h="452888">
                  <a:moveTo>
                    <a:pt x="448429" y="293814"/>
                  </a:moveTo>
                  <a:cubicBezTo>
                    <a:pt x="456818" y="221808"/>
                    <a:pt x="465207" y="149803"/>
                    <a:pt x="431651" y="100867"/>
                  </a:cubicBezTo>
                  <a:cubicBezTo>
                    <a:pt x="398095" y="51931"/>
                    <a:pt x="312807" y="2995"/>
                    <a:pt x="247093" y="199"/>
                  </a:cubicBezTo>
                  <a:cubicBezTo>
                    <a:pt x="181379" y="-2597"/>
                    <a:pt x="76516" y="23968"/>
                    <a:pt x="37368" y="84089"/>
                  </a:cubicBezTo>
                  <a:cubicBezTo>
                    <a:pt x="-1780" y="144210"/>
                    <a:pt x="-10169" y="300805"/>
                    <a:pt x="12202" y="360926"/>
                  </a:cubicBezTo>
                  <a:cubicBezTo>
                    <a:pt x="34573" y="421047"/>
                    <a:pt x="129647" y="430834"/>
                    <a:pt x="171592" y="444816"/>
                  </a:cubicBezTo>
                  <a:cubicBezTo>
                    <a:pt x="213537" y="458798"/>
                    <a:pt x="238704" y="451807"/>
                    <a:pt x="263871" y="444816"/>
                  </a:cubicBezTo>
                </a:path>
              </a:pathLst>
            </a:custGeom>
            <a:noFill/>
            <a:ln w="38100" cap="flat" cmpd="sng" algn="ctr">
              <a:solidFill>
                <a:srgbClr val="FF0000"/>
              </a:solidFill>
              <a:prstDash val="solid"/>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Arial"/>
                <a:ea typeface="ＭＳ Ｐゴシック"/>
                <a:cs typeface="Helvetica"/>
              </a:endParaRPr>
            </a:p>
          </p:txBody>
        </p:sp>
        <p:sp>
          <p:nvSpPr>
            <p:cNvPr id="51" name="テキスト ボックス 50"/>
            <p:cNvSpPr txBox="1"/>
            <p:nvPr/>
          </p:nvSpPr>
          <p:spPr>
            <a:xfrm>
              <a:off x="5201939" y="2879836"/>
              <a:ext cx="21803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Affine transformation</a:t>
              </a:r>
              <a:endParaRPr kumimoji="1" lang="ja-JP" altLang="en-US" sz="1800" b="0" i="0" u="none" strike="noStrike" kern="1200" cap="none" spc="0" normalizeH="0" baseline="0" noProof="0" dirty="0">
                <a:ln>
                  <a:noFill/>
                </a:ln>
                <a:solidFill>
                  <a:srgbClr val="FF0000"/>
                </a:solidFill>
                <a:effectLst/>
                <a:uLnTx/>
                <a:uFillTx/>
                <a:latin typeface="Arial"/>
                <a:ea typeface="ＭＳ Ｐゴシック"/>
                <a:cs typeface="+mn-cs"/>
              </a:endParaRPr>
            </a:p>
          </p:txBody>
        </p:sp>
      </p:grpSp>
      <p:sp>
        <p:nvSpPr>
          <p:cNvPr id="56" name="テキスト ボックス 55"/>
          <p:cNvSpPr txBox="1"/>
          <p:nvPr/>
        </p:nvSpPr>
        <p:spPr>
          <a:xfrm>
            <a:off x="8031694" y="3746367"/>
            <a:ext cx="1505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The 2nd WM</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14" name="図 13">
            <a:extLst>
              <a:ext uri="{FF2B5EF4-FFF2-40B4-BE49-F238E27FC236}">
                <a16:creationId xmlns:a16="http://schemas.microsoft.com/office/drawing/2014/main" id="{7FC44E24-E0C4-48E1-BAC6-98790262976A}"/>
              </a:ext>
            </a:extLst>
          </p:cNvPr>
          <p:cNvPicPr>
            <a:picLocks noChangeAspect="1"/>
          </p:cNvPicPr>
          <p:nvPr/>
        </p:nvPicPr>
        <p:blipFill>
          <a:blip r:embed="rId4"/>
          <a:stretch>
            <a:fillRect/>
          </a:stretch>
        </p:blipFill>
        <p:spPr>
          <a:xfrm>
            <a:off x="4439816" y="5333794"/>
            <a:ext cx="1369286" cy="1344084"/>
          </a:xfrm>
          <a:prstGeom prst="rect">
            <a:avLst/>
          </a:prstGeom>
        </p:spPr>
      </p:pic>
      <p:sp>
        <p:nvSpPr>
          <p:cNvPr id="32" name="正方形/長方形 31">
            <a:extLst>
              <a:ext uri="{FF2B5EF4-FFF2-40B4-BE49-F238E27FC236}">
                <a16:creationId xmlns:a16="http://schemas.microsoft.com/office/drawing/2014/main" id="{8217AA67-D1F7-4D4B-B800-CAEEDB0AE2AF}"/>
              </a:ext>
            </a:extLst>
          </p:cNvPr>
          <p:cNvSpPr/>
          <p:nvPr/>
        </p:nvSpPr>
        <p:spPr>
          <a:xfrm>
            <a:off x="4667511" y="5755566"/>
            <a:ext cx="808565" cy="808565"/>
          </a:xfrm>
          <a:prstGeom prst="rect">
            <a:avLst/>
          </a:prstGeom>
          <a:noFill/>
          <a:ln w="19050">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38" name="図 37" descr="ぼやけた写真&#10;&#10;自動的に生成された説明">
            <a:extLst>
              <a:ext uri="{FF2B5EF4-FFF2-40B4-BE49-F238E27FC236}">
                <a16:creationId xmlns:a16="http://schemas.microsoft.com/office/drawing/2014/main" id="{D178D5C9-2662-4B9B-8034-CDDCA6B97393}"/>
              </a:ext>
            </a:extLst>
          </p:cNvPr>
          <p:cNvPicPr>
            <a:picLocks noChangeAspect="1"/>
          </p:cNvPicPr>
          <p:nvPr/>
        </p:nvPicPr>
        <p:blipFill>
          <a:blip r:embed="rId5"/>
          <a:stretch>
            <a:fillRect/>
          </a:stretch>
        </p:blipFill>
        <p:spPr>
          <a:xfrm>
            <a:off x="7344682" y="4079262"/>
            <a:ext cx="496440" cy="720639"/>
          </a:xfrm>
          <a:prstGeom prst="rect">
            <a:avLst/>
          </a:prstGeom>
        </p:spPr>
      </p:pic>
      <p:grpSp>
        <p:nvGrpSpPr>
          <p:cNvPr id="39" name="グループ化 38">
            <a:extLst>
              <a:ext uri="{FF2B5EF4-FFF2-40B4-BE49-F238E27FC236}">
                <a16:creationId xmlns:a16="http://schemas.microsoft.com/office/drawing/2014/main" id="{EBD7D9D7-626E-4D75-A7D6-AA92FBE7D07E}"/>
              </a:ext>
            </a:extLst>
          </p:cNvPr>
          <p:cNvGrpSpPr/>
          <p:nvPr/>
        </p:nvGrpSpPr>
        <p:grpSpPr>
          <a:xfrm>
            <a:off x="7199153" y="3569807"/>
            <a:ext cx="597348" cy="720639"/>
            <a:chOff x="5589969" y="3189656"/>
            <a:chExt cx="597348" cy="720639"/>
          </a:xfrm>
        </p:grpSpPr>
        <p:pic>
          <p:nvPicPr>
            <p:cNvPr id="57" name="図 56" descr="ぼやけた写真&#10;&#10;自動的に生成された説明">
              <a:extLst>
                <a:ext uri="{FF2B5EF4-FFF2-40B4-BE49-F238E27FC236}">
                  <a16:creationId xmlns:a16="http://schemas.microsoft.com/office/drawing/2014/main" id="{45A41391-95EF-40D3-8F40-55DE6FCAF0AD}"/>
                </a:ext>
              </a:extLst>
            </p:cNvPr>
            <p:cNvPicPr>
              <a:picLocks noChangeAspect="1"/>
            </p:cNvPicPr>
            <p:nvPr/>
          </p:nvPicPr>
          <p:blipFill>
            <a:blip r:embed="rId5"/>
            <a:stretch>
              <a:fillRect/>
            </a:stretch>
          </p:blipFill>
          <p:spPr>
            <a:xfrm>
              <a:off x="5589969" y="3189656"/>
              <a:ext cx="496440" cy="720639"/>
            </a:xfrm>
            <a:prstGeom prst="rect">
              <a:avLst/>
            </a:prstGeom>
          </p:spPr>
        </p:pic>
        <p:sp>
          <p:nvSpPr>
            <p:cNvPr id="4" name="フリーフォーム 3"/>
            <p:cNvSpPr/>
            <p:nvPr/>
          </p:nvSpPr>
          <p:spPr>
            <a:xfrm>
              <a:off x="5914572" y="3368113"/>
              <a:ext cx="272745" cy="448408"/>
            </a:xfrm>
            <a:custGeom>
              <a:avLst/>
              <a:gdLst>
                <a:gd name="connsiteX0" fmla="*/ 272561 w 272745"/>
                <a:gd name="connsiteY0" fmla="*/ 448408 h 448408"/>
                <a:gd name="connsiteX1" fmla="*/ 228600 w 272745"/>
                <a:gd name="connsiteY1" fmla="*/ 123092 h 448408"/>
                <a:gd name="connsiteX2" fmla="*/ 0 w 272745"/>
                <a:gd name="connsiteY2" fmla="*/ 0 h 448408"/>
              </a:gdLst>
              <a:ahLst/>
              <a:cxnLst>
                <a:cxn ang="0">
                  <a:pos x="connsiteX0" y="connsiteY0"/>
                </a:cxn>
                <a:cxn ang="0">
                  <a:pos x="connsiteX1" y="connsiteY1"/>
                </a:cxn>
                <a:cxn ang="0">
                  <a:pos x="connsiteX2" y="connsiteY2"/>
                </a:cxn>
              </a:cxnLst>
              <a:rect l="l" t="t" r="r" b="b"/>
              <a:pathLst>
                <a:path w="272745" h="448408">
                  <a:moveTo>
                    <a:pt x="272561" y="448408"/>
                  </a:moveTo>
                  <a:cubicBezTo>
                    <a:pt x="273294" y="323117"/>
                    <a:pt x="274027" y="197827"/>
                    <a:pt x="228600" y="123092"/>
                  </a:cubicBezTo>
                  <a:cubicBezTo>
                    <a:pt x="183173" y="48357"/>
                    <a:pt x="91586" y="24178"/>
                    <a:pt x="0" y="0"/>
                  </a:cubicBezTo>
                </a:path>
              </a:pathLst>
            </a:custGeom>
            <a:noFill/>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grpSp>
      <p:grpSp>
        <p:nvGrpSpPr>
          <p:cNvPr id="40" name="グループ化 39">
            <a:extLst>
              <a:ext uri="{FF2B5EF4-FFF2-40B4-BE49-F238E27FC236}">
                <a16:creationId xmlns:a16="http://schemas.microsoft.com/office/drawing/2014/main" id="{B7E3C6F5-6486-4427-94F3-2FA19C5AA05D}"/>
              </a:ext>
            </a:extLst>
          </p:cNvPr>
          <p:cNvGrpSpPr/>
          <p:nvPr/>
        </p:nvGrpSpPr>
        <p:grpSpPr>
          <a:xfrm>
            <a:off x="6873660" y="3844168"/>
            <a:ext cx="496440" cy="867407"/>
            <a:chOff x="5306939" y="3330920"/>
            <a:chExt cx="496440" cy="867407"/>
          </a:xfrm>
        </p:grpSpPr>
        <p:pic>
          <p:nvPicPr>
            <p:cNvPr id="58" name="図 57" descr="ぼやけた写真&#10;&#10;自動的に生成された説明">
              <a:extLst>
                <a:ext uri="{FF2B5EF4-FFF2-40B4-BE49-F238E27FC236}">
                  <a16:creationId xmlns:a16="http://schemas.microsoft.com/office/drawing/2014/main" id="{5B7982CA-562F-454B-8A75-2E154AAD29F7}"/>
                </a:ext>
              </a:extLst>
            </p:cNvPr>
            <p:cNvPicPr>
              <a:picLocks noChangeAspect="1"/>
            </p:cNvPicPr>
            <p:nvPr/>
          </p:nvPicPr>
          <p:blipFill>
            <a:blip r:embed="rId5"/>
            <a:stretch>
              <a:fillRect/>
            </a:stretch>
          </p:blipFill>
          <p:spPr>
            <a:xfrm>
              <a:off x="5306939" y="3477688"/>
              <a:ext cx="496440" cy="720639"/>
            </a:xfrm>
            <a:prstGeom prst="rect">
              <a:avLst/>
            </a:prstGeom>
          </p:spPr>
        </p:pic>
        <p:sp>
          <p:nvSpPr>
            <p:cNvPr id="5" name="フリーフォーム 4"/>
            <p:cNvSpPr/>
            <p:nvPr/>
          </p:nvSpPr>
          <p:spPr>
            <a:xfrm>
              <a:off x="5460337" y="3330920"/>
              <a:ext cx="216716" cy="281353"/>
            </a:xfrm>
            <a:custGeom>
              <a:avLst/>
              <a:gdLst>
                <a:gd name="connsiteX0" fmla="*/ 216716 w 216716"/>
                <a:gd name="connsiteY0" fmla="*/ 0 h 281353"/>
                <a:gd name="connsiteX1" fmla="*/ 14492 w 216716"/>
                <a:gd name="connsiteY1" fmla="*/ 79130 h 281353"/>
                <a:gd name="connsiteX2" fmla="*/ 32077 w 216716"/>
                <a:gd name="connsiteY2" fmla="*/ 281353 h 281353"/>
              </a:gdLst>
              <a:ahLst/>
              <a:cxnLst>
                <a:cxn ang="0">
                  <a:pos x="connsiteX0" y="connsiteY0"/>
                </a:cxn>
                <a:cxn ang="0">
                  <a:pos x="connsiteX1" y="connsiteY1"/>
                </a:cxn>
                <a:cxn ang="0">
                  <a:pos x="connsiteX2" y="connsiteY2"/>
                </a:cxn>
              </a:cxnLst>
              <a:rect l="l" t="t" r="r" b="b"/>
              <a:pathLst>
                <a:path w="216716" h="281353">
                  <a:moveTo>
                    <a:pt x="216716" y="0"/>
                  </a:moveTo>
                  <a:cubicBezTo>
                    <a:pt x="130990" y="16119"/>
                    <a:pt x="45265" y="32238"/>
                    <a:pt x="14492" y="79130"/>
                  </a:cubicBezTo>
                  <a:cubicBezTo>
                    <a:pt x="-16281" y="126022"/>
                    <a:pt x="7898" y="203687"/>
                    <a:pt x="32077" y="281353"/>
                  </a:cubicBezTo>
                </a:path>
              </a:pathLst>
            </a:custGeom>
            <a:noFill/>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grpSp>
      <p:grpSp>
        <p:nvGrpSpPr>
          <p:cNvPr id="83" name="グループ化 82">
            <a:extLst>
              <a:ext uri="{FF2B5EF4-FFF2-40B4-BE49-F238E27FC236}">
                <a16:creationId xmlns:a16="http://schemas.microsoft.com/office/drawing/2014/main" id="{2CA67848-92DA-412F-B3FD-C1B2F00CF096}"/>
              </a:ext>
            </a:extLst>
          </p:cNvPr>
          <p:cNvGrpSpPr/>
          <p:nvPr/>
        </p:nvGrpSpPr>
        <p:grpSpPr>
          <a:xfrm>
            <a:off x="6323149" y="2176610"/>
            <a:ext cx="1261884" cy="869521"/>
            <a:chOff x="4799149" y="2176609"/>
            <a:chExt cx="1261884" cy="869521"/>
          </a:xfrm>
        </p:grpSpPr>
        <p:sp>
          <p:nvSpPr>
            <p:cNvPr id="50" name="テキスト ボックス 49"/>
            <p:cNvSpPr txBox="1"/>
            <p:nvPr/>
          </p:nvSpPr>
          <p:spPr>
            <a:xfrm>
              <a:off x="4799149" y="2546315"/>
              <a:ext cx="12618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70C0"/>
                  </a:solidFill>
                  <a:effectLst/>
                  <a:uLnTx/>
                  <a:uFillTx/>
                  <a:latin typeface="Arial"/>
                  <a:ea typeface="ＭＳ Ｐゴシック"/>
                  <a:cs typeface="+mn-cs"/>
                </a:rPr>
                <a:t>Parameter</a:t>
              </a:r>
              <a:endParaRPr kumimoji="1" lang="ja-JP" altLang="en-US" sz="1800" b="0" i="0" u="none" strike="noStrike" kern="1200" cap="none" spc="0" normalizeH="0" baseline="0" noProof="0" dirty="0">
                <a:ln>
                  <a:noFill/>
                </a:ln>
                <a:solidFill>
                  <a:srgbClr val="0070C0"/>
                </a:solidFill>
                <a:effectLst/>
                <a:uLnTx/>
                <a:uFillTx/>
                <a:latin typeface="Arial"/>
                <a:ea typeface="ＭＳ Ｐゴシック"/>
                <a:cs typeface="+mn-cs"/>
              </a:endParaRPr>
            </a:p>
          </p:txBody>
        </p:sp>
        <p:sp>
          <p:nvSpPr>
            <p:cNvPr id="72" name="フリーフォーム: 図形 71">
              <a:extLst>
                <a:ext uri="{FF2B5EF4-FFF2-40B4-BE49-F238E27FC236}">
                  <a16:creationId xmlns:a16="http://schemas.microsoft.com/office/drawing/2014/main" id="{46834B59-CF7A-46B7-8FA4-0DDE5157E65D}"/>
                </a:ext>
              </a:extLst>
            </p:cNvPr>
            <p:cNvSpPr/>
            <p:nvPr/>
          </p:nvSpPr>
          <p:spPr>
            <a:xfrm>
              <a:off x="4828655" y="2176609"/>
              <a:ext cx="259448" cy="869521"/>
            </a:xfrm>
            <a:custGeom>
              <a:avLst/>
              <a:gdLst>
                <a:gd name="connsiteX0" fmla="*/ 259448 w 259448"/>
                <a:gd name="connsiteY0" fmla="*/ 0 h 869521"/>
                <a:gd name="connsiteX1" fmla="*/ 1397 w 259448"/>
                <a:gd name="connsiteY1" fmla="*/ 415126 h 869521"/>
                <a:gd name="connsiteX2" fmla="*/ 175301 w 259448"/>
                <a:gd name="connsiteY2" fmla="*/ 869521 h 869521"/>
              </a:gdLst>
              <a:ahLst/>
              <a:cxnLst>
                <a:cxn ang="0">
                  <a:pos x="connsiteX0" y="connsiteY0"/>
                </a:cxn>
                <a:cxn ang="0">
                  <a:pos x="connsiteX1" y="connsiteY1"/>
                </a:cxn>
                <a:cxn ang="0">
                  <a:pos x="connsiteX2" y="connsiteY2"/>
                </a:cxn>
              </a:cxnLst>
              <a:rect l="l" t="t" r="r" b="b"/>
              <a:pathLst>
                <a:path w="259448" h="869521">
                  <a:moveTo>
                    <a:pt x="259448" y="0"/>
                  </a:moveTo>
                  <a:cubicBezTo>
                    <a:pt x="137434" y="135103"/>
                    <a:pt x="15421" y="270206"/>
                    <a:pt x="1397" y="415126"/>
                  </a:cubicBezTo>
                  <a:cubicBezTo>
                    <a:pt x="-12627" y="560046"/>
                    <a:pt x="81337" y="714783"/>
                    <a:pt x="175301" y="869521"/>
                  </a:cubicBezTo>
                </a:path>
              </a:pathLst>
            </a:custGeom>
            <a:noFill/>
            <a:ln w="2857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grpSp>
      <p:sp>
        <p:nvSpPr>
          <p:cNvPr id="73" name="フリーフォーム: 図形 72">
            <a:extLst>
              <a:ext uri="{FF2B5EF4-FFF2-40B4-BE49-F238E27FC236}">
                <a16:creationId xmlns:a16="http://schemas.microsoft.com/office/drawing/2014/main" id="{E4CFA08F-FD69-494D-970B-35F144F65CFC}"/>
              </a:ext>
            </a:extLst>
          </p:cNvPr>
          <p:cNvSpPr/>
          <p:nvPr/>
        </p:nvSpPr>
        <p:spPr>
          <a:xfrm>
            <a:off x="8400257" y="2092461"/>
            <a:ext cx="1263711" cy="2441882"/>
          </a:xfrm>
          <a:custGeom>
            <a:avLst/>
            <a:gdLst>
              <a:gd name="connsiteX0" fmla="*/ 95367 w 1263711"/>
              <a:gd name="connsiteY0" fmla="*/ 0 h 2619784"/>
              <a:gd name="connsiteX1" fmla="*/ 785374 w 1263711"/>
              <a:gd name="connsiteY1" fmla="*/ 263662 h 2619784"/>
              <a:gd name="connsiteX2" fmla="*/ 1200501 w 1263711"/>
              <a:gd name="connsiteY2" fmla="*/ 1004157 h 2619784"/>
              <a:gd name="connsiteX3" fmla="*/ 1234160 w 1263711"/>
              <a:gd name="connsiteY3" fmla="*/ 1604408 h 2619784"/>
              <a:gd name="connsiteX4" fmla="*/ 925620 w 1263711"/>
              <a:gd name="connsiteY4" fmla="*/ 2187829 h 2619784"/>
              <a:gd name="connsiteX5" fmla="*/ 0 w 1263711"/>
              <a:gd name="connsiteY5" fmla="*/ 2619784 h 261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3711" h="2619784">
                <a:moveTo>
                  <a:pt x="95367" y="0"/>
                </a:moveTo>
                <a:cubicBezTo>
                  <a:pt x="348276" y="48151"/>
                  <a:pt x="601185" y="96303"/>
                  <a:pt x="785374" y="263662"/>
                </a:cubicBezTo>
                <a:cubicBezTo>
                  <a:pt x="969563" y="431021"/>
                  <a:pt x="1125703" y="780699"/>
                  <a:pt x="1200501" y="1004157"/>
                </a:cubicBezTo>
                <a:cubicBezTo>
                  <a:pt x="1275299" y="1227615"/>
                  <a:pt x="1279973" y="1407129"/>
                  <a:pt x="1234160" y="1604408"/>
                </a:cubicBezTo>
                <a:cubicBezTo>
                  <a:pt x="1188347" y="1801687"/>
                  <a:pt x="1131313" y="2018600"/>
                  <a:pt x="925620" y="2187829"/>
                </a:cubicBezTo>
                <a:cubicBezTo>
                  <a:pt x="719927" y="2357058"/>
                  <a:pt x="359963" y="2488421"/>
                  <a:pt x="0" y="2619784"/>
                </a:cubicBezTo>
              </a:path>
            </a:pathLst>
          </a:custGeom>
          <a:noFill/>
          <a:ln w="2857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grpSp>
        <p:nvGrpSpPr>
          <p:cNvPr id="82" name="グループ化 81">
            <a:extLst>
              <a:ext uri="{FF2B5EF4-FFF2-40B4-BE49-F238E27FC236}">
                <a16:creationId xmlns:a16="http://schemas.microsoft.com/office/drawing/2014/main" id="{439E3B38-B708-497C-8BF5-6D2F56D98166}"/>
              </a:ext>
            </a:extLst>
          </p:cNvPr>
          <p:cNvGrpSpPr/>
          <p:nvPr/>
        </p:nvGrpSpPr>
        <p:grpSpPr>
          <a:xfrm>
            <a:off x="6268571" y="3966815"/>
            <a:ext cx="3658925" cy="2167029"/>
            <a:chOff x="4768626" y="3966814"/>
            <a:chExt cx="3658925" cy="2167029"/>
          </a:xfrm>
        </p:grpSpPr>
        <p:sp>
          <p:nvSpPr>
            <p:cNvPr id="63" name="正方形/長方形 62">
              <a:extLst>
                <a:ext uri="{FF2B5EF4-FFF2-40B4-BE49-F238E27FC236}">
                  <a16:creationId xmlns:a16="http://schemas.microsoft.com/office/drawing/2014/main" id="{60C9D202-8868-4F1C-BAEA-09EC8A5715FD}"/>
                </a:ext>
              </a:extLst>
            </p:cNvPr>
            <p:cNvSpPr/>
            <p:nvPr/>
          </p:nvSpPr>
          <p:spPr>
            <a:xfrm>
              <a:off x="5360040" y="3966814"/>
              <a:ext cx="508606" cy="740101"/>
            </a:xfrm>
            <a:prstGeom prst="rect">
              <a:avLst/>
            </a:prstGeom>
            <a:noFill/>
            <a:ln w="28575">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8" name="正方形/長方形 67">
              <a:extLst>
                <a:ext uri="{FF2B5EF4-FFF2-40B4-BE49-F238E27FC236}">
                  <a16:creationId xmlns:a16="http://schemas.microsoft.com/office/drawing/2014/main" id="{943FE4DE-B719-459B-918B-89009FDC4725}"/>
                </a:ext>
              </a:extLst>
            </p:cNvPr>
            <p:cNvSpPr/>
            <p:nvPr/>
          </p:nvSpPr>
          <p:spPr>
            <a:xfrm>
              <a:off x="7979307" y="5513549"/>
              <a:ext cx="448244" cy="620294"/>
            </a:xfrm>
            <a:prstGeom prst="rect">
              <a:avLst/>
            </a:prstGeom>
            <a:noFill/>
            <a:ln w="28575">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0" name="フリーフォーム: 図形 69">
              <a:extLst>
                <a:ext uri="{FF2B5EF4-FFF2-40B4-BE49-F238E27FC236}">
                  <a16:creationId xmlns:a16="http://schemas.microsoft.com/office/drawing/2014/main" id="{39301460-F815-40E8-9C92-67C803E89EDE}"/>
                </a:ext>
              </a:extLst>
            </p:cNvPr>
            <p:cNvSpPr/>
            <p:nvPr/>
          </p:nvSpPr>
          <p:spPr>
            <a:xfrm>
              <a:off x="5576075" y="4738207"/>
              <a:ext cx="2344903" cy="1093914"/>
            </a:xfrm>
            <a:custGeom>
              <a:avLst/>
              <a:gdLst>
                <a:gd name="connsiteX0" fmla="*/ 0 w 2344903"/>
                <a:gd name="connsiteY0" fmla="*/ 0 h 1093914"/>
                <a:gd name="connsiteX1" fmla="*/ 684397 w 2344903"/>
                <a:gd name="connsiteY1" fmla="*/ 460005 h 1093914"/>
                <a:gd name="connsiteX2" fmla="*/ 1284648 w 2344903"/>
                <a:gd name="connsiteY2" fmla="*/ 813423 h 1093914"/>
                <a:gd name="connsiteX3" fmla="*/ 1767092 w 2344903"/>
                <a:gd name="connsiteY3" fmla="*/ 1015377 h 1093914"/>
                <a:gd name="connsiteX4" fmla="*/ 2344903 w 2344903"/>
                <a:gd name="connsiteY4" fmla="*/ 1093914 h 1093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4903" h="1093914">
                  <a:moveTo>
                    <a:pt x="0" y="0"/>
                  </a:moveTo>
                  <a:cubicBezTo>
                    <a:pt x="235144" y="162217"/>
                    <a:pt x="470289" y="324435"/>
                    <a:pt x="684397" y="460005"/>
                  </a:cubicBezTo>
                  <a:cubicBezTo>
                    <a:pt x="898505" y="595575"/>
                    <a:pt x="1104199" y="720861"/>
                    <a:pt x="1284648" y="813423"/>
                  </a:cubicBezTo>
                  <a:cubicBezTo>
                    <a:pt x="1465097" y="905985"/>
                    <a:pt x="1590383" y="968629"/>
                    <a:pt x="1767092" y="1015377"/>
                  </a:cubicBezTo>
                  <a:cubicBezTo>
                    <a:pt x="1943801" y="1062125"/>
                    <a:pt x="2144352" y="1078019"/>
                    <a:pt x="2344903" y="1093914"/>
                  </a:cubicBezTo>
                </a:path>
              </a:pathLst>
            </a:custGeom>
            <a:noFill/>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6" name="テキスト ボックス 75">
              <a:extLst>
                <a:ext uri="{FF2B5EF4-FFF2-40B4-BE49-F238E27FC236}">
                  <a16:creationId xmlns:a16="http://schemas.microsoft.com/office/drawing/2014/main" id="{CF0F42BA-7B4E-4DA7-BAC9-A14FBA9197A1}"/>
                </a:ext>
              </a:extLst>
            </p:cNvPr>
            <p:cNvSpPr txBox="1"/>
            <p:nvPr/>
          </p:nvSpPr>
          <p:spPr>
            <a:xfrm>
              <a:off x="4768626" y="4914284"/>
              <a:ext cx="15440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Masked copy</a:t>
              </a:r>
              <a:endParaRPr kumimoji="1" lang="ja-JP" altLang="en-US" sz="1800" b="0" i="0" u="none" strike="noStrike" kern="1200" cap="none" spc="0" normalizeH="0" baseline="0" noProof="0" dirty="0">
                <a:ln>
                  <a:noFill/>
                </a:ln>
                <a:solidFill>
                  <a:srgbClr val="FF0000"/>
                </a:solidFill>
                <a:effectLst/>
                <a:uLnTx/>
                <a:uFillTx/>
                <a:latin typeface="Arial"/>
                <a:ea typeface="ＭＳ Ｐゴシック"/>
                <a:cs typeface="+mn-cs"/>
              </a:endParaRPr>
            </a:p>
          </p:txBody>
        </p:sp>
      </p:grpSp>
      <p:pic>
        <p:nvPicPr>
          <p:cNvPr id="12" name="図 11" descr="ストーブ, 光 が含まれている画像&#10;&#10;自動的に生成された説明">
            <a:extLst>
              <a:ext uri="{FF2B5EF4-FFF2-40B4-BE49-F238E27FC236}">
                <a16:creationId xmlns:a16="http://schemas.microsoft.com/office/drawing/2014/main" id="{13000656-673F-425F-9E3E-D63442E10DF6}"/>
              </a:ext>
            </a:extLst>
          </p:cNvPr>
          <p:cNvPicPr>
            <a:picLocks noChangeAspect="1"/>
          </p:cNvPicPr>
          <p:nvPr/>
        </p:nvPicPr>
        <p:blipFill>
          <a:blip r:embed="rId6"/>
          <a:stretch>
            <a:fillRect/>
          </a:stretch>
        </p:blipFill>
        <p:spPr>
          <a:xfrm>
            <a:off x="6742938" y="5336882"/>
            <a:ext cx="1369286" cy="1352170"/>
          </a:xfrm>
          <a:prstGeom prst="rect">
            <a:avLst/>
          </a:prstGeom>
        </p:spPr>
      </p:pic>
      <p:sp>
        <p:nvSpPr>
          <p:cNvPr id="36" name="正方形/長方形 35">
            <a:extLst>
              <a:ext uri="{FF2B5EF4-FFF2-40B4-BE49-F238E27FC236}">
                <a16:creationId xmlns:a16="http://schemas.microsoft.com/office/drawing/2014/main" id="{A2DB505A-DA47-442D-BC10-C6765A4D6827}"/>
              </a:ext>
            </a:extLst>
          </p:cNvPr>
          <p:cNvSpPr/>
          <p:nvPr/>
        </p:nvSpPr>
        <p:spPr>
          <a:xfrm>
            <a:off x="7225082" y="5764262"/>
            <a:ext cx="426721" cy="767038"/>
          </a:xfrm>
          <a:prstGeom prst="rect">
            <a:avLst/>
          </a:prstGeom>
          <a:noFill/>
          <a:ln w="28575">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grpSp>
        <p:nvGrpSpPr>
          <p:cNvPr id="88" name="グループ化 87">
            <a:extLst>
              <a:ext uri="{FF2B5EF4-FFF2-40B4-BE49-F238E27FC236}">
                <a16:creationId xmlns:a16="http://schemas.microsoft.com/office/drawing/2014/main" id="{F4EC56A0-29AF-4865-9301-C05BA93CCD84}"/>
              </a:ext>
            </a:extLst>
          </p:cNvPr>
          <p:cNvGrpSpPr/>
          <p:nvPr/>
        </p:nvGrpSpPr>
        <p:grpSpPr>
          <a:xfrm>
            <a:off x="4439816" y="1705808"/>
            <a:ext cx="5833782" cy="4961749"/>
            <a:chOff x="2915816" y="1705807"/>
            <a:chExt cx="5833782" cy="4961749"/>
          </a:xfrm>
        </p:grpSpPr>
        <p:sp>
          <p:nvSpPr>
            <p:cNvPr id="80" name="正方形/長方形 79">
              <a:extLst>
                <a:ext uri="{FF2B5EF4-FFF2-40B4-BE49-F238E27FC236}">
                  <a16:creationId xmlns:a16="http://schemas.microsoft.com/office/drawing/2014/main" id="{293937FB-6338-4B32-8BF6-72E63C22780A}"/>
                </a:ext>
              </a:extLst>
            </p:cNvPr>
            <p:cNvSpPr/>
            <p:nvPr/>
          </p:nvSpPr>
          <p:spPr>
            <a:xfrm>
              <a:off x="7380312" y="5323295"/>
              <a:ext cx="1369286" cy="1323439"/>
            </a:xfrm>
            <a:prstGeom prst="rect">
              <a:avLst/>
            </a:prstGeom>
            <a:noFill/>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8" name="矢印: 右 77">
              <a:extLst>
                <a:ext uri="{FF2B5EF4-FFF2-40B4-BE49-F238E27FC236}">
                  <a16:creationId xmlns:a16="http://schemas.microsoft.com/office/drawing/2014/main" id="{CD28F437-4F4E-46D7-9983-3B3729908864}"/>
                </a:ext>
              </a:extLst>
            </p:cNvPr>
            <p:cNvSpPr/>
            <p:nvPr/>
          </p:nvSpPr>
          <p:spPr>
            <a:xfrm>
              <a:off x="6845860" y="5940487"/>
              <a:ext cx="331866" cy="144960"/>
            </a:xfrm>
            <a:prstGeom prst="rightArrow">
              <a:avLst/>
            </a:prstGeom>
            <a:solidFill>
              <a:srgbClr val="0070C0"/>
            </a:solidFill>
            <a:ln w="28575">
              <a:no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2" name="正方形/長方形 41"/>
            <p:cNvSpPr/>
            <p:nvPr/>
          </p:nvSpPr>
          <p:spPr>
            <a:xfrm>
              <a:off x="5220072" y="3537359"/>
              <a:ext cx="1224136" cy="1296144"/>
            </a:xfrm>
            <a:prstGeom prst="rect">
              <a:avLst/>
            </a:prstGeom>
            <a:noFill/>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grpSp>
          <p:nvGrpSpPr>
            <p:cNvPr id="84" name="グループ化 83">
              <a:extLst>
                <a:ext uri="{FF2B5EF4-FFF2-40B4-BE49-F238E27FC236}">
                  <a16:creationId xmlns:a16="http://schemas.microsoft.com/office/drawing/2014/main" id="{068F780B-D658-4B46-A699-049B9165CC18}"/>
                </a:ext>
              </a:extLst>
            </p:cNvPr>
            <p:cNvGrpSpPr/>
            <p:nvPr/>
          </p:nvGrpSpPr>
          <p:grpSpPr>
            <a:xfrm>
              <a:off x="5099495" y="1705807"/>
              <a:ext cx="1944216" cy="872988"/>
              <a:chOff x="5099495" y="1705807"/>
              <a:chExt cx="1944216" cy="872988"/>
            </a:xfrm>
          </p:grpSpPr>
          <p:sp>
            <p:nvSpPr>
              <p:cNvPr id="45" name="正方形/長方形 44"/>
              <p:cNvSpPr/>
              <p:nvPr/>
            </p:nvSpPr>
            <p:spPr>
              <a:xfrm>
                <a:off x="5099495" y="1705807"/>
                <a:ext cx="1944216" cy="872988"/>
              </a:xfrm>
              <a:prstGeom prst="rect">
                <a:avLst/>
              </a:prstGeom>
              <a:noFill/>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6" name="テキスト ボックス 45"/>
              <p:cNvSpPr txBox="1"/>
              <p:nvPr/>
            </p:nvSpPr>
            <p:spPr>
              <a:xfrm>
                <a:off x="5462559" y="1755033"/>
                <a:ext cx="115929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Arial"/>
                    <a:ea typeface="ＭＳ Ｐゴシック"/>
                    <a:cs typeface="+mn-cs"/>
                  </a:rPr>
                  <a:t>LSTMs</a:t>
                </a:r>
                <a:endParaRPr kumimoji="1" lang="ja-JP" altLang="en-US" sz="24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sp>
          <p:nvSpPr>
            <p:cNvPr id="33" name="正方形/長方形 32">
              <a:extLst>
                <a:ext uri="{FF2B5EF4-FFF2-40B4-BE49-F238E27FC236}">
                  <a16:creationId xmlns:a16="http://schemas.microsoft.com/office/drawing/2014/main" id="{E53C3128-4DC4-46C4-A987-16E05CAA1802}"/>
                </a:ext>
              </a:extLst>
            </p:cNvPr>
            <p:cNvSpPr/>
            <p:nvPr/>
          </p:nvSpPr>
          <p:spPr>
            <a:xfrm>
              <a:off x="2915816" y="5333794"/>
              <a:ext cx="1369286" cy="1323439"/>
            </a:xfrm>
            <a:prstGeom prst="rect">
              <a:avLst/>
            </a:prstGeom>
            <a:noFill/>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59" name="正方形/長方形 58">
              <a:extLst>
                <a:ext uri="{FF2B5EF4-FFF2-40B4-BE49-F238E27FC236}">
                  <a16:creationId xmlns:a16="http://schemas.microsoft.com/office/drawing/2014/main" id="{67927730-E2CA-4F8B-9018-B04FC84EDF54}"/>
                </a:ext>
              </a:extLst>
            </p:cNvPr>
            <p:cNvSpPr/>
            <p:nvPr/>
          </p:nvSpPr>
          <p:spPr>
            <a:xfrm>
              <a:off x="5201939" y="5344117"/>
              <a:ext cx="1369286" cy="1323439"/>
            </a:xfrm>
            <a:prstGeom prst="rect">
              <a:avLst/>
            </a:prstGeom>
            <a:noFill/>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7" name="矢印: 右 76">
              <a:extLst>
                <a:ext uri="{FF2B5EF4-FFF2-40B4-BE49-F238E27FC236}">
                  <a16:creationId xmlns:a16="http://schemas.microsoft.com/office/drawing/2014/main" id="{8F18B84F-1F9D-4881-BD1B-364B704D8465}"/>
                </a:ext>
              </a:extLst>
            </p:cNvPr>
            <p:cNvSpPr/>
            <p:nvPr/>
          </p:nvSpPr>
          <p:spPr>
            <a:xfrm>
              <a:off x="4546802" y="5914990"/>
              <a:ext cx="331866" cy="144960"/>
            </a:xfrm>
            <a:prstGeom prst="rightArrow">
              <a:avLst/>
            </a:prstGeom>
            <a:solidFill>
              <a:srgbClr val="0070C0"/>
            </a:solidFill>
            <a:ln w="28575">
              <a:no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grpSp>
      <p:grpSp>
        <p:nvGrpSpPr>
          <p:cNvPr id="87" name="グループ化 86">
            <a:extLst>
              <a:ext uri="{FF2B5EF4-FFF2-40B4-BE49-F238E27FC236}">
                <a16:creationId xmlns:a16="http://schemas.microsoft.com/office/drawing/2014/main" id="{C953B2A3-3BFE-4484-B543-F0AEE20944EE}"/>
              </a:ext>
            </a:extLst>
          </p:cNvPr>
          <p:cNvGrpSpPr/>
          <p:nvPr/>
        </p:nvGrpSpPr>
        <p:grpSpPr>
          <a:xfrm>
            <a:off x="7649858" y="4288188"/>
            <a:ext cx="2225886" cy="1771220"/>
            <a:chOff x="6175854" y="4238632"/>
            <a:chExt cx="2225886" cy="1771220"/>
          </a:xfrm>
        </p:grpSpPr>
        <p:sp>
          <p:nvSpPr>
            <p:cNvPr id="52" name="テキスト ボックス 51"/>
            <p:cNvSpPr txBox="1"/>
            <p:nvPr/>
          </p:nvSpPr>
          <p:spPr>
            <a:xfrm>
              <a:off x="6857728" y="4453847"/>
              <a:ext cx="15440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Masked copy</a:t>
              </a:r>
              <a:endParaRPr kumimoji="1" lang="ja-JP" altLang="en-US" sz="1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60" name="フリーフォーム: 図形 59">
              <a:extLst>
                <a:ext uri="{FF2B5EF4-FFF2-40B4-BE49-F238E27FC236}">
                  <a16:creationId xmlns:a16="http://schemas.microsoft.com/office/drawing/2014/main" id="{042137A3-52E8-42DE-9D95-2F30D8E94F84}"/>
                </a:ext>
              </a:extLst>
            </p:cNvPr>
            <p:cNvSpPr/>
            <p:nvPr/>
          </p:nvSpPr>
          <p:spPr>
            <a:xfrm>
              <a:off x="6175854" y="4238632"/>
              <a:ext cx="830421" cy="1771220"/>
            </a:xfrm>
            <a:custGeom>
              <a:avLst/>
              <a:gdLst>
                <a:gd name="connsiteX0" fmla="*/ 0 w 830421"/>
                <a:gd name="connsiteY0" fmla="*/ 2271975 h 2271975"/>
                <a:gd name="connsiteX1" fmla="*/ 796594 w 830421"/>
                <a:gd name="connsiteY1" fmla="*/ 1464162 h 2271975"/>
                <a:gd name="connsiteX2" fmla="*/ 633909 w 830421"/>
                <a:gd name="connsiteY2" fmla="*/ 342199 h 2271975"/>
                <a:gd name="connsiteX3" fmla="*/ 185124 w 830421"/>
                <a:gd name="connsiteY3" fmla="*/ 0 h 2271975"/>
              </a:gdLst>
              <a:ahLst/>
              <a:cxnLst>
                <a:cxn ang="0">
                  <a:pos x="connsiteX0" y="connsiteY0"/>
                </a:cxn>
                <a:cxn ang="0">
                  <a:pos x="connsiteX1" y="connsiteY1"/>
                </a:cxn>
                <a:cxn ang="0">
                  <a:pos x="connsiteX2" y="connsiteY2"/>
                </a:cxn>
                <a:cxn ang="0">
                  <a:pos x="connsiteX3" y="connsiteY3"/>
                </a:cxn>
              </a:cxnLst>
              <a:rect l="l" t="t" r="r" b="b"/>
              <a:pathLst>
                <a:path w="830421" h="2271975">
                  <a:moveTo>
                    <a:pt x="0" y="2271975"/>
                  </a:moveTo>
                  <a:cubicBezTo>
                    <a:pt x="345471" y="2028883"/>
                    <a:pt x="690942" y="1785791"/>
                    <a:pt x="796594" y="1464162"/>
                  </a:cubicBezTo>
                  <a:cubicBezTo>
                    <a:pt x="902246" y="1142533"/>
                    <a:pt x="735821" y="586226"/>
                    <a:pt x="633909" y="342199"/>
                  </a:cubicBezTo>
                  <a:cubicBezTo>
                    <a:pt x="531997" y="98172"/>
                    <a:pt x="358560" y="49086"/>
                    <a:pt x="185124" y="0"/>
                  </a:cubicBezTo>
                </a:path>
              </a:pathLst>
            </a:custGeom>
            <a:noFill/>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sp>
        <p:nvSpPr>
          <p:cNvPr id="98" name="テキスト ボックス 97">
            <a:extLst>
              <a:ext uri="{FF2B5EF4-FFF2-40B4-BE49-F238E27FC236}">
                <a16:creationId xmlns:a16="http://schemas.microsoft.com/office/drawing/2014/main" id="{2738F926-BB3B-4B17-BFB3-4E1EF989B337}"/>
              </a:ext>
            </a:extLst>
          </p:cNvPr>
          <p:cNvSpPr txBox="1"/>
          <p:nvPr/>
        </p:nvSpPr>
        <p:spPr>
          <a:xfrm>
            <a:off x="9300367" y="2216699"/>
            <a:ext cx="13676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70C0"/>
                </a:solidFill>
                <a:effectLst/>
                <a:uLnTx/>
                <a:uFillTx/>
                <a:latin typeface="Arial"/>
                <a:ea typeface="ＭＳ Ｐゴシック"/>
                <a:cs typeface="+mn-cs"/>
              </a:rPr>
              <a:t>Pixel-wise mask</a:t>
            </a:r>
            <a:endParaRPr kumimoji="1" lang="ja-JP" altLang="en-US" sz="1800" b="0" i="0" u="none" strike="noStrike" kern="1200" cap="none" spc="0" normalizeH="0" baseline="0" noProof="0" dirty="0">
              <a:ln>
                <a:noFill/>
              </a:ln>
              <a:solidFill>
                <a:srgbClr val="0070C0"/>
              </a:solidFill>
              <a:effectLst/>
              <a:uLnTx/>
              <a:uFillTx/>
              <a:latin typeface="Arial"/>
              <a:ea typeface="ＭＳ Ｐゴシック"/>
              <a:cs typeface="+mn-cs"/>
            </a:endParaRPr>
          </a:p>
        </p:txBody>
      </p:sp>
      <p:sp>
        <p:nvSpPr>
          <p:cNvPr id="47" name="テキスト ボックス 46">
            <a:extLst>
              <a:ext uri="{FF2B5EF4-FFF2-40B4-BE49-F238E27FC236}">
                <a16:creationId xmlns:a16="http://schemas.microsoft.com/office/drawing/2014/main" id="{51D817A9-47AC-4A01-B961-05064F1E6535}"/>
              </a:ext>
            </a:extLst>
          </p:cNvPr>
          <p:cNvSpPr txBox="1"/>
          <p:nvPr/>
        </p:nvSpPr>
        <p:spPr>
          <a:xfrm>
            <a:off x="4404211" y="4930147"/>
            <a:ext cx="1369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The 1</a:t>
            </a:r>
            <a:r>
              <a:rPr kumimoji="1" lang="en-US" altLang="ja-JP" sz="1800" b="0" i="0" u="none" strike="noStrike" kern="1200" cap="none" spc="0" normalizeH="0" baseline="30000" noProof="0" dirty="0">
                <a:ln>
                  <a:noFill/>
                </a:ln>
                <a:solidFill>
                  <a:srgbClr val="000000"/>
                </a:solidFill>
                <a:effectLst/>
                <a:uLnTx/>
                <a:uFillTx/>
                <a:latin typeface="Arial"/>
                <a:ea typeface="ＭＳ Ｐゴシック"/>
                <a:cs typeface="+mn-cs"/>
              </a:rPr>
              <a:t>st</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WM</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189721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73" grpId="0" animBg="1"/>
      <p:bldP spid="3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95270" y="81708"/>
            <a:ext cx="8801460" cy="1143000"/>
          </a:xfrm>
        </p:spPr>
        <p:txBody>
          <a:bodyPr/>
          <a:lstStyle/>
          <a:p>
            <a:pPr lvl="0">
              <a:defRPr/>
            </a:pPr>
            <a:r>
              <a:rPr lang="en-US" altLang="ja-JP" sz="3200" dirty="0"/>
              <a:t>Emergence of Prefrontal-Like Executive Control</a:t>
            </a:r>
            <a:br>
              <a:rPr lang="ja-JP" altLang="en-US" sz="1800" dirty="0">
                <a:solidFill>
                  <a:srgbClr val="000000"/>
                </a:solidFill>
                <a:cs typeface="Arial"/>
              </a:rPr>
            </a:br>
            <a:endParaRPr lang="ja-JP" altLang="en-US" sz="2400" dirty="0"/>
          </a:p>
        </p:txBody>
      </p:sp>
      <p:sp>
        <p:nvSpPr>
          <p:cNvPr id="48" name="フリーフォーム 47"/>
          <p:cNvSpPr/>
          <p:nvPr/>
        </p:nvSpPr>
        <p:spPr>
          <a:xfrm>
            <a:off x="6494020" y="3104761"/>
            <a:ext cx="540055" cy="614298"/>
          </a:xfrm>
          <a:custGeom>
            <a:avLst/>
            <a:gdLst>
              <a:gd name="connsiteX0" fmla="*/ 448429 w 455932"/>
              <a:gd name="connsiteY0" fmla="*/ 293814 h 452888"/>
              <a:gd name="connsiteX1" fmla="*/ 431651 w 455932"/>
              <a:gd name="connsiteY1" fmla="*/ 100867 h 452888"/>
              <a:gd name="connsiteX2" fmla="*/ 247093 w 455932"/>
              <a:gd name="connsiteY2" fmla="*/ 199 h 452888"/>
              <a:gd name="connsiteX3" fmla="*/ 37368 w 455932"/>
              <a:gd name="connsiteY3" fmla="*/ 84089 h 452888"/>
              <a:gd name="connsiteX4" fmla="*/ 12202 w 455932"/>
              <a:gd name="connsiteY4" fmla="*/ 360926 h 452888"/>
              <a:gd name="connsiteX5" fmla="*/ 171592 w 455932"/>
              <a:gd name="connsiteY5" fmla="*/ 444816 h 452888"/>
              <a:gd name="connsiteX6" fmla="*/ 263871 w 455932"/>
              <a:gd name="connsiteY6" fmla="*/ 444816 h 45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2" h="452888">
                <a:moveTo>
                  <a:pt x="448429" y="293814"/>
                </a:moveTo>
                <a:cubicBezTo>
                  <a:pt x="456818" y="221808"/>
                  <a:pt x="465207" y="149803"/>
                  <a:pt x="431651" y="100867"/>
                </a:cubicBezTo>
                <a:cubicBezTo>
                  <a:pt x="398095" y="51931"/>
                  <a:pt x="312807" y="2995"/>
                  <a:pt x="247093" y="199"/>
                </a:cubicBezTo>
                <a:cubicBezTo>
                  <a:pt x="181379" y="-2597"/>
                  <a:pt x="76516" y="23968"/>
                  <a:pt x="37368" y="84089"/>
                </a:cubicBezTo>
                <a:cubicBezTo>
                  <a:pt x="-1780" y="144210"/>
                  <a:pt x="-10169" y="300805"/>
                  <a:pt x="12202" y="360926"/>
                </a:cubicBezTo>
                <a:cubicBezTo>
                  <a:pt x="34573" y="421047"/>
                  <a:pt x="129647" y="430834"/>
                  <a:pt x="171592" y="444816"/>
                </a:cubicBezTo>
                <a:cubicBezTo>
                  <a:pt x="213537" y="458798"/>
                  <a:pt x="238704" y="451807"/>
                  <a:pt x="263871" y="444816"/>
                </a:cubicBezTo>
              </a:path>
            </a:pathLst>
          </a:custGeom>
          <a:noFill/>
          <a:ln w="38100" cap="flat" cmpd="sng" algn="ctr">
            <a:solidFill>
              <a:srgbClr val="FF0000"/>
            </a:solidFill>
            <a:prstDash val="solid"/>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Arial"/>
              <a:ea typeface="ＭＳ Ｐゴシック"/>
              <a:cs typeface="Helvetica"/>
            </a:endParaRPr>
          </a:p>
        </p:txBody>
      </p:sp>
      <p:sp>
        <p:nvSpPr>
          <p:cNvPr id="51" name="テキスト ボックス 50"/>
          <p:cNvSpPr txBox="1"/>
          <p:nvPr/>
        </p:nvSpPr>
        <p:spPr>
          <a:xfrm>
            <a:off x="6763432" y="2888174"/>
            <a:ext cx="21409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Affine transformation</a:t>
            </a:r>
            <a:endParaRPr kumimoji="1" lang="ja-JP" altLang="en-US" sz="1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56" name="テキスト ボックス 55"/>
          <p:cNvSpPr txBox="1"/>
          <p:nvPr/>
        </p:nvSpPr>
        <p:spPr>
          <a:xfrm>
            <a:off x="8031694" y="3746367"/>
            <a:ext cx="1505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The 2nd WM</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16" name="図 15" descr="テーブル, カウンター, 座る, レゴ が含まれている画像&#10;&#10;自動的に生成された説明">
            <a:extLst>
              <a:ext uri="{FF2B5EF4-FFF2-40B4-BE49-F238E27FC236}">
                <a16:creationId xmlns:a16="http://schemas.microsoft.com/office/drawing/2014/main" id="{BE1730E9-F295-49D6-A1E9-66DBC26462A1}"/>
              </a:ext>
            </a:extLst>
          </p:cNvPr>
          <p:cNvPicPr>
            <a:picLocks noChangeAspect="1"/>
          </p:cNvPicPr>
          <p:nvPr/>
        </p:nvPicPr>
        <p:blipFill>
          <a:blip r:embed="rId2"/>
          <a:stretch>
            <a:fillRect/>
          </a:stretch>
        </p:blipFill>
        <p:spPr>
          <a:xfrm>
            <a:off x="4472753" y="5344118"/>
            <a:ext cx="1335805" cy="1302617"/>
          </a:xfrm>
          <a:prstGeom prst="rect">
            <a:avLst/>
          </a:prstGeom>
        </p:spPr>
      </p:pic>
      <p:pic>
        <p:nvPicPr>
          <p:cNvPr id="18" name="図 17" descr="テーブル, レゴ が含まれている画像&#10;&#10;自動的に生成された説明">
            <a:extLst>
              <a:ext uri="{FF2B5EF4-FFF2-40B4-BE49-F238E27FC236}">
                <a16:creationId xmlns:a16="http://schemas.microsoft.com/office/drawing/2014/main" id="{E3FAABB0-DEE5-413C-87EC-52C31F5E19EB}"/>
              </a:ext>
            </a:extLst>
          </p:cNvPr>
          <p:cNvPicPr>
            <a:picLocks noChangeAspect="1"/>
          </p:cNvPicPr>
          <p:nvPr/>
        </p:nvPicPr>
        <p:blipFill>
          <a:blip r:embed="rId3"/>
          <a:stretch>
            <a:fillRect/>
          </a:stretch>
        </p:blipFill>
        <p:spPr>
          <a:xfrm>
            <a:off x="6738651" y="5348720"/>
            <a:ext cx="1337415" cy="1329159"/>
          </a:xfrm>
          <a:prstGeom prst="rect">
            <a:avLst/>
          </a:prstGeom>
        </p:spPr>
      </p:pic>
      <p:sp>
        <p:nvSpPr>
          <p:cNvPr id="32" name="正方形/長方形 31">
            <a:extLst>
              <a:ext uri="{FF2B5EF4-FFF2-40B4-BE49-F238E27FC236}">
                <a16:creationId xmlns:a16="http://schemas.microsoft.com/office/drawing/2014/main" id="{8217AA67-D1F7-4D4B-B800-CAEEDB0AE2AF}"/>
              </a:ext>
            </a:extLst>
          </p:cNvPr>
          <p:cNvSpPr/>
          <p:nvPr/>
        </p:nvSpPr>
        <p:spPr>
          <a:xfrm>
            <a:off x="4933103" y="5660305"/>
            <a:ext cx="855906" cy="855906"/>
          </a:xfrm>
          <a:prstGeom prst="rect">
            <a:avLst/>
          </a:prstGeom>
          <a:noFill/>
          <a:ln w="19050">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50" name="テキスト ボックス 49"/>
          <p:cNvSpPr txBox="1"/>
          <p:nvPr/>
        </p:nvSpPr>
        <p:spPr>
          <a:xfrm>
            <a:off x="6324616" y="2548399"/>
            <a:ext cx="12618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70C0"/>
                </a:solidFill>
                <a:effectLst/>
                <a:uLnTx/>
                <a:uFillTx/>
                <a:latin typeface="Arial"/>
                <a:ea typeface="ＭＳ Ｐゴシック"/>
                <a:cs typeface="+mn-cs"/>
              </a:rPr>
              <a:t>Parameter</a:t>
            </a:r>
            <a:endParaRPr kumimoji="1" lang="ja-JP" altLang="en-US" sz="1800" b="0" i="0" u="none" strike="noStrike" kern="1200" cap="none" spc="0" normalizeH="0" baseline="0" noProof="0" dirty="0">
              <a:ln>
                <a:noFill/>
              </a:ln>
              <a:solidFill>
                <a:srgbClr val="0070C0"/>
              </a:solidFill>
              <a:effectLst/>
              <a:uLnTx/>
              <a:uFillTx/>
              <a:latin typeface="Arial"/>
              <a:ea typeface="ＭＳ Ｐゴシック"/>
              <a:cs typeface="+mn-cs"/>
            </a:endParaRPr>
          </a:p>
        </p:txBody>
      </p:sp>
      <p:sp>
        <p:nvSpPr>
          <p:cNvPr id="72" name="フリーフォーム: 図形 71">
            <a:extLst>
              <a:ext uri="{FF2B5EF4-FFF2-40B4-BE49-F238E27FC236}">
                <a16:creationId xmlns:a16="http://schemas.microsoft.com/office/drawing/2014/main" id="{46834B59-CF7A-46B7-8FA4-0DDE5157E65D}"/>
              </a:ext>
            </a:extLst>
          </p:cNvPr>
          <p:cNvSpPr/>
          <p:nvPr/>
        </p:nvSpPr>
        <p:spPr>
          <a:xfrm>
            <a:off x="6352655" y="2176609"/>
            <a:ext cx="270840" cy="928152"/>
          </a:xfrm>
          <a:custGeom>
            <a:avLst/>
            <a:gdLst>
              <a:gd name="connsiteX0" fmla="*/ 259448 w 259448"/>
              <a:gd name="connsiteY0" fmla="*/ 0 h 869521"/>
              <a:gd name="connsiteX1" fmla="*/ 1397 w 259448"/>
              <a:gd name="connsiteY1" fmla="*/ 415126 h 869521"/>
              <a:gd name="connsiteX2" fmla="*/ 175301 w 259448"/>
              <a:gd name="connsiteY2" fmla="*/ 869521 h 869521"/>
            </a:gdLst>
            <a:ahLst/>
            <a:cxnLst>
              <a:cxn ang="0">
                <a:pos x="connsiteX0" y="connsiteY0"/>
              </a:cxn>
              <a:cxn ang="0">
                <a:pos x="connsiteX1" y="connsiteY1"/>
              </a:cxn>
              <a:cxn ang="0">
                <a:pos x="connsiteX2" y="connsiteY2"/>
              </a:cxn>
            </a:cxnLst>
            <a:rect l="l" t="t" r="r" b="b"/>
            <a:pathLst>
              <a:path w="259448" h="869521">
                <a:moveTo>
                  <a:pt x="259448" y="0"/>
                </a:moveTo>
                <a:cubicBezTo>
                  <a:pt x="137434" y="135103"/>
                  <a:pt x="15421" y="270206"/>
                  <a:pt x="1397" y="415126"/>
                </a:cubicBezTo>
                <a:cubicBezTo>
                  <a:pt x="-12627" y="560046"/>
                  <a:pt x="81337" y="714783"/>
                  <a:pt x="175301" y="869521"/>
                </a:cubicBezTo>
              </a:path>
            </a:pathLst>
          </a:custGeom>
          <a:noFill/>
          <a:ln w="2857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6" name="テキスト ボックス 75">
            <a:extLst>
              <a:ext uri="{FF2B5EF4-FFF2-40B4-BE49-F238E27FC236}">
                <a16:creationId xmlns:a16="http://schemas.microsoft.com/office/drawing/2014/main" id="{CF0F42BA-7B4E-4DA7-BAC9-A14FBA9197A1}"/>
              </a:ext>
            </a:extLst>
          </p:cNvPr>
          <p:cNvSpPr txBox="1"/>
          <p:nvPr/>
        </p:nvSpPr>
        <p:spPr>
          <a:xfrm>
            <a:off x="5907358" y="4885695"/>
            <a:ext cx="15872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Masked copy</a:t>
            </a:r>
            <a:endParaRPr kumimoji="1" lang="ja-JP" altLang="en-US" sz="18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36" name="正方形/長方形 35">
            <a:extLst>
              <a:ext uri="{FF2B5EF4-FFF2-40B4-BE49-F238E27FC236}">
                <a16:creationId xmlns:a16="http://schemas.microsoft.com/office/drawing/2014/main" id="{A2DB505A-DA47-442D-BC10-C6765A4D6827}"/>
              </a:ext>
            </a:extLst>
          </p:cNvPr>
          <p:cNvSpPr/>
          <p:nvPr/>
        </p:nvSpPr>
        <p:spPr>
          <a:xfrm>
            <a:off x="7658621" y="5821195"/>
            <a:ext cx="426721" cy="715284"/>
          </a:xfrm>
          <a:prstGeom prst="rect">
            <a:avLst/>
          </a:prstGeom>
          <a:noFill/>
          <a:ln w="28575">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0" name="正方形/長方形 79">
            <a:extLst>
              <a:ext uri="{FF2B5EF4-FFF2-40B4-BE49-F238E27FC236}">
                <a16:creationId xmlns:a16="http://schemas.microsoft.com/office/drawing/2014/main" id="{293937FB-6338-4B32-8BF6-72E63C22780A}"/>
              </a:ext>
            </a:extLst>
          </p:cNvPr>
          <p:cNvSpPr/>
          <p:nvPr/>
        </p:nvSpPr>
        <p:spPr>
          <a:xfrm>
            <a:off x="8904312" y="5323296"/>
            <a:ext cx="1369286" cy="1323439"/>
          </a:xfrm>
          <a:prstGeom prst="rect">
            <a:avLst/>
          </a:prstGeom>
          <a:noFill/>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8" name="矢印: 右 77">
            <a:extLst>
              <a:ext uri="{FF2B5EF4-FFF2-40B4-BE49-F238E27FC236}">
                <a16:creationId xmlns:a16="http://schemas.microsoft.com/office/drawing/2014/main" id="{CD28F437-4F4E-46D7-9983-3B3729908864}"/>
              </a:ext>
            </a:extLst>
          </p:cNvPr>
          <p:cNvSpPr/>
          <p:nvPr/>
        </p:nvSpPr>
        <p:spPr>
          <a:xfrm>
            <a:off x="8369860" y="5940487"/>
            <a:ext cx="331866" cy="144960"/>
          </a:xfrm>
          <a:prstGeom prst="rightArrow">
            <a:avLst/>
          </a:prstGeom>
          <a:solidFill>
            <a:srgbClr val="0070C0"/>
          </a:solidFill>
          <a:ln w="28575">
            <a:no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2" name="正方形/長方形 41"/>
          <p:cNvSpPr/>
          <p:nvPr/>
        </p:nvSpPr>
        <p:spPr>
          <a:xfrm>
            <a:off x="6744072" y="3537359"/>
            <a:ext cx="1224136" cy="1296144"/>
          </a:xfrm>
          <a:prstGeom prst="rect">
            <a:avLst/>
          </a:prstGeom>
          <a:noFill/>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grpSp>
        <p:nvGrpSpPr>
          <p:cNvPr id="84" name="グループ化 83">
            <a:extLst>
              <a:ext uri="{FF2B5EF4-FFF2-40B4-BE49-F238E27FC236}">
                <a16:creationId xmlns:a16="http://schemas.microsoft.com/office/drawing/2014/main" id="{068F780B-D658-4B46-A699-049B9165CC18}"/>
              </a:ext>
            </a:extLst>
          </p:cNvPr>
          <p:cNvGrpSpPr/>
          <p:nvPr/>
        </p:nvGrpSpPr>
        <p:grpSpPr>
          <a:xfrm>
            <a:off x="6623495" y="1705807"/>
            <a:ext cx="1944216" cy="872988"/>
            <a:chOff x="5099495" y="1705807"/>
            <a:chExt cx="1944216" cy="872988"/>
          </a:xfrm>
        </p:grpSpPr>
        <p:sp>
          <p:nvSpPr>
            <p:cNvPr id="45" name="正方形/長方形 44"/>
            <p:cNvSpPr/>
            <p:nvPr/>
          </p:nvSpPr>
          <p:spPr>
            <a:xfrm>
              <a:off x="5099495" y="1705807"/>
              <a:ext cx="1944216" cy="872988"/>
            </a:xfrm>
            <a:prstGeom prst="rect">
              <a:avLst/>
            </a:prstGeom>
            <a:noFill/>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6" name="テキスト ボックス 45"/>
            <p:cNvSpPr txBox="1"/>
            <p:nvPr/>
          </p:nvSpPr>
          <p:spPr>
            <a:xfrm>
              <a:off x="5462559" y="1755033"/>
              <a:ext cx="115929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Arial"/>
                  <a:ea typeface="ＭＳ Ｐゴシック"/>
                  <a:cs typeface="+mn-cs"/>
                </a:rPr>
                <a:t>LSTMs</a:t>
              </a:r>
              <a:endParaRPr kumimoji="1" lang="ja-JP" altLang="en-US" sz="24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sp>
        <p:nvSpPr>
          <p:cNvPr id="33" name="正方形/長方形 32">
            <a:extLst>
              <a:ext uri="{FF2B5EF4-FFF2-40B4-BE49-F238E27FC236}">
                <a16:creationId xmlns:a16="http://schemas.microsoft.com/office/drawing/2014/main" id="{E53C3128-4DC4-46C4-A987-16E05CAA1802}"/>
              </a:ext>
            </a:extLst>
          </p:cNvPr>
          <p:cNvSpPr/>
          <p:nvPr/>
        </p:nvSpPr>
        <p:spPr>
          <a:xfrm>
            <a:off x="4439816" y="5333795"/>
            <a:ext cx="1369286" cy="1323439"/>
          </a:xfrm>
          <a:prstGeom prst="rect">
            <a:avLst/>
          </a:prstGeom>
          <a:noFill/>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59" name="正方形/長方形 58">
            <a:extLst>
              <a:ext uri="{FF2B5EF4-FFF2-40B4-BE49-F238E27FC236}">
                <a16:creationId xmlns:a16="http://schemas.microsoft.com/office/drawing/2014/main" id="{67927730-E2CA-4F8B-9018-B04FC84EDF54}"/>
              </a:ext>
            </a:extLst>
          </p:cNvPr>
          <p:cNvSpPr/>
          <p:nvPr/>
        </p:nvSpPr>
        <p:spPr>
          <a:xfrm>
            <a:off x="6725939" y="5344118"/>
            <a:ext cx="1369286" cy="1323439"/>
          </a:xfrm>
          <a:prstGeom prst="rect">
            <a:avLst/>
          </a:prstGeom>
          <a:noFill/>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77" name="矢印: 右 76">
            <a:extLst>
              <a:ext uri="{FF2B5EF4-FFF2-40B4-BE49-F238E27FC236}">
                <a16:creationId xmlns:a16="http://schemas.microsoft.com/office/drawing/2014/main" id="{8F18B84F-1F9D-4881-BD1B-364B704D8465}"/>
              </a:ext>
            </a:extLst>
          </p:cNvPr>
          <p:cNvSpPr/>
          <p:nvPr/>
        </p:nvSpPr>
        <p:spPr>
          <a:xfrm>
            <a:off x="6070802" y="5914990"/>
            <a:ext cx="331866" cy="144960"/>
          </a:xfrm>
          <a:prstGeom prst="rightArrow">
            <a:avLst/>
          </a:prstGeom>
          <a:solidFill>
            <a:srgbClr val="0070C0"/>
          </a:solidFill>
          <a:ln w="28575">
            <a:no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52" name="テキスト ボックス 51"/>
          <p:cNvSpPr txBox="1"/>
          <p:nvPr/>
        </p:nvSpPr>
        <p:spPr>
          <a:xfrm>
            <a:off x="8169965" y="4805637"/>
            <a:ext cx="15440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Masked copy</a:t>
            </a:r>
            <a:endParaRPr kumimoji="1" lang="ja-JP" altLang="en-US" sz="1800" b="0" i="0" u="none" strike="noStrike" kern="1200" cap="none" spc="0" normalizeH="0" baseline="0" noProof="0" dirty="0">
              <a:ln>
                <a:noFill/>
              </a:ln>
              <a:solidFill>
                <a:srgbClr val="FF0000"/>
              </a:solidFill>
              <a:effectLst/>
              <a:uLnTx/>
              <a:uFillTx/>
              <a:latin typeface="Arial"/>
              <a:ea typeface="ＭＳ Ｐゴシック"/>
              <a:cs typeface="+mn-cs"/>
            </a:endParaRPr>
          </a:p>
        </p:txBody>
      </p:sp>
      <p:pic>
        <p:nvPicPr>
          <p:cNvPr id="95" name="図 94" descr="食品 が含まれている画像&#10;&#10;自動的に生成された説明">
            <a:extLst>
              <a:ext uri="{FF2B5EF4-FFF2-40B4-BE49-F238E27FC236}">
                <a16:creationId xmlns:a16="http://schemas.microsoft.com/office/drawing/2014/main" id="{59550A63-62A8-4B2D-B2A6-5ADF965EBC0C}"/>
              </a:ext>
            </a:extLst>
          </p:cNvPr>
          <p:cNvPicPr>
            <a:picLocks noChangeAspect="1"/>
          </p:cNvPicPr>
          <p:nvPr/>
        </p:nvPicPr>
        <p:blipFill>
          <a:blip r:embed="rId4"/>
          <a:stretch>
            <a:fillRect/>
          </a:stretch>
        </p:blipFill>
        <p:spPr>
          <a:xfrm>
            <a:off x="8924722" y="5333706"/>
            <a:ext cx="1323439" cy="1323439"/>
          </a:xfrm>
          <a:prstGeom prst="rect">
            <a:avLst/>
          </a:prstGeom>
        </p:spPr>
      </p:pic>
      <p:pic>
        <p:nvPicPr>
          <p:cNvPr id="6" name="図 5" descr="ボトルが置かれている&#10;&#10;低い精度で自動的に生成された説明">
            <a:extLst>
              <a:ext uri="{FF2B5EF4-FFF2-40B4-BE49-F238E27FC236}">
                <a16:creationId xmlns:a16="http://schemas.microsoft.com/office/drawing/2014/main" id="{BBC8D9A3-3A3C-4F43-A15B-B57C5F12BE22}"/>
              </a:ext>
            </a:extLst>
          </p:cNvPr>
          <p:cNvPicPr>
            <a:picLocks noChangeAspect="1"/>
          </p:cNvPicPr>
          <p:nvPr/>
        </p:nvPicPr>
        <p:blipFill>
          <a:blip r:embed="rId5"/>
          <a:stretch>
            <a:fillRect/>
          </a:stretch>
        </p:blipFill>
        <p:spPr>
          <a:xfrm>
            <a:off x="7509824" y="4126093"/>
            <a:ext cx="404417" cy="672342"/>
          </a:xfrm>
          <a:prstGeom prst="rect">
            <a:avLst/>
          </a:prstGeom>
        </p:spPr>
      </p:pic>
      <p:pic>
        <p:nvPicPr>
          <p:cNvPr id="49" name="図 48" descr="ボトルが置かれている&#10;&#10;低い精度で自動的に生成された説明">
            <a:extLst>
              <a:ext uri="{FF2B5EF4-FFF2-40B4-BE49-F238E27FC236}">
                <a16:creationId xmlns:a16="http://schemas.microsoft.com/office/drawing/2014/main" id="{28754467-AF97-4DF6-BBBA-A4A5197078C7}"/>
              </a:ext>
            </a:extLst>
          </p:cNvPr>
          <p:cNvPicPr>
            <a:picLocks noChangeAspect="1"/>
          </p:cNvPicPr>
          <p:nvPr/>
        </p:nvPicPr>
        <p:blipFill>
          <a:blip r:embed="rId5"/>
          <a:stretch>
            <a:fillRect/>
          </a:stretch>
        </p:blipFill>
        <p:spPr>
          <a:xfrm>
            <a:off x="7298302" y="3854186"/>
            <a:ext cx="365762" cy="608078"/>
          </a:xfrm>
          <a:prstGeom prst="rect">
            <a:avLst/>
          </a:prstGeom>
        </p:spPr>
      </p:pic>
      <p:pic>
        <p:nvPicPr>
          <p:cNvPr id="53" name="図 52" descr="ボトルが置かれている&#10;&#10;低い精度で自動的に生成された説明">
            <a:extLst>
              <a:ext uri="{FF2B5EF4-FFF2-40B4-BE49-F238E27FC236}">
                <a16:creationId xmlns:a16="http://schemas.microsoft.com/office/drawing/2014/main" id="{1357CBDB-4C3D-4F63-BB83-3FF02F6E8834}"/>
              </a:ext>
            </a:extLst>
          </p:cNvPr>
          <p:cNvPicPr>
            <a:picLocks noChangeAspect="1"/>
          </p:cNvPicPr>
          <p:nvPr/>
        </p:nvPicPr>
        <p:blipFill>
          <a:blip r:embed="rId5"/>
          <a:stretch>
            <a:fillRect/>
          </a:stretch>
        </p:blipFill>
        <p:spPr>
          <a:xfrm>
            <a:off x="6929280" y="3702818"/>
            <a:ext cx="305536" cy="507953"/>
          </a:xfrm>
          <a:prstGeom prst="rect">
            <a:avLst/>
          </a:prstGeom>
        </p:spPr>
      </p:pic>
      <p:sp>
        <p:nvSpPr>
          <p:cNvPr id="8" name="フリーフォーム: 図形 7">
            <a:extLst>
              <a:ext uri="{FF2B5EF4-FFF2-40B4-BE49-F238E27FC236}">
                <a16:creationId xmlns:a16="http://schemas.microsoft.com/office/drawing/2014/main" id="{18680DEA-EA02-481C-A005-C6711F2D08BD}"/>
              </a:ext>
            </a:extLst>
          </p:cNvPr>
          <p:cNvSpPr/>
          <p:nvPr/>
        </p:nvSpPr>
        <p:spPr>
          <a:xfrm>
            <a:off x="7582602" y="3932481"/>
            <a:ext cx="207563" cy="258052"/>
          </a:xfrm>
          <a:custGeom>
            <a:avLst/>
            <a:gdLst>
              <a:gd name="connsiteX0" fmla="*/ 207563 w 207563"/>
              <a:gd name="connsiteY0" fmla="*/ 258052 h 258052"/>
              <a:gd name="connsiteX1" fmla="*/ 145855 w 207563"/>
              <a:gd name="connsiteY1" fmla="*/ 84147 h 258052"/>
              <a:gd name="connsiteX2" fmla="*/ 0 w 207563"/>
              <a:gd name="connsiteY2" fmla="*/ 0 h 258052"/>
            </a:gdLst>
            <a:ahLst/>
            <a:cxnLst>
              <a:cxn ang="0">
                <a:pos x="connsiteX0" y="connsiteY0"/>
              </a:cxn>
              <a:cxn ang="0">
                <a:pos x="connsiteX1" y="connsiteY1"/>
              </a:cxn>
              <a:cxn ang="0">
                <a:pos x="connsiteX2" y="connsiteY2"/>
              </a:cxn>
            </a:cxnLst>
            <a:rect l="l" t="t" r="r" b="b"/>
            <a:pathLst>
              <a:path w="207563" h="258052">
                <a:moveTo>
                  <a:pt x="207563" y="258052"/>
                </a:moveTo>
                <a:cubicBezTo>
                  <a:pt x="194006" y="192604"/>
                  <a:pt x="180449" y="127156"/>
                  <a:pt x="145855" y="84147"/>
                </a:cubicBezTo>
                <a:cubicBezTo>
                  <a:pt x="111261" y="41138"/>
                  <a:pt x="55630" y="20569"/>
                  <a:pt x="0" y="0"/>
                </a:cubicBezTo>
              </a:path>
            </a:pathLst>
          </a:custGeom>
          <a:noFill/>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9" name="フリーフォーム: 図形 8">
            <a:extLst>
              <a:ext uri="{FF2B5EF4-FFF2-40B4-BE49-F238E27FC236}">
                <a16:creationId xmlns:a16="http://schemas.microsoft.com/office/drawing/2014/main" id="{DCC9EA93-B51F-4987-94D1-26FA82078F5D}"/>
              </a:ext>
            </a:extLst>
          </p:cNvPr>
          <p:cNvSpPr/>
          <p:nvPr/>
        </p:nvSpPr>
        <p:spPr>
          <a:xfrm>
            <a:off x="7133817" y="3741748"/>
            <a:ext cx="325369" cy="145855"/>
          </a:xfrm>
          <a:custGeom>
            <a:avLst/>
            <a:gdLst>
              <a:gd name="connsiteX0" fmla="*/ 325369 w 325369"/>
              <a:gd name="connsiteY0" fmla="*/ 145855 h 145855"/>
              <a:gd name="connsiteX1" fmla="*/ 190734 w 325369"/>
              <a:gd name="connsiteY1" fmla="*/ 56098 h 145855"/>
              <a:gd name="connsiteX2" fmla="*/ 0 w 325369"/>
              <a:gd name="connsiteY2" fmla="*/ 0 h 145855"/>
            </a:gdLst>
            <a:ahLst/>
            <a:cxnLst>
              <a:cxn ang="0">
                <a:pos x="connsiteX0" y="connsiteY0"/>
              </a:cxn>
              <a:cxn ang="0">
                <a:pos x="connsiteX1" y="connsiteY1"/>
              </a:cxn>
              <a:cxn ang="0">
                <a:pos x="connsiteX2" y="connsiteY2"/>
              </a:cxn>
            </a:cxnLst>
            <a:rect l="l" t="t" r="r" b="b"/>
            <a:pathLst>
              <a:path w="325369" h="145855">
                <a:moveTo>
                  <a:pt x="325369" y="145855"/>
                </a:moveTo>
                <a:cubicBezTo>
                  <a:pt x="285165" y="113131"/>
                  <a:pt x="244962" y="80407"/>
                  <a:pt x="190734" y="56098"/>
                </a:cubicBezTo>
                <a:cubicBezTo>
                  <a:pt x="136506" y="31789"/>
                  <a:pt x="68253" y="15894"/>
                  <a:pt x="0" y="0"/>
                </a:cubicBezTo>
              </a:path>
            </a:pathLst>
          </a:custGeom>
          <a:noFill/>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3" name="正方形/長方形 62">
            <a:extLst>
              <a:ext uri="{FF2B5EF4-FFF2-40B4-BE49-F238E27FC236}">
                <a16:creationId xmlns:a16="http://schemas.microsoft.com/office/drawing/2014/main" id="{60C9D202-8868-4F1C-BAEA-09EC8A5715FD}"/>
              </a:ext>
            </a:extLst>
          </p:cNvPr>
          <p:cNvSpPr/>
          <p:nvPr/>
        </p:nvSpPr>
        <p:spPr>
          <a:xfrm>
            <a:off x="6917078" y="3687003"/>
            <a:ext cx="306505" cy="555824"/>
          </a:xfrm>
          <a:prstGeom prst="rect">
            <a:avLst/>
          </a:prstGeom>
          <a:noFill/>
          <a:ln w="28575">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1" name="正方形/長方形 60">
            <a:extLst>
              <a:ext uri="{FF2B5EF4-FFF2-40B4-BE49-F238E27FC236}">
                <a16:creationId xmlns:a16="http://schemas.microsoft.com/office/drawing/2014/main" id="{BFFDE202-1D2F-4B3F-B748-82111A5D76FF}"/>
              </a:ext>
            </a:extLst>
          </p:cNvPr>
          <p:cNvSpPr/>
          <p:nvPr/>
        </p:nvSpPr>
        <p:spPr>
          <a:xfrm>
            <a:off x="9522154" y="5329063"/>
            <a:ext cx="360040" cy="555824"/>
          </a:xfrm>
          <a:prstGeom prst="rect">
            <a:avLst/>
          </a:prstGeom>
          <a:noFill/>
          <a:ln w="28575">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0" name="フリーフォーム: 図形 9">
            <a:extLst>
              <a:ext uri="{FF2B5EF4-FFF2-40B4-BE49-F238E27FC236}">
                <a16:creationId xmlns:a16="http://schemas.microsoft.com/office/drawing/2014/main" id="{FD9F2140-7DF3-42D7-9885-5E87B663075C}"/>
              </a:ext>
            </a:extLst>
          </p:cNvPr>
          <p:cNvSpPr/>
          <p:nvPr/>
        </p:nvSpPr>
        <p:spPr>
          <a:xfrm>
            <a:off x="7902361" y="4510293"/>
            <a:ext cx="344520" cy="1307087"/>
          </a:xfrm>
          <a:custGeom>
            <a:avLst/>
            <a:gdLst>
              <a:gd name="connsiteX0" fmla="*/ 123416 w 344520"/>
              <a:gd name="connsiteY0" fmla="*/ 1307087 h 1307087"/>
              <a:gd name="connsiteX1" fmla="*/ 342199 w 344520"/>
              <a:gd name="connsiteY1" fmla="*/ 510493 h 1307087"/>
              <a:gd name="connsiteX2" fmla="*/ 0 w 344520"/>
              <a:gd name="connsiteY2" fmla="*/ 0 h 1307087"/>
            </a:gdLst>
            <a:ahLst/>
            <a:cxnLst>
              <a:cxn ang="0">
                <a:pos x="connsiteX0" y="connsiteY0"/>
              </a:cxn>
              <a:cxn ang="0">
                <a:pos x="connsiteX1" y="connsiteY1"/>
              </a:cxn>
              <a:cxn ang="0">
                <a:pos x="connsiteX2" y="connsiteY2"/>
              </a:cxn>
            </a:cxnLst>
            <a:rect l="l" t="t" r="r" b="b"/>
            <a:pathLst>
              <a:path w="344520" h="1307087">
                <a:moveTo>
                  <a:pt x="123416" y="1307087"/>
                </a:moveTo>
                <a:cubicBezTo>
                  <a:pt x="243092" y="1017714"/>
                  <a:pt x="362768" y="728341"/>
                  <a:pt x="342199" y="510493"/>
                </a:cubicBezTo>
                <a:cubicBezTo>
                  <a:pt x="321630" y="292645"/>
                  <a:pt x="160815" y="146322"/>
                  <a:pt x="0" y="0"/>
                </a:cubicBezTo>
              </a:path>
            </a:pathLst>
          </a:custGeom>
          <a:noFill/>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1" name="フリーフォーム: 図形 10">
            <a:extLst>
              <a:ext uri="{FF2B5EF4-FFF2-40B4-BE49-F238E27FC236}">
                <a16:creationId xmlns:a16="http://schemas.microsoft.com/office/drawing/2014/main" id="{47AFC7AD-0399-4127-9ABE-76660CC53DF1}"/>
              </a:ext>
            </a:extLst>
          </p:cNvPr>
          <p:cNvSpPr/>
          <p:nvPr/>
        </p:nvSpPr>
        <p:spPr>
          <a:xfrm>
            <a:off x="6999181" y="4302729"/>
            <a:ext cx="2490759" cy="1206110"/>
          </a:xfrm>
          <a:custGeom>
            <a:avLst/>
            <a:gdLst>
              <a:gd name="connsiteX0" fmla="*/ 0 w 2490759"/>
              <a:gd name="connsiteY0" fmla="*/ 0 h 1206110"/>
              <a:gd name="connsiteX1" fmla="*/ 151465 w 2490759"/>
              <a:gd name="connsiteY1" fmla="*/ 499273 h 1206110"/>
              <a:gd name="connsiteX2" fmla="*/ 639519 w 2490759"/>
              <a:gd name="connsiteY2" fmla="*/ 852692 h 1206110"/>
              <a:gd name="connsiteX3" fmla="*/ 1649286 w 2490759"/>
              <a:gd name="connsiteY3" fmla="*/ 1088304 h 1206110"/>
              <a:gd name="connsiteX4" fmla="*/ 2490759 w 2490759"/>
              <a:gd name="connsiteY4" fmla="*/ 1206110 h 1206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0759" h="1206110">
                <a:moveTo>
                  <a:pt x="0" y="0"/>
                </a:moveTo>
                <a:cubicBezTo>
                  <a:pt x="22439" y="178579"/>
                  <a:pt x="44879" y="357158"/>
                  <a:pt x="151465" y="499273"/>
                </a:cubicBezTo>
                <a:cubicBezTo>
                  <a:pt x="258051" y="641388"/>
                  <a:pt x="389882" y="754520"/>
                  <a:pt x="639519" y="852692"/>
                </a:cubicBezTo>
                <a:cubicBezTo>
                  <a:pt x="889156" y="950864"/>
                  <a:pt x="1340746" y="1029401"/>
                  <a:pt x="1649286" y="1088304"/>
                </a:cubicBezTo>
                <a:cubicBezTo>
                  <a:pt x="1957826" y="1147207"/>
                  <a:pt x="2224292" y="1176658"/>
                  <a:pt x="2490759" y="1206110"/>
                </a:cubicBezTo>
              </a:path>
            </a:pathLst>
          </a:custGeom>
          <a:noFill/>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 name="フリーフォーム: 図形 12">
            <a:extLst>
              <a:ext uri="{FF2B5EF4-FFF2-40B4-BE49-F238E27FC236}">
                <a16:creationId xmlns:a16="http://schemas.microsoft.com/office/drawing/2014/main" id="{73348CE4-D4D3-4B1A-8FC4-AF3A52A968BB}"/>
              </a:ext>
            </a:extLst>
          </p:cNvPr>
          <p:cNvSpPr/>
          <p:nvPr/>
        </p:nvSpPr>
        <p:spPr>
          <a:xfrm>
            <a:off x="8244561" y="2131731"/>
            <a:ext cx="1612153" cy="2703931"/>
          </a:xfrm>
          <a:custGeom>
            <a:avLst/>
            <a:gdLst>
              <a:gd name="connsiteX0" fmla="*/ 375857 w 1612153"/>
              <a:gd name="connsiteY0" fmla="*/ 0 h 2703931"/>
              <a:gd name="connsiteX1" fmla="*/ 1307087 w 1612153"/>
              <a:gd name="connsiteY1" fmla="*/ 566591 h 2703931"/>
              <a:gd name="connsiteX2" fmla="*/ 1610017 w 1612153"/>
              <a:gd name="connsiteY2" fmla="*/ 1486601 h 2703931"/>
              <a:gd name="connsiteX3" fmla="*/ 1189280 w 1612153"/>
              <a:gd name="connsiteY3" fmla="*/ 2182218 h 2703931"/>
              <a:gd name="connsiteX4" fmla="*/ 0 w 1612153"/>
              <a:gd name="connsiteY4" fmla="*/ 2703931 h 2703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2153" h="2703931">
                <a:moveTo>
                  <a:pt x="375857" y="0"/>
                </a:moveTo>
                <a:cubicBezTo>
                  <a:pt x="738625" y="159412"/>
                  <a:pt x="1101394" y="318824"/>
                  <a:pt x="1307087" y="566591"/>
                </a:cubicBezTo>
                <a:cubicBezTo>
                  <a:pt x="1512780" y="814358"/>
                  <a:pt x="1629651" y="1217330"/>
                  <a:pt x="1610017" y="1486601"/>
                </a:cubicBezTo>
                <a:cubicBezTo>
                  <a:pt x="1590383" y="1755872"/>
                  <a:pt x="1457616" y="1979330"/>
                  <a:pt x="1189280" y="2182218"/>
                </a:cubicBezTo>
                <a:cubicBezTo>
                  <a:pt x="920944" y="2385106"/>
                  <a:pt x="460472" y="2544518"/>
                  <a:pt x="0" y="2703931"/>
                </a:cubicBezTo>
              </a:path>
            </a:pathLst>
          </a:custGeom>
          <a:noFill/>
          <a:ln w="2857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62" name="テキスト ボックス 61">
            <a:extLst>
              <a:ext uri="{FF2B5EF4-FFF2-40B4-BE49-F238E27FC236}">
                <a16:creationId xmlns:a16="http://schemas.microsoft.com/office/drawing/2014/main" id="{E10589D2-F07D-4631-AFC6-D491641748C3}"/>
              </a:ext>
            </a:extLst>
          </p:cNvPr>
          <p:cNvSpPr txBox="1"/>
          <p:nvPr/>
        </p:nvSpPr>
        <p:spPr>
          <a:xfrm>
            <a:off x="9004343" y="2172535"/>
            <a:ext cx="17557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70C0"/>
                </a:solidFill>
                <a:effectLst/>
                <a:uLnTx/>
                <a:uFillTx/>
                <a:latin typeface="Arial"/>
                <a:ea typeface="ＭＳ Ｐゴシック"/>
                <a:cs typeface="+mn-cs"/>
              </a:rPr>
              <a:t>Pixel-wise mask</a:t>
            </a:r>
            <a:endParaRPr kumimoji="1" lang="ja-JP" altLang="en-US" sz="1800" b="0" i="0" u="none" strike="noStrike" kern="1200" cap="none" spc="0" normalizeH="0" baseline="0" noProof="0" dirty="0">
              <a:ln>
                <a:noFill/>
              </a:ln>
              <a:solidFill>
                <a:srgbClr val="0070C0"/>
              </a:solidFill>
              <a:effectLst/>
              <a:uLnTx/>
              <a:uFillTx/>
              <a:latin typeface="Arial"/>
              <a:ea typeface="ＭＳ Ｐゴシック"/>
              <a:cs typeface="+mn-cs"/>
            </a:endParaRPr>
          </a:p>
        </p:txBody>
      </p:sp>
      <p:sp>
        <p:nvSpPr>
          <p:cNvPr id="64" name="コンテンツ プレースホルダー 2">
            <a:extLst>
              <a:ext uri="{FF2B5EF4-FFF2-40B4-BE49-F238E27FC236}">
                <a16:creationId xmlns:a16="http://schemas.microsoft.com/office/drawing/2014/main" id="{EAF792A8-13F8-4FC0-95F3-520A525400DC}"/>
              </a:ext>
            </a:extLst>
          </p:cNvPr>
          <p:cNvSpPr>
            <a:spLocks noGrp="1"/>
          </p:cNvSpPr>
          <p:nvPr>
            <p:ph idx="1"/>
          </p:nvPr>
        </p:nvSpPr>
        <p:spPr>
          <a:xfrm>
            <a:off x="1257980" y="1063676"/>
            <a:ext cx="4967527" cy="3147094"/>
          </a:xfrm>
        </p:spPr>
        <p:txBody>
          <a:bodyPr/>
          <a:lstStyle/>
          <a:p>
            <a:r>
              <a:rPr lang="en-US" altLang="ja-JP" sz="2000" dirty="0"/>
              <a:t>Content-agnostic information process for dealing with new color objects.</a:t>
            </a:r>
          </a:p>
          <a:p>
            <a:pPr lvl="1"/>
            <a:r>
              <a:rPr lang="en-US" altLang="ja-JP" sz="1600" dirty="0"/>
              <a:t>Contents </a:t>
            </a:r>
            <a:r>
              <a:rPr lang="en-US" altLang="ja-JP" sz="1600" dirty="0">
                <a:solidFill>
                  <a:srgbClr val="FF0000"/>
                </a:solidFill>
              </a:rPr>
              <a:t>(images of colored objects)</a:t>
            </a:r>
            <a:r>
              <a:rPr lang="en-US" altLang="ja-JP" sz="1600" dirty="0"/>
              <a:t> and functions for manipulating them </a:t>
            </a:r>
            <a:r>
              <a:rPr lang="en-US" altLang="ja-JP" sz="1600" dirty="0">
                <a:solidFill>
                  <a:srgbClr val="FF0000"/>
                </a:solidFill>
              </a:rPr>
              <a:t>(image transformation)</a:t>
            </a:r>
            <a:r>
              <a:rPr lang="en-US" altLang="ja-JP" sz="1600" dirty="0"/>
              <a:t> are separated. </a:t>
            </a:r>
          </a:p>
          <a:p>
            <a:pPr lvl="1"/>
            <a:r>
              <a:rPr lang="en-US" altLang="ja-JP" sz="1600" dirty="0"/>
              <a:t>Conventional generative models like conv-LSTM are not.</a:t>
            </a:r>
          </a:p>
          <a:p>
            <a:r>
              <a:rPr lang="en-US" altLang="ja-JP" sz="2000" dirty="0"/>
              <a:t>Prefrontal-like executive control</a:t>
            </a:r>
          </a:p>
          <a:p>
            <a:pPr lvl="1"/>
            <a:r>
              <a:rPr lang="en-US" altLang="ja-JP" sz="1600" dirty="0"/>
              <a:t>The higher-level LSTMs manipulates functions in the lower-level using control parameters (affine trans., masks, focusing).</a:t>
            </a:r>
          </a:p>
          <a:p>
            <a:pPr lvl="1"/>
            <a:r>
              <a:rPr lang="en-US" altLang="ja-JP" sz="1600" dirty="0"/>
              <a:t>The higher level deploys these cognitive resources in a compositional manner.</a:t>
            </a:r>
          </a:p>
          <a:p>
            <a:pPr lvl="1"/>
            <a:endParaRPr lang="ja-JP" altLang="en-US" sz="1600" dirty="0"/>
          </a:p>
        </p:txBody>
      </p:sp>
      <p:sp>
        <p:nvSpPr>
          <p:cNvPr id="37" name="テキスト ボックス 36">
            <a:extLst>
              <a:ext uri="{FF2B5EF4-FFF2-40B4-BE49-F238E27FC236}">
                <a16:creationId xmlns:a16="http://schemas.microsoft.com/office/drawing/2014/main" id="{22EAAA55-B9AA-4344-8BBF-D4105D4F7D85}"/>
              </a:ext>
            </a:extLst>
          </p:cNvPr>
          <p:cNvSpPr txBox="1"/>
          <p:nvPr/>
        </p:nvSpPr>
        <p:spPr>
          <a:xfrm>
            <a:off x="4404211" y="4930147"/>
            <a:ext cx="1369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The 1</a:t>
            </a:r>
            <a:r>
              <a:rPr kumimoji="1" lang="en-US" altLang="ja-JP" sz="1800" b="0" i="0" u="none" strike="noStrike" kern="1200" cap="none" spc="0" normalizeH="0" baseline="30000" noProof="0" dirty="0">
                <a:ln>
                  <a:noFill/>
                </a:ln>
                <a:solidFill>
                  <a:srgbClr val="000000"/>
                </a:solidFill>
                <a:effectLst/>
                <a:uLnTx/>
                <a:uFillTx/>
                <a:latin typeface="Arial"/>
                <a:ea typeface="ＭＳ Ｐゴシック"/>
                <a:cs typeface="+mn-cs"/>
              </a:rPr>
              <a:t>st</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WM</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423747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63817-E9C8-1040-260B-73C54BE8107F}"/>
              </a:ext>
            </a:extLst>
          </p:cNvPr>
          <p:cNvSpPr>
            <a:spLocks noGrp="1"/>
          </p:cNvSpPr>
          <p:nvPr>
            <p:ph type="title"/>
          </p:nvPr>
        </p:nvSpPr>
        <p:spPr>
          <a:xfrm>
            <a:off x="710587" y="124886"/>
            <a:ext cx="10515600" cy="1325563"/>
          </a:xfrm>
        </p:spPr>
        <p:txBody>
          <a:bodyPr>
            <a:normAutofit/>
          </a:bodyPr>
          <a:lstStyle/>
          <a:p>
            <a:pPr algn="ctr"/>
            <a:r>
              <a:rPr kumimoji="1" lang="en-US" altLang="ja-JP" sz="3600" dirty="0">
                <a:latin typeface="Arial" panose="020B0604020202020204" pitchFamily="34" charset="0"/>
                <a:cs typeface="Arial" panose="020B0604020202020204" pitchFamily="34" charset="0"/>
              </a:rPr>
              <a:t>Tutorial Program</a:t>
            </a:r>
            <a:endParaRPr kumimoji="1" lang="ja-JP" altLang="en-US" sz="36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328FB9E-4FF8-1CD1-E7AA-69DB2907FC57}"/>
              </a:ext>
            </a:extLst>
          </p:cNvPr>
          <p:cNvSpPr txBox="1"/>
          <p:nvPr/>
        </p:nvSpPr>
        <p:spPr>
          <a:xfrm>
            <a:off x="121139" y="1673618"/>
            <a:ext cx="6094070" cy="4524315"/>
          </a:xfrm>
          <a:prstGeom prst="rect">
            <a:avLst/>
          </a:prstGeom>
          <a:noFill/>
        </p:spPr>
        <p:txBody>
          <a:bodyPr wrap="square">
            <a:spAutoFit/>
          </a:bodyPr>
          <a:lstStyle/>
          <a:p>
            <a:r>
              <a:rPr lang="en-US" altLang="ja-JP" dirty="0">
                <a:latin typeface="Arial" panose="020B0604020202020204" pitchFamily="34" charset="0"/>
                <a:cs typeface="Arial" panose="020B0604020202020204" pitchFamily="34" charset="0"/>
              </a:rPr>
              <a:t>14:00~</a:t>
            </a:r>
          </a:p>
          <a:p>
            <a:r>
              <a:rPr lang="en-US" altLang="ja-JP" dirty="0">
                <a:latin typeface="Arial" panose="020B0604020202020204" pitchFamily="34" charset="0"/>
                <a:cs typeface="Arial" panose="020B0604020202020204" pitchFamily="34" charset="0"/>
              </a:rPr>
              <a:t>1 Introduction of the speaker and explanation of the  </a:t>
            </a:r>
          </a:p>
          <a:p>
            <a:r>
              <a:rPr lang="en-US" altLang="ja-JP" dirty="0">
                <a:latin typeface="Arial" panose="020B0604020202020204" pitchFamily="34" charset="0"/>
                <a:cs typeface="Arial" panose="020B0604020202020204" pitchFamily="34" charset="0"/>
              </a:rPr>
              <a:t>   purpose (Tani) 10min</a:t>
            </a:r>
          </a:p>
          <a:p>
            <a:r>
              <a:rPr lang="en-US" altLang="ja-JP" dirty="0">
                <a:latin typeface="Arial" panose="020B0604020202020204" pitchFamily="34" charset="0"/>
                <a:cs typeface="Arial" panose="020B0604020202020204" pitchFamily="34" charset="0"/>
              </a:rPr>
              <a:t>1.1  Intuitive explanation of FEP related to cognitive</a:t>
            </a:r>
          </a:p>
          <a:p>
            <a:r>
              <a:rPr lang="en-US" altLang="ja-JP" dirty="0">
                <a:latin typeface="Arial" panose="020B0604020202020204" pitchFamily="34" charset="0"/>
                <a:cs typeface="Arial" panose="020B0604020202020204" pitchFamily="34" charset="0"/>
              </a:rPr>
              <a:t>       neuroscience and developmental disorder.   </a:t>
            </a:r>
          </a:p>
          <a:p>
            <a:r>
              <a:rPr lang="en-US" altLang="ja-JP" dirty="0">
                <a:latin typeface="Arial" panose="020B0604020202020204" pitchFamily="34" charset="0"/>
                <a:cs typeface="Arial" panose="020B0604020202020204" pitchFamily="34" charset="0"/>
              </a:rPr>
              <a:t>       (Yamashita) 20 min</a:t>
            </a:r>
          </a:p>
          <a:p>
            <a:r>
              <a:rPr lang="en-US" altLang="ja-JP" dirty="0">
                <a:latin typeface="Arial" panose="020B0604020202020204" pitchFamily="34" charset="0"/>
                <a:cs typeface="Arial" panose="020B0604020202020204" pitchFamily="34" charset="0"/>
              </a:rPr>
              <a:t>1.2   Mathematical formulation of FEP, PC, and AiF (Tani)  </a:t>
            </a:r>
          </a:p>
          <a:p>
            <a:r>
              <a:rPr lang="en-US" altLang="ja-JP" dirty="0">
                <a:latin typeface="Arial" panose="020B0604020202020204" pitchFamily="34" charset="0"/>
                <a:cs typeface="Arial" panose="020B0604020202020204" pitchFamily="34" charset="0"/>
              </a:rPr>
              <a:t>       25min</a:t>
            </a:r>
          </a:p>
          <a:p>
            <a:endParaRPr lang="en-US" altLang="ja-JP" dirty="0">
              <a:latin typeface="Arial" panose="020B0604020202020204" pitchFamily="34" charset="0"/>
              <a:cs typeface="Arial" panose="020B0604020202020204" pitchFamily="34" charset="0"/>
            </a:endParaRPr>
          </a:p>
          <a:p>
            <a:r>
              <a:rPr lang="en-US" altLang="ja-JP" dirty="0">
                <a:latin typeface="Arial" panose="020B0604020202020204" pitchFamily="34" charset="0"/>
                <a:cs typeface="Arial" panose="020B0604020202020204" pitchFamily="34" charset="0"/>
              </a:rPr>
              <a:t>14:55~</a:t>
            </a:r>
          </a:p>
          <a:p>
            <a:pPr marL="342900" indent="-342900">
              <a:buAutoNum type="arabicPlain" startAt="2"/>
            </a:pPr>
            <a:r>
              <a:rPr lang="en-US" altLang="ja-JP" dirty="0">
                <a:latin typeface="Arial" panose="020B0604020202020204" pitchFamily="34" charset="0"/>
                <a:cs typeface="Arial" panose="020B0604020202020204" pitchFamily="34" charset="0"/>
              </a:rPr>
              <a:t>Introduction of Bayesian RNN models based on FEP </a:t>
            </a:r>
          </a:p>
          <a:p>
            <a:r>
              <a:rPr lang="en-US" altLang="ja-JP" dirty="0">
                <a:latin typeface="Arial" panose="020B0604020202020204" pitchFamily="34" charset="0"/>
                <a:cs typeface="Arial" panose="020B0604020202020204" pitchFamily="34" charset="0"/>
              </a:rPr>
              <a:t>     (Tani) 25min</a:t>
            </a:r>
          </a:p>
          <a:p>
            <a:r>
              <a:rPr lang="en-US" altLang="ja-JP" dirty="0">
                <a:latin typeface="Arial" panose="020B0604020202020204" pitchFamily="34" charset="0"/>
                <a:cs typeface="Arial" panose="020B0604020202020204" pitchFamily="34" charset="0"/>
              </a:rPr>
              <a:t>2.1   Basic architecture and mechanisms</a:t>
            </a:r>
          </a:p>
          <a:p>
            <a:r>
              <a:rPr lang="en-US" altLang="ja-JP" dirty="0">
                <a:latin typeface="Arial" panose="020B0604020202020204" pitchFamily="34" charset="0"/>
                <a:cs typeface="Arial" panose="020B0604020202020204" pitchFamily="34" charset="0"/>
              </a:rPr>
              <a:t>2.2    Mathematical and numerical characteristics</a:t>
            </a:r>
          </a:p>
          <a:p>
            <a:endParaRPr lang="en-US" altLang="ja-JP" dirty="0">
              <a:latin typeface="Arial" panose="020B0604020202020204" pitchFamily="34" charset="0"/>
              <a:cs typeface="Arial" panose="020B0604020202020204" pitchFamily="34" charset="0"/>
            </a:endParaRPr>
          </a:p>
          <a:p>
            <a:r>
              <a:rPr lang="en-US" altLang="ja-JP" dirty="0">
                <a:latin typeface="Arial" panose="020B0604020202020204" pitchFamily="34" charset="0"/>
                <a:cs typeface="Arial" panose="020B0604020202020204" pitchFamily="34" charset="0"/>
              </a:rPr>
              <a:t>15:20~  Break 30min</a:t>
            </a:r>
            <a:endParaRPr lang="ja-JP" alt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410B80A-1DCA-845D-A5D0-98C7DAE5DB58}"/>
              </a:ext>
            </a:extLst>
          </p:cNvPr>
          <p:cNvSpPr txBox="1"/>
          <p:nvPr/>
        </p:nvSpPr>
        <p:spPr>
          <a:xfrm>
            <a:off x="6094164" y="1673618"/>
            <a:ext cx="6097836" cy="4247317"/>
          </a:xfrm>
          <a:prstGeom prst="rect">
            <a:avLst/>
          </a:prstGeom>
          <a:noFill/>
        </p:spPr>
        <p:txBody>
          <a:bodyPr wrap="square">
            <a:spAutoFit/>
          </a:bodyPr>
          <a:lstStyle/>
          <a:p>
            <a:r>
              <a:rPr lang="en-US" altLang="ja-JP" b="0" i="0" dirty="0">
                <a:solidFill>
                  <a:srgbClr val="444444"/>
                </a:solidFill>
                <a:effectLst/>
                <a:highlight>
                  <a:srgbClr val="FFFFFF"/>
                </a:highlight>
                <a:latin typeface="HelveticaNeue-Light"/>
              </a:rPr>
              <a:t>15:50~</a:t>
            </a:r>
            <a:br>
              <a:rPr lang="en-US" altLang="ja-JP" dirty="0"/>
            </a:br>
            <a:r>
              <a:rPr lang="en-US" altLang="ja-JP" b="0" i="0" dirty="0">
                <a:solidFill>
                  <a:srgbClr val="444444"/>
                </a:solidFill>
                <a:effectLst/>
                <a:highlight>
                  <a:srgbClr val="FFFFFF"/>
                </a:highlight>
                <a:latin typeface="HelveticaNeue-Light"/>
              </a:rPr>
              <a:t>3  Typical development of neurorobots (Tani) 40min</a:t>
            </a:r>
            <a:br>
              <a:rPr lang="en-US" altLang="ja-JP" dirty="0"/>
            </a:br>
            <a:r>
              <a:rPr lang="en-US" altLang="ja-JP" b="0" i="0" dirty="0">
                <a:solidFill>
                  <a:srgbClr val="444444"/>
                </a:solidFill>
                <a:effectLst/>
                <a:highlight>
                  <a:srgbClr val="FFFFFF"/>
                </a:highlight>
                <a:latin typeface="HelveticaNeue-Light"/>
              </a:rPr>
              <a:t>3.1  Arbitrating top-down and bottom-up processes by </a:t>
            </a:r>
          </a:p>
          <a:p>
            <a:r>
              <a:rPr lang="en-US" altLang="ja-JP" dirty="0">
                <a:solidFill>
                  <a:srgbClr val="444444"/>
                </a:solidFill>
                <a:highlight>
                  <a:srgbClr val="FFFFFF"/>
                </a:highlight>
                <a:latin typeface="HelveticaNeue-Light"/>
              </a:rPr>
              <a:t>       </a:t>
            </a:r>
            <a:r>
              <a:rPr lang="en-US" altLang="ja-JP" b="0" i="0" dirty="0">
                <a:solidFill>
                  <a:srgbClr val="444444"/>
                </a:solidFill>
                <a:effectLst/>
                <a:highlight>
                  <a:srgbClr val="FFFFFF"/>
                </a:highlight>
                <a:latin typeface="HelveticaNeue-Light"/>
              </a:rPr>
              <a:t>regulating precision structure</a:t>
            </a:r>
            <a:br>
              <a:rPr lang="en-US" altLang="ja-JP" dirty="0"/>
            </a:br>
            <a:r>
              <a:rPr lang="en-US" altLang="ja-JP" b="0" i="0" dirty="0">
                <a:solidFill>
                  <a:srgbClr val="444444"/>
                </a:solidFill>
                <a:effectLst/>
                <a:highlight>
                  <a:srgbClr val="FFFFFF"/>
                </a:highlight>
                <a:latin typeface="HelveticaNeue-Light"/>
              </a:rPr>
              <a:t>3.2  Development of the higher-order cognition</a:t>
            </a:r>
            <a:br>
              <a:rPr lang="en-US" altLang="ja-JP" dirty="0"/>
            </a:br>
            <a:br>
              <a:rPr lang="en-US" altLang="ja-JP" dirty="0"/>
            </a:br>
            <a:r>
              <a:rPr lang="en-US" altLang="ja-JP" b="0" i="0" dirty="0">
                <a:solidFill>
                  <a:srgbClr val="444444"/>
                </a:solidFill>
                <a:effectLst/>
                <a:highlight>
                  <a:srgbClr val="FFFFFF"/>
                </a:highlight>
                <a:latin typeface="HelveticaNeue-Light"/>
              </a:rPr>
              <a:t>16:30~</a:t>
            </a:r>
            <a:br>
              <a:rPr lang="en-US" altLang="ja-JP" dirty="0"/>
            </a:br>
            <a:r>
              <a:rPr lang="en-US" altLang="ja-JP" b="0" i="0" dirty="0">
                <a:solidFill>
                  <a:srgbClr val="444444"/>
                </a:solidFill>
                <a:effectLst/>
                <a:highlight>
                  <a:srgbClr val="FFFFFF"/>
                </a:highlight>
                <a:latin typeface="HelveticaNeue-Light"/>
              </a:rPr>
              <a:t>4     Altered AiF process of neurorobots (Yamashita) 30min</a:t>
            </a:r>
            <a:br>
              <a:rPr lang="en-US" altLang="ja-JP" dirty="0"/>
            </a:br>
            <a:r>
              <a:rPr lang="en-US" altLang="ja-JP" b="0" i="0" dirty="0">
                <a:solidFill>
                  <a:srgbClr val="444444"/>
                </a:solidFill>
                <a:effectLst/>
                <a:highlight>
                  <a:srgbClr val="FFFFFF"/>
                </a:highlight>
                <a:latin typeface="HelveticaNeue-Light"/>
              </a:rPr>
              <a:t>4.1  Functional disconnection as acute </a:t>
            </a:r>
          </a:p>
          <a:p>
            <a:r>
              <a:rPr lang="en-US" altLang="ja-JP" dirty="0">
                <a:solidFill>
                  <a:srgbClr val="444444"/>
                </a:solidFill>
                <a:highlight>
                  <a:srgbClr val="FFFFFF"/>
                </a:highlight>
                <a:latin typeface="HelveticaNeue-Light"/>
              </a:rPr>
              <a:t>       </a:t>
            </a:r>
            <a:r>
              <a:rPr lang="en-US" altLang="ja-JP" b="0" i="0" dirty="0">
                <a:solidFill>
                  <a:srgbClr val="444444"/>
                </a:solidFill>
                <a:effectLst/>
                <a:highlight>
                  <a:srgbClr val="FFFFFF"/>
                </a:highlight>
                <a:latin typeface="HelveticaNeue-Light"/>
              </a:rPr>
              <a:t>episode(SZ)/inherent characteristics (ASD)</a:t>
            </a:r>
            <a:br>
              <a:rPr lang="en-US" altLang="ja-JP" dirty="0"/>
            </a:br>
            <a:r>
              <a:rPr lang="en-US" altLang="ja-JP" b="0" i="0" dirty="0">
                <a:solidFill>
                  <a:srgbClr val="444444"/>
                </a:solidFill>
                <a:effectLst/>
                <a:highlight>
                  <a:srgbClr val="FFFFFF"/>
                </a:highlight>
                <a:latin typeface="HelveticaNeue-Light"/>
              </a:rPr>
              <a:t>4.2   Hierarchy of precisions and traits for SZ and ASD</a:t>
            </a:r>
            <a:br>
              <a:rPr lang="en-US" altLang="ja-JP" dirty="0"/>
            </a:br>
            <a:br>
              <a:rPr lang="en-US" altLang="ja-JP" dirty="0"/>
            </a:br>
            <a:r>
              <a:rPr lang="en-US" altLang="ja-JP" b="0" i="0" dirty="0">
                <a:solidFill>
                  <a:srgbClr val="444444"/>
                </a:solidFill>
                <a:effectLst/>
                <a:highlight>
                  <a:srgbClr val="FFFFFF"/>
                </a:highlight>
                <a:latin typeface="HelveticaNeue-Light"/>
              </a:rPr>
              <a:t>17:00~</a:t>
            </a:r>
            <a:br>
              <a:rPr lang="en-US" altLang="ja-JP" dirty="0"/>
            </a:br>
            <a:r>
              <a:rPr lang="en-US" altLang="ja-JP" b="0" i="0" dirty="0">
                <a:solidFill>
                  <a:srgbClr val="444444"/>
                </a:solidFill>
                <a:effectLst/>
                <a:highlight>
                  <a:srgbClr val="FFFFFF"/>
                </a:highlight>
                <a:latin typeface="HelveticaNeue-Light"/>
              </a:rPr>
              <a:t>5      Open discussion with participants 30min</a:t>
            </a:r>
            <a:endParaRPr lang="ja-JP" altLang="en-US" dirty="0"/>
          </a:p>
        </p:txBody>
      </p:sp>
    </p:spTree>
    <p:extLst>
      <p:ext uri="{BB962C8B-B14F-4D97-AF65-F5344CB8AC3E}">
        <p14:creationId xmlns:p14="http://schemas.microsoft.com/office/powerpoint/2010/main" val="3275031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B50E9-1122-CECA-7A26-066BED153552}"/>
              </a:ext>
            </a:extLst>
          </p:cNvPr>
          <p:cNvSpPr>
            <a:spLocks noGrp="1"/>
          </p:cNvSpPr>
          <p:nvPr>
            <p:ph type="title"/>
          </p:nvPr>
        </p:nvSpPr>
        <p:spPr>
          <a:xfrm>
            <a:off x="705997" y="1136306"/>
            <a:ext cx="10515600" cy="1325563"/>
          </a:xfrm>
        </p:spPr>
        <p:txBody>
          <a:bodyPr/>
          <a:lstStyle/>
          <a:p>
            <a:pPr algn="ctr"/>
            <a:r>
              <a:rPr kumimoji="1" lang="en-US" altLang="ja-JP" dirty="0">
                <a:latin typeface="Arial" panose="020B0604020202020204" pitchFamily="34" charset="0"/>
                <a:cs typeface="Arial" panose="020B0604020202020204" pitchFamily="34" charset="0"/>
              </a:rPr>
              <a:t>The Basics and Mathematical </a:t>
            </a:r>
            <a:r>
              <a:rPr lang="en-US" altLang="ja-JP" dirty="0">
                <a:latin typeface="Arial" panose="020B0604020202020204" pitchFamily="34" charset="0"/>
                <a:cs typeface="Arial" panose="020B0604020202020204" pitchFamily="34" charset="0"/>
              </a:rPr>
              <a:t>F</a:t>
            </a:r>
            <a:r>
              <a:rPr kumimoji="1" lang="en-US" altLang="ja-JP" dirty="0">
                <a:latin typeface="Arial" panose="020B0604020202020204" pitchFamily="34" charset="0"/>
                <a:cs typeface="Arial" panose="020B0604020202020204" pitchFamily="34" charset="0"/>
              </a:rPr>
              <a:t>ormulation of FEP</a:t>
            </a:r>
            <a:endParaRPr kumimoji="1" lang="ja-JP"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8693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1" name="グループ化 3080">
            <a:extLst>
              <a:ext uri="{FF2B5EF4-FFF2-40B4-BE49-F238E27FC236}">
                <a16:creationId xmlns:a16="http://schemas.microsoft.com/office/drawing/2014/main" id="{67C6E1D5-F487-440E-B2ED-45D28975E8FD}"/>
              </a:ext>
            </a:extLst>
          </p:cNvPr>
          <p:cNvGrpSpPr/>
          <p:nvPr/>
        </p:nvGrpSpPr>
        <p:grpSpPr>
          <a:xfrm>
            <a:off x="1160190" y="2294579"/>
            <a:ext cx="2708735" cy="677108"/>
            <a:chOff x="1218804" y="2308322"/>
            <a:chExt cx="2708735" cy="677108"/>
          </a:xfrm>
        </p:grpSpPr>
        <mc:AlternateContent xmlns:mc="http://schemas.openxmlformats.org/markup-compatibility/2006" xmlns:a14="http://schemas.microsoft.com/office/drawing/2010/main">
          <mc:Choice Requires="a14">
            <p:sp>
              <p:nvSpPr>
                <p:cNvPr id="4" name="正方形/長方形 3"/>
                <p:cNvSpPr/>
                <p:nvPr/>
              </p:nvSpPr>
              <p:spPr>
                <a:xfrm>
                  <a:off x="1218804" y="2308322"/>
                  <a:ext cx="1527982" cy="677108"/>
                </a:xfrm>
                <a:prstGeom prst="rect">
                  <a:avLst/>
                </a:prstGeom>
              </p:spPr>
              <p:txBody>
                <a:bodyPr wrap="none">
                  <a:spAutoFit/>
                </a:bodyPr>
                <a:lstStyle/>
                <a:p>
                  <a:pPr>
                    <a:defRPr/>
                  </a:pPr>
                  <a14:m>
                    <m:oMathPara xmlns:m="http://schemas.openxmlformats.org/officeDocument/2006/math">
                      <m:oMathParaPr>
                        <m:jc m:val="centerGroup"/>
                      </m:oMathParaPr>
                      <m:oMath xmlns:m="http://schemas.openxmlformats.org/officeDocument/2006/math">
                        <m:r>
                          <a:rPr kumimoji="0" lang="en-US" altLang="ko-KR" sz="2000" i="1" kern="0">
                            <a:solidFill>
                              <a:prstClr val="black"/>
                            </a:solidFill>
                            <a:latin typeface="Cambria Math" panose="02040503050406030204" pitchFamily="18" charset="0"/>
                          </a:rPr>
                          <m:t>𝑝</m:t>
                        </m:r>
                        <m:r>
                          <a:rPr kumimoji="0" lang="ko-KR" altLang="en-US" sz="2000" i="1" kern="0" baseline="-25000">
                            <a:solidFill>
                              <a:prstClr val="black"/>
                            </a:solidFill>
                            <a:latin typeface="Cambria Math"/>
                          </a:rPr>
                          <m:t>𝜃</m:t>
                        </m:r>
                        <m:d>
                          <m:dPr>
                            <m:ctrlPr>
                              <a:rPr kumimoji="0" lang="en-US" altLang="ko-KR" sz="2000" i="1" kern="0">
                                <a:solidFill>
                                  <a:prstClr val="black"/>
                                </a:solidFill>
                                <a:latin typeface="Cambria Math" panose="02040503050406030204" pitchFamily="18" charset="0"/>
                              </a:rPr>
                            </m:ctrlPr>
                          </m:dPr>
                          <m:e>
                            <m:r>
                              <a:rPr kumimoji="0" lang="en-US" altLang="ko-KR" sz="2000" i="1" kern="0">
                                <a:solidFill>
                                  <a:prstClr val="black"/>
                                </a:solidFill>
                                <a:latin typeface="Cambria Math"/>
                              </a:rPr>
                              <m:t>𝑧</m:t>
                            </m:r>
                            <m:r>
                              <a:rPr kumimoji="0" lang="en-US" altLang="ko-KR" sz="2000" i="1" kern="0">
                                <a:solidFill>
                                  <a:prstClr val="black"/>
                                </a:solidFill>
                                <a:latin typeface="Cambria Math" panose="02040503050406030204" pitchFamily="18" charset="0"/>
                              </a:rPr>
                              <m:t>|</m:t>
                            </m:r>
                            <m:r>
                              <a:rPr kumimoji="0" lang="en-US" altLang="ko-KR" sz="2000" i="1" kern="0">
                                <a:solidFill>
                                  <a:prstClr val="black"/>
                                </a:solidFill>
                                <a:latin typeface="Cambria Math"/>
                              </a:rPr>
                              <m:t>𝑥</m:t>
                            </m:r>
                          </m:e>
                        </m:d>
                      </m:oMath>
                    </m:oMathPara>
                  </a14:m>
                  <a:endParaRPr kumimoji="0" lang="en-US" altLang="ja-JP" sz="2000" kern="0" dirty="0">
                    <a:solidFill>
                      <a:prstClr val="black"/>
                    </a:solidFill>
                    <a:latin typeface="Calibri"/>
                    <a:ea typeface="ＭＳ Ｐゴシック" panose="020B0600070205080204" pitchFamily="50" charset="-128"/>
                  </a:endParaRPr>
                </a:p>
                <a:p>
                  <a:pPr>
                    <a:defRPr/>
                  </a:pPr>
                  <a:r>
                    <a:rPr kumimoji="0" lang="en-US" altLang="ja-JP" kern="0" dirty="0">
                      <a:solidFill>
                        <a:prstClr val="black"/>
                      </a:solidFill>
                      <a:latin typeface="Calibri"/>
                      <a:ea typeface="ＭＳ Ｐゴシック" panose="020B0600070205080204" pitchFamily="50" charset="-128"/>
                    </a:rPr>
                    <a:t>True posterior</a:t>
                  </a:r>
                  <a:endParaRPr kumimoji="0" lang="ja-JP" altLang="en-US" kern="0" dirty="0">
                    <a:solidFill>
                      <a:prstClr val="black"/>
                    </a:solidFill>
                    <a:latin typeface="Calibri"/>
                    <a:ea typeface="ＭＳ Ｐゴシック" panose="020B0600070205080204" pitchFamily="50" charset="-128"/>
                  </a:endParaRPr>
                </a:p>
              </p:txBody>
            </p:sp>
          </mc:Choice>
          <mc:Fallback xmlns="">
            <p:sp>
              <p:nvSpPr>
                <p:cNvPr id="4" name="正方形/長方形 3"/>
                <p:cNvSpPr>
                  <a:spLocks noRot="1" noChangeAspect="1" noMove="1" noResize="1" noEditPoints="1" noAdjustHandles="1" noChangeArrowheads="1" noChangeShapeType="1" noTextEdit="1"/>
                </p:cNvSpPr>
                <p:nvPr/>
              </p:nvSpPr>
              <p:spPr>
                <a:xfrm>
                  <a:off x="1218804" y="2308322"/>
                  <a:ext cx="1527982" cy="677108"/>
                </a:xfrm>
                <a:prstGeom prst="rect">
                  <a:avLst/>
                </a:prstGeom>
                <a:blipFill>
                  <a:blip r:embed="rId2"/>
                  <a:stretch>
                    <a:fillRect l="-3586" r="-2789" b="-13514"/>
                  </a:stretch>
                </a:blipFill>
              </p:spPr>
              <p:txBody>
                <a:bodyPr/>
                <a:lstStyle/>
                <a:p>
                  <a:r>
                    <a:rPr lang="ja-JP" altLang="en-US">
                      <a:noFill/>
                    </a:rPr>
                    <a:t> </a:t>
                  </a:r>
                </a:p>
              </p:txBody>
            </p:sp>
          </mc:Fallback>
        </mc:AlternateContent>
        <p:sp>
          <p:nvSpPr>
            <p:cNvPr id="11" name="右矢印 10"/>
            <p:cNvSpPr/>
            <p:nvPr/>
          </p:nvSpPr>
          <p:spPr>
            <a:xfrm>
              <a:off x="2772356" y="2414914"/>
              <a:ext cx="348353" cy="17258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a:ea typeface="ＭＳ Ｐゴシック" panose="020B0600070205080204" pitchFamily="50" charset="-128"/>
              </a:endParaRPr>
            </a:p>
          </p:txBody>
        </p:sp>
        <p:sp>
          <p:nvSpPr>
            <p:cNvPr id="13" name="テキスト ボックス 12"/>
            <p:cNvSpPr txBox="1"/>
            <p:nvPr/>
          </p:nvSpPr>
          <p:spPr>
            <a:xfrm>
              <a:off x="2655830" y="2548481"/>
              <a:ext cx="1271709" cy="338554"/>
            </a:xfrm>
            <a:prstGeom prst="rect">
              <a:avLst/>
            </a:prstGeom>
            <a:noFill/>
          </p:spPr>
          <p:txBody>
            <a:bodyPr wrap="square" rtlCol="0">
              <a:spAutoFit/>
            </a:bodyPr>
            <a:lstStyle/>
            <a:p>
              <a:pPr>
                <a:defRPr/>
              </a:pPr>
              <a:r>
                <a:rPr lang="en-US" altLang="ja-JP" sz="1600" dirty="0">
                  <a:solidFill>
                    <a:prstClr val="black"/>
                  </a:solidFill>
                  <a:latin typeface="Calibri"/>
                  <a:ea typeface="ＭＳ Ｐゴシック" panose="020B0600070205080204" pitchFamily="50" charset="-128"/>
                </a:rPr>
                <a:t>Approximate</a:t>
              </a:r>
              <a:endParaRPr lang="ja-JP" altLang="en-US" sz="1600" dirty="0">
                <a:solidFill>
                  <a:prstClr val="black"/>
                </a:solidFill>
                <a:latin typeface="Calibri"/>
                <a:ea typeface="ＭＳ Ｐゴシック" panose="020B0600070205080204" pitchFamily="50" charset="-128"/>
              </a:endParaRPr>
            </a:p>
          </p:txBody>
        </p:sp>
      </p:grpSp>
      <p:sp>
        <p:nvSpPr>
          <p:cNvPr id="12" name="タイトル 11">
            <a:extLst>
              <a:ext uri="{FF2B5EF4-FFF2-40B4-BE49-F238E27FC236}">
                <a16:creationId xmlns:a16="http://schemas.microsoft.com/office/drawing/2014/main" id="{9D8369DF-D68B-4DDF-9322-EE835AF1456D}"/>
              </a:ext>
            </a:extLst>
          </p:cNvPr>
          <p:cNvSpPr>
            <a:spLocks noGrp="1"/>
          </p:cNvSpPr>
          <p:nvPr>
            <p:ph type="title"/>
          </p:nvPr>
        </p:nvSpPr>
        <p:spPr>
          <a:xfrm>
            <a:off x="1775520" y="33665"/>
            <a:ext cx="8229600" cy="1143000"/>
          </a:xfrm>
        </p:spPr>
        <p:txBody>
          <a:bodyPr>
            <a:normAutofit/>
          </a:bodyPr>
          <a:lstStyle/>
          <a:p>
            <a:r>
              <a:rPr lang="en-US" altLang="ja-JP" sz="4000" dirty="0"/>
              <a:t>Bayesian Inference Problem Setup </a:t>
            </a:r>
            <a:endParaRPr lang="ja-JP" altLang="en-US" sz="4000" dirty="0"/>
          </a:p>
        </p:txBody>
      </p:sp>
      <p:grpSp>
        <p:nvGrpSpPr>
          <p:cNvPr id="3084" name="グループ化 3083">
            <a:extLst>
              <a:ext uri="{FF2B5EF4-FFF2-40B4-BE49-F238E27FC236}">
                <a16:creationId xmlns:a16="http://schemas.microsoft.com/office/drawing/2014/main" id="{032BD1CA-AACC-4D56-B626-9DC01D4A7303}"/>
              </a:ext>
            </a:extLst>
          </p:cNvPr>
          <p:cNvGrpSpPr/>
          <p:nvPr/>
        </p:nvGrpSpPr>
        <p:grpSpPr>
          <a:xfrm>
            <a:off x="234133" y="4285566"/>
            <a:ext cx="8136904" cy="588594"/>
            <a:chOff x="179512" y="4040414"/>
            <a:chExt cx="8136904" cy="588594"/>
          </a:xfrm>
        </p:grpSpPr>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4C2E88A6-BB0E-416A-A2D2-AA1FD6DBDA16}"/>
                    </a:ext>
                  </a:extLst>
                </p:cNvPr>
                <p:cNvSpPr txBox="1"/>
                <p:nvPr/>
              </p:nvSpPr>
              <p:spPr>
                <a:xfrm>
                  <a:off x="179512" y="4040414"/>
                  <a:ext cx="8136904" cy="437107"/>
                </a:xfrm>
                <a:prstGeom prst="rect">
                  <a:avLst/>
                </a:prstGeom>
                <a:noFill/>
              </p:spPr>
              <p:txBody>
                <a:bodyPr wrap="square">
                  <a:spAutoFit/>
                </a:bodyPr>
                <a:lstStyle/>
                <a:p>
                  <a:pPr>
                    <a:defRPr/>
                  </a:pPr>
                  <a14:m>
                    <m:oMathPara xmlns:m="http://schemas.openxmlformats.org/officeDocument/2006/math">
                      <m:oMathParaPr>
                        <m:jc m:val="centerGroup"/>
                      </m:oMathParaPr>
                      <m:oMath xmlns:m="http://schemas.openxmlformats.org/officeDocument/2006/math">
                        <m:r>
                          <a:rPr lang="en-US" altLang="ja-JP" sz="2000" i="1">
                            <a:solidFill>
                              <a:prstClr val="black"/>
                            </a:solidFill>
                            <a:latin typeface="Cambria Math" panose="02040503050406030204" pitchFamily="18" charset="0"/>
                          </a:rPr>
                          <m:t>𝑀𝑖𝑛</m:t>
                        </m:r>
                        <m:r>
                          <a:rPr lang="en-US" altLang="ja-JP" sz="2000" i="1">
                            <a:solidFill>
                              <a:prstClr val="black"/>
                            </a:solidFill>
                            <a:latin typeface="Cambria Math" panose="02040503050406030204" pitchFamily="18" charset="0"/>
                          </a:rPr>
                          <m:t> </m:t>
                        </m:r>
                        <m:r>
                          <a:rPr lang="en-US" altLang="ja-JP" sz="2000" i="1">
                            <a:solidFill>
                              <a:prstClr val="black"/>
                            </a:solidFill>
                            <a:latin typeface="Cambria Math" panose="02040503050406030204" pitchFamily="18" charset="0"/>
                          </a:rPr>
                          <m:t>𝐹</m:t>
                        </m:r>
                        <m:d>
                          <m:dPr>
                            <m:ctrlPr>
                              <a:rPr lang="en-US" altLang="ja-JP" sz="2000" i="1">
                                <a:solidFill>
                                  <a:prstClr val="black"/>
                                </a:solidFill>
                                <a:latin typeface="Cambria Math" panose="02040503050406030204" pitchFamily="18" charset="0"/>
                              </a:rPr>
                            </m:ctrlPr>
                          </m:dPr>
                          <m:e>
                            <m:r>
                              <a:rPr lang="en-US" altLang="ja-JP" sz="2000" i="1">
                                <a:solidFill>
                                  <a:prstClr val="black"/>
                                </a:solidFill>
                                <a:latin typeface="Cambria Math" panose="02040503050406030204" pitchFamily="18" charset="0"/>
                              </a:rPr>
                              <m:t>𝑞</m:t>
                            </m:r>
                          </m:e>
                        </m:d>
                        <m:r>
                          <a:rPr lang="en-US" altLang="ja-JP" sz="2000"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𝐸</m:t>
                            </m:r>
                          </m:e>
                          <m:sub>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𝑞</m:t>
                                </m:r>
                              </m:e>
                              <m:sub>
                                <m:r>
                                  <a:rPr lang="en-US" altLang="ja-JP" i="1">
                                    <a:solidFill>
                                      <a:prstClr val="black"/>
                                    </a:solidFill>
                                    <a:latin typeface="Cambria Math" panose="02040503050406030204" pitchFamily="18" charset="0"/>
                                    <a:ea typeface="Cambria Math" panose="02040503050406030204" pitchFamily="18" charset="0"/>
                                  </a:rPr>
                                  <m:t>∅</m:t>
                                </m:r>
                              </m:sub>
                            </m:sSub>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𝑧</m:t>
                                </m:r>
                              </m:e>
                            </m:d>
                          </m:sub>
                        </m:sSub>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𝑙𝑛𝑝</m:t>
                        </m:r>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𝑥</m:t>
                            </m:r>
                          </m:e>
                          <m:e>
                            <m:r>
                              <a:rPr lang="en-US" altLang="ja-JP" i="1">
                                <a:solidFill>
                                  <a:prstClr val="black"/>
                                </a:solidFill>
                                <a:latin typeface="Cambria Math" panose="02040503050406030204" pitchFamily="18" charset="0"/>
                              </a:rPr>
                              <m:t>𝑧</m:t>
                            </m:r>
                          </m:e>
                        </m:d>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𝐾𝐿</m:t>
                        </m:r>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𝑞</m:t>
                            </m:r>
                          </m:e>
                          <m:sub>
                            <m:r>
                              <a:rPr lang="en-US" altLang="ja-JP" i="1">
                                <a:solidFill>
                                  <a:prstClr val="black"/>
                                </a:solidFill>
                                <a:latin typeface="Cambria Math" panose="02040503050406030204" pitchFamily="18" charset="0"/>
                                <a:ea typeface="Cambria Math" panose="02040503050406030204" pitchFamily="18" charset="0"/>
                              </a:rPr>
                              <m:t>∅</m:t>
                            </m:r>
                          </m:sub>
                        </m:sSub>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𝑧</m:t>
                        </m:r>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𝑝</m:t>
                            </m:r>
                          </m:e>
                          <m:sub>
                            <m:r>
                              <a:rPr lang="ja-JP" altLang="en-US" i="1">
                                <a:solidFill>
                                  <a:prstClr val="black"/>
                                </a:solidFill>
                                <a:latin typeface="Cambria Math" panose="02040503050406030204" pitchFamily="18" charset="0"/>
                              </a:rPr>
                              <m:t>𝜃</m:t>
                            </m:r>
                          </m:sub>
                        </m:sSub>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𝑧</m:t>
                            </m:r>
                          </m:e>
                        </m:d>
                        <m:r>
                          <a:rPr lang="en-US" altLang="ja-JP" i="1">
                            <a:solidFill>
                              <a:prstClr val="black"/>
                            </a:solidFill>
                            <a:latin typeface="Cambria Math" panose="02040503050406030204" pitchFamily="18" charset="0"/>
                          </a:rPr>
                          <m:t>)</m:t>
                        </m:r>
                      </m:oMath>
                    </m:oMathPara>
                  </a14:m>
                  <a:endParaRPr lang="ja-JP" altLang="en-US" sz="2400" dirty="0">
                    <a:solidFill>
                      <a:srgbClr val="000000"/>
                    </a:solidFill>
                    <a:latin typeface="Arial"/>
                    <a:ea typeface="ＭＳ Ｐゴシック" panose="020B0600070205080204" pitchFamily="50" charset="-128"/>
                  </a:endParaRPr>
                </a:p>
              </p:txBody>
            </p:sp>
          </mc:Choice>
          <mc:Fallback xmlns="">
            <p:sp>
              <p:nvSpPr>
                <p:cNvPr id="17" name="テキスト ボックス 16">
                  <a:extLst>
                    <a:ext uri="{FF2B5EF4-FFF2-40B4-BE49-F238E27FC236}">
                      <a16:creationId xmlns:a16="http://schemas.microsoft.com/office/drawing/2014/main" id="{4C2E88A6-BB0E-416A-A2D2-AA1FD6DBDA16}"/>
                    </a:ext>
                  </a:extLst>
                </p:cNvPr>
                <p:cNvSpPr txBox="1">
                  <a:spLocks noRot="1" noChangeAspect="1" noMove="1" noResize="1" noEditPoints="1" noAdjustHandles="1" noChangeArrowheads="1" noChangeShapeType="1" noTextEdit="1"/>
                </p:cNvSpPr>
                <p:nvPr/>
              </p:nvSpPr>
              <p:spPr>
                <a:xfrm>
                  <a:off x="179512" y="4040414"/>
                  <a:ext cx="8136904" cy="437107"/>
                </a:xfrm>
                <a:prstGeom prst="rect">
                  <a:avLst/>
                </a:prstGeom>
                <a:blipFill>
                  <a:blip r:embed="rId3"/>
                  <a:stretch>
                    <a:fillRect b="-4167"/>
                  </a:stretch>
                </a:blipFill>
              </p:spPr>
              <p:txBody>
                <a:bodyPr/>
                <a:lstStyle/>
                <a:p>
                  <a:r>
                    <a:rPr lang="ja-JP" altLang="en-US">
                      <a:noFill/>
                    </a:rPr>
                    <a:t> </a:t>
                  </a:r>
                </a:p>
              </p:txBody>
            </p:sp>
          </mc:Fallback>
        </mc:AlternateContent>
        <p:sp>
          <p:nvSpPr>
            <p:cNvPr id="18" name="テキスト ボックス 17">
              <a:extLst>
                <a:ext uri="{FF2B5EF4-FFF2-40B4-BE49-F238E27FC236}">
                  <a16:creationId xmlns:a16="http://schemas.microsoft.com/office/drawing/2014/main" id="{86A1B595-F95A-4C28-9062-4DE57CED3284}"/>
                </a:ext>
              </a:extLst>
            </p:cNvPr>
            <p:cNvSpPr txBox="1"/>
            <p:nvPr/>
          </p:nvSpPr>
          <p:spPr>
            <a:xfrm>
              <a:off x="3884638" y="4352009"/>
              <a:ext cx="816249" cy="276999"/>
            </a:xfrm>
            <a:prstGeom prst="rect">
              <a:avLst/>
            </a:prstGeom>
            <a:noFill/>
          </p:spPr>
          <p:txBody>
            <a:bodyPr wrap="none" rtlCol="0">
              <a:spAutoFit/>
            </a:bodyPr>
            <a:lstStyle/>
            <a:p>
              <a:r>
                <a:rPr lang="en-US" altLang="ja-JP" sz="1200" dirty="0">
                  <a:solidFill>
                    <a:srgbClr val="FF0000"/>
                  </a:solidFill>
                  <a:latin typeface="Arial"/>
                  <a:ea typeface="ＭＳ Ｐゴシック" panose="020B0600070205080204" pitchFamily="50" charset="-128"/>
                </a:rPr>
                <a:t>Accuracy</a:t>
              </a:r>
              <a:endParaRPr lang="ja-JP" altLang="en-US" sz="1200" dirty="0" err="1">
                <a:solidFill>
                  <a:srgbClr val="FF0000"/>
                </a:solidFill>
                <a:latin typeface="Arial"/>
                <a:ea typeface="ＭＳ Ｐゴシック" panose="020B0600070205080204" pitchFamily="50" charset="-128"/>
              </a:endParaRPr>
            </a:p>
          </p:txBody>
        </p:sp>
        <p:sp>
          <p:nvSpPr>
            <p:cNvPr id="19" name="テキスト ボックス 18">
              <a:extLst>
                <a:ext uri="{FF2B5EF4-FFF2-40B4-BE49-F238E27FC236}">
                  <a16:creationId xmlns:a16="http://schemas.microsoft.com/office/drawing/2014/main" id="{D0C96B38-68F8-495B-B4EB-B284331035D5}"/>
                </a:ext>
              </a:extLst>
            </p:cNvPr>
            <p:cNvSpPr txBox="1"/>
            <p:nvPr/>
          </p:nvSpPr>
          <p:spPr>
            <a:xfrm>
              <a:off x="5094321" y="4352009"/>
              <a:ext cx="942887" cy="276999"/>
            </a:xfrm>
            <a:prstGeom prst="rect">
              <a:avLst/>
            </a:prstGeom>
            <a:noFill/>
          </p:spPr>
          <p:txBody>
            <a:bodyPr wrap="none" rtlCol="0">
              <a:spAutoFit/>
            </a:bodyPr>
            <a:lstStyle/>
            <a:p>
              <a:r>
                <a:rPr lang="en-US" altLang="ja-JP" sz="1200" dirty="0">
                  <a:solidFill>
                    <a:srgbClr val="FF0000"/>
                  </a:solidFill>
                  <a:latin typeface="Arial"/>
                  <a:ea typeface="ＭＳ Ｐゴシック" panose="020B0600070205080204" pitchFamily="50" charset="-128"/>
                </a:rPr>
                <a:t>Complexity</a:t>
              </a:r>
              <a:endParaRPr lang="ja-JP" altLang="en-US" sz="1200" dirty="0" err="1">
                <a:solidFill>
                  <a:srgbClr val="FF0000"/>
                </a:solidFill>
                <a:latin typeface="Arial"/>
                <a:ea typeface="ＭＳ Ｐゴシック" panose="020B0600070205080204" pitchFamily="50" charset="-128"/>
              </a:endParaRPr>
            </a:p>
          </p:txBody>
        </p:sp>
      </p:grpSp>
      <p:grpSp>
        <p:nvGrpSpPr>
          <p:cNvPr id="3079" name="グループ化 3078">
            <a:extLst>
              <a:ext uri="{FF2B5EF4-FFF2-40B4-BE49-F238E27FC236}">
                <a16:creationId xmlns:a16="http://schemas.microsoft.com/office/drawing/2014/main" id="{6F96B266-BF45-47BB-A512-8B38AAE3366B}"/>
              </a:ext>
            </a:extLst>
          </p:cNvPr>
          <p:cNvGrpSpPr/>
          <p:nvPr/>
        </p:nvGrpSpPr>
        <p:grpSpPr>
          <a:xfrm>
            <a:off x="3323325" y="2087643"/>
            <a:ext cx="1674769" cy="534855"/>
            <a:chOff x="3381939" y="2101385"/>
            <a:chExt cx="1674769" cy="534855"/>
          </a:xfrm>
        </p:grpSpPr>
        <mc:AlternateContent xmlns:mc="http://schemas.openxmlformats.org/markup-compatibility/2006" xmlns:a14="http://schemas.microsoft.com/office/drawing/2010/main">
          <mc:Choice Requires="a14">
            <p:sp>
              <p:nvSpPr>
                <p:cNvPr id="3" name="正方形/長方形 2"/>
                <p:cNvSpPr/>
                <p:nvPr/>
              </p:nvSpPr>
              <p:spPr>
                <a:xfrm>
                  <a:off x="3381939" y="2236130"/>
                  <a:ext cx="843436" cy="400110"/>
                </a:xfrm>
                <a:prstGeom prst="rect">
                  <a:avLst/>
                </a:prstGeom>
              </p:spPr>
              <p:txBody>
                <a:bodyPr wrap="none">
                  <a:spAutoFit/>
                </a:bodyPr>
                <a:lstStyle/>
                <a:p>
                  <a:pPr>
                    <a:defRPr/>
                  </a:pPr>
                  <a14:m>
                    <m:oMathPara xmlns:m="http://schemas.openxmlformats.org/officeDocument/2006/math">
                      <m:oMathParaPr>
                        <m:jc m:val="centerGroup"/>
                      </m:oMathParaPr>
                      <m:oMath xmlns:m="http://schemas.openxmlformats.org/officeDocument/2006/math">
                        <m:r>
                          <a:rPr kumimoji="0" lang="en-US" altLang="ko-KR" sz="2000" i="1" kern="0">
                            <a:solidFill>
                              <a:srgbClr val="FF0000"/>
                            </a:solidFill>
                            <a:latin typeface="Cambria Math" panose="02040503050406030204" pitchFamily="18" charset="0"/>
                          </a:rPr>
                          <m:t>𝑞</m:t>
                        </m:r>
                        <m:r>
                          <a:rPr kumimoji="0" lang="ko-KR" altLang="en-US" sz="2000" i="1" kern="0" baseline="-25000">
                            <a:solidFill>
                              <a:srgbClr val="FF0000"/>
                            </a:solidFill>
                            <a:latin typeface="Cambria Math"/>
                          </a:rPr>
                          <m:t>𝜙</m:t>
                        </m:r>
                        <m:d>
                          <m:dPr>
                            <m:ctrlPr>
                              <a:rPr kumimoji="0" lang="en-US" altLang="ko-KR" sz="2000" i="1" kern="0">
                                <a:solidFill>
                                  <a:srgbClr val="FF0000"/>
                                </a:solidFill>
                                <a:latin typeface="Cambria Math" panose="02040503050406030204" pitchFamily="18" charset="0"/>
                              </a:rPr>
                            </m:ctrlPr>
                          </m:dPr>
                          <m:e>
                            <m:r>
                              <a:rPr kumimoji="0" lang="en-US" altLang="ko-KR" sz="2000" i="1" kern="0">
                                <a:solidFill>
                                  <a:srgbClr val="FF0000"/>
                                </a:solidFill>
                                <a:latin typeface="Cambria Math"/>
                              </a:rPr>
                              <m:t>𝑧</m:t>
                            </m:r>
                          </m:e>
                        </m:d>
                      </m:oMath>
                    </m:oMathPara>
                  </a14:m>
                  <a:endParaRPr kumimoji="0" lang="ja-JP" altLang="en-US" sz="2000" kern="0" dirty="0">
                    <a:solidFill>
                      <a:srgbClr val="FF0000"/>
                    </a:solidFill>
                    <a:latin typeface="Calibri"/>
                    <a:ea typeface="ＭＳ Ｐゴシック" panose="020B0600070205080204" pitchFamily="50" charset="-128"/>
                  </a:endParaRPr>
                </a:p>
              </p:txBody>
            </p:sp>
          </mc:Choice>
          <mc:Fallback xmlns="">
            <p:sp>
              <p:nvSpPr>
                <p:cNvPr id="3" name="正方形/長方形 2"/>
                <p:cNvSpPr>
                  <a:spLocks noRot="1" noChangeAspect="1" noMove="1" noResize="1" noEditPoints="1" noAdjustHandles="1" noChangeArrowheads="1" noChangeShapeType="1" noTextEdit="1"/>
                </p:cNvSpPr>
                <p:nvPr/>
              </p:nvSpPr>
              <p:spPr>
                <a:xfrm>
                  <a:off x="3381939" y="2236130"/>
                  <a:ext cx="843436" cy="400110"/>
                </a:xfrm>
                <a:prstGeom prst="rect">
                  <a:avLst/>
                </a:prstGeom>
                <a:blipFill>
                  <a:blip r:embed="rId4"/>
                  <a:stretch>
                    <a:fillRect b="-13846"/>
                  </a:stretch>
                </a:blipFill>
              </p:spPr>
              <p:txBody>
                <a:bodyPr/>
                <a:lstStyle/>
                <a:p>
                  <a:r>
                    <a:rPr lang="ja-JP" altLang="en-US">
                      <a:noFill/>
                    </a:rPr>
                    <a:t> </a:t>
                  </a:r>
                </a:p>
              </p:txBody>
            </p:sp>
          </mc:Fallback>
        </mc:AlternateContent>
        <p:grpSp>
          <p:nvGrpSpPr>
            <p:cNvPr id="56" name="グループ化 55">
              <a:extLst>
                <a:ext uri="{FF2B5EF4-FFF2-40B4-BE49-F238E27FC236}">
                  <a16:creationId xmlns:a16="http://schemas.microsoft.com/office/drawing/2014/main" id="{97E40E60-3CF2-4A59-8173-22DB4D2611EE}"/>
                </a:ext>
              </a:extLst>
            </p:cNvPr>
            <p:cNvGrpSpPr/>
            <p:nvPr/>
          </p:nvGrpSpPr>
          <p:grpSpPr>
            <a:xfrm>
              <a:off x="4124857" y="2101385"/>
              <a:ext cx="570199" cy="457305"/>
              <a:chOff x="7838062" y="3608195"/>
              <a:chExt cx="340194" cy="272839"/>
            </a:xfrm>
          </p:grpSpPr>
          <p:cxnSp>
            <p:nvCxnSpPr>
              <p:cNvPr id="57" name="直線コネクタ 56">
                <a:extLst>
                  <a:ext uri="{FF2B5EF4-FFF2-40B4-BE49-F238E27FC236}">
                    <a16:creationId xmlns:a16="http://schemas.microsoft.com/office/drawing/2014/main" id="{B723B028-0A6F-4DD4-8C35-E8EA2F61FB14}"/>
                  </a:ext>
                </a:extLst>
              </p:cNvPr>
              <p:cNvCxnSpPr/>
              <p:nvPr/>
            </p:nvCxnSpPr>
            <p:spPr>
              <a:xfrm>
                <a:off x="7838062" y="3881034"/>
                <a:ext cx="340194" cy="0"/>
              </a:xfrm>
              <a:prstGeom prst="line">
                <a:avLst/>
              </a:prstGeom>
              <a:noFill/>
              <a:ln w="12700" cap="flat" cmpd="sng" algn="ctr">
                <a:solidFill>
                  <a:srgbClr val="000000"/>
                </a:solidFill>
                <a:prstDash val="solid"/>
                <a:headEnd type="none" w="med" len="med"/>
                <a:tailEnd type="none" w="med" len="med"/>
              </a:ln>
              <a:effectLst/>
            </p:spPr>
          </p:cxnSp>
          <p:cxnSp>
            <p:nvCxnSpPr>
              <p:cNvPr id="58" name="直線コネクタ 57">
                <a:extLst>
                  <a:ext uri="{FF2B5EF4-FFF2-40B4-BE49-F238E27FC236}">
                    <a16:creationId xmlns:a16="http://schemas.microsoft.com/office/drawing/2014/main" id="{A99305CE-7B5B-42F3-9398-04FA9CA35188}"/>
                  </a:ext>
                </a:extLst>
              </p:cNvPr>
              <p:cNvCxnSpPr/>
              <p:nvPr/>
            </p:nvCxnSpPr>
            <p:spPr>
              <a:xfrm flipV="1">
                <a:off x="8001910" y="3608195"/>
                <a:ext cx="0" cy="272839"/>
              </a:xfrm>
              <a:prstGeom prst="line">
                <a:avLst/>
              </a:prstGeom>
              <a:noFill/>
              <a:ln w="12700" cap="flat" cmpd="sng" algn="ctr">
                <a:solidFill>
                  <a:srgbClr val="000000"/>
                </a:solidFill>
                <a:prstDash val="solid"/>
                <a:headEnd type="none" w="med" len="med"/>
                <a:tailEnd type="none" w="med" len="med"/>
              </a:ln>
              <a:effectLst/>
            </p:spPr>
          </p:cxnSp>
          <p:sp>
            <p:nvSpPr>
              <p:cNvPr id="59" name="フリーフォーム: 図形 58">
                <a:extLst>
                  <a:ext uri="{FF2B5EF4-FFF2-40B4-BE49-F238E27FC236}">
                    <a16:creationId xmlns:a16="http://schemas.microsoft.com/office/drawing/2014/main" id="{E5DD2BA5-2FD9-4C25-B53D-2A431B7A34FB}"/>
                  </a:ext>
                </a:extLst>
              </p:cNvPr>
              <p:cNvSpPr/>
              <p:nvPr/>
            </p:nvSpPr>
            <p:spPr>
              <a:xfrm>
                <a:off x="7856063" y="3722033"/>
                <a:ext cx="246013" cy="146441"/>
              </a:xfrm>
              <a:custGeom>
                <a:avLst/>
                <a:gdLst>
                  <a:gd name="connsiteX0" fmla="*/ 0 w 598170"/>
                  <a:gd name="connsiteY0" fmla="*/ 518174 h 518174"/>
                  <a:gd name="connsiteX1" fmla="*/ 95250 w 598170"/>
                  <a:gd name="connsiteY1" fmla="*/ 441974 h 518174"/>
                  <a:gd name="connsiteX2" fmla="*/ 140970 w 598170"/>
                  <a:gd name="connsiteY2" fmla="*/ 354344 h 518174"/>
                  <a:gd name="connsiteX3" fmla="*/ 182880 w 598170"/>
                  <a:gd name="connsiteY3" fmla="*/ 232424 h 518174"/>
                  <a:gd name="connsiteX4" fmla="*/ 220980 w 598170"/>
                  <a:gd name="connsiteY4" fmla="*/ 106694 h 518174"/>
                  <a:gd name="connsiteX5" fmla="*/ 251460 w 598170"/>
                  <a:gd name="connsiteY5" fmla="*/ 38114 h 518174"/>
                  <a:gd name="connsiteX6" fmla="*/ 297180 w 598170"/>
                  <a:gd name="connsiteY6" fmla="*/ 14 h 518174"/>
                  <a:gd name="connsiteX7" fmla="*/ 339090 w 598170"/>
                  <a:gd name="connsiteY7" fmla="*/ 41924 h 518174"/>
                  <a:gd name="connsiteX8" fmla="*/ 365760 w 598170"/>
                  <a:gd name="connsiteY8" fmla="*/ 106694 h 518174"/>
                  <a:gd name="connsiteX9" fmla="*/ 407670 w 598170"/>
                  <a:gd name="connsiteY9" fmla="*/ 232424 h 518174"/>
                  <a:gd name="connsiteX10" fmla="*/ 457200 w 598170"/>
                  <a:gd name="connsiteY10" fmla="*/ 354344 h 518174"/>
                  <a:gd name="connsiteX11" fmla="*/ 495300 w 598170"/>
                  <a:gd name="connsiteY11" fmla="*/ 438164 h 518174"/>
                  <a:gd name="connsiteX12" fmla="*/ 598170 w 598170"/>
                  <a:gd name="connsiteY12" fmla="*/ 518174 h 518174"/>
                  <a:gd name="connsiteX0" fmla="*/ 0 w 598170"/>
                  <a:gd name="connsiteY0" fmla="*/ 518174 h 518174"/>
                  <a:gd name="connsiteX1" fmla="*/ 95250 w 598170"/>
                  <a:gd name="connsiteY1" fmla="*/ 441974 h 518174"/>
                  <a:gd name="connsiteX2" fmla="*/ 140970 w 598170"/>
                  <a:gd name="connsiteY2" fmla="*/ 354344 h 518174"/>
                  <a:gd name="connsiteX3" fmla="*/ 182880 w 598170"/>
                  <a:gd name="connsiteY3" fmla="*/ 232424 h 518174"/>
                  <a:gd name="connsiteX4" fmla="*/ 220980 w 598170"/>
                  <a:gd name="connsiteY4" fmla="*/ 106694 h 518174"/>
                  <a:gd name="connsiteX5" fmla="*/ 251460 w 598170"/>
                  <a:gd name="connsiteY5" fmla="*/ 38114 h 518174"/>
                  <a:gd name="connsiteX6" fmla="*/ 297180 w 598170"/>
                  <a:gd name="connsiteY6" fmla="*/ 14 h 518174"/>
                  <a:gd name="connsiteX7" fmla="*/ 339090 w 598170"/>
                  <a:gd name="connsiteY7" fmla="*/ 41924 h 518174"/>
                  <a:gd name="connsiteX8" fmla="*/ 365760 w 598170"/>
                  <a:gd name="connsiteY8" fmla="*/ 106694 h 518174"/>
                  <a:gd name="connsiteX9" fmla="*/ 407670 w 598170"/>
                  <a:gd name="connsiteY9" fmla="*/ 232424 h 518174"/>
                  <a:gd name="connsiteX10" fmla="*/ 445770 w 598170"/>
                  <a:gd name="connsiteY10" fmla="*/ 354344 h 518174"/>
                  <a:gd name="connsiteX11" fmla="*/ 495300 w 598170"/>
                  <a:gd name="connsiteY11" fmla="*/ 438164 h 518174"/>
                  <a:gd name="connsiteX12" fmla="*/ 598170 w 598170"/>
                  <a:gd name="connsiteY12" fmla="*/ 518174 h 51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170" h="518174">
                    <a:moveTo>
                      <a:pt x="0" y="518174"/>
                    </a:moveTo>
                    <a:cubicBezTo>
                      <a:pt x="35877" y="493726"/>
                      <a:pt x="71755" y="469279"/>
                      <a:pt x="95250" y="441974"/>
                    </a:cubicBezTo>
                    <a:cubicBezTo>
                      <a:pt x="118745" y="414669"/>
                      <a:pt x="126365" y="389269"/>
                      <a:pt x="140970" y="354344"/>
                    </a:cubicBezTo>
                    <a:cubicBezTo>
                      <a:pt x="155575" y="319419"/>
                      <a:pt x="169545" y="273699"/>
                      <a:pt x="182880" y="232424"/>
                    </a:cubicBezTo>
                    <a:cubicBezTo>
                      <a:pt x="196215" y="191149"/>
                      <a:pt x="209550" y="139079"/>
                      <a:pt x="220980" y="106694"/>
                    </a:cubicBezTo>
                    <a:cubicBezTo>
                      <a:pt x="232410" y="74309"/>
                      <a:pt x="238760" y="55894"/>
                      <a:pt x="251460" y="38114"/>
                    </a:cubicBezTo>
                    <a:cubicBezTo>
                      <a:pt x="264160" y="20334"/>
                      <a:pt x="282575" y="-621"/>
                      <a:pt x="297180" y="14"/>
                    </a:cubicBezTo>
                    <a:cubicBezTo>
                      <a:pt x="311785" y="649"/>
                      <a:pt x="327660" y="24144"/>
                      <a:pt x="339090" y="41924"/>
                    </a:cubicBezTo>
                    <a:cubicBezTo>
                      <a:pt x="350520" y="59704"/>
                      <a:pt x="354330" y="74944"/>
                      <a:pt x="365760" y="106694"/>
                    </a:cubicBezTo>
                    <a:cubicBezTo>
                      <a:pt x="377190" y="138444"/>
                      <a:pt x="394335" y="191149"/>
                      <a:pt x="407670" y="232424"/>
                    </a:cubicBezTo>
                    <a:cubicBezTo>
                      <a:pt x="421005" y="273699"/>
                      <a:pt x="431165" y="320054"/>
                      <a:pt x="445770" y="354344"/>
                    </a:cubicBezTo>
                    <a:cubicBezTo>
                      <a:pt x="460375" y="388634"/>
                      <a:pt x="471805" y="410859"/>
                      <a:pt x="495300" y="438164"/>
                    </a:cubicBezTo>
                    <a:cubicBezTo>
                      <a:pt x="518795" y="465469"/>
                      <a:pt x="558482" y="491821"/>
                      <a:pt x="598170" y="518174"/>
                    </a:cubicBezTo>
                  </a:path>
                </a:pathLst>
              </a:custGeom>
              <a:noFill/>
              <a:ln w="12700" cap="flat" cmpd="sng" algn="ctr">
                <a:solidFill>
                  <a:srgbClr val="FF0000"/>
                </a:solidFill>
                <a:prstDash val="solid"/>
                <a:headEnd type="none" w="med" len="med"/>
                <a:tailEnd type="none" w="med" len="med"/>
              </a:ln>
              <a:effectLst/>
            </p:spPr>
            <p:txBody>
              <a:bodyPr rtlCol="0" anchor="ctr"/>
              <a:lstStyle/>
              <a:p>
                <a:pPr algn="ctr">
                  <a:defRPr/>
                </a:pPr>
                <a:endParaRPr kumimoji="0" lang="en-US" kern="0" dirty="0">
                  <a:solidFill>
                    <a:srgbClr val="000000"/>
                  </a:solidFill>
                  <a:latin typeface="Arial"/>
                  <a:ea typeface="ＭＳ Ｐゴシック"/>
                </a:endParaRPr>
              </a:p>
            </p:txBody>
          </p:sp>
        </p:grpSp>
        <p:sp>
          <p:nvSpPr>
            <p:cNvPr id="60" name="フリーフォーム: 図形 59">
              <a:extLst>
                <a:ext uri="{FF2B5EF4-FFF2-40B4-BE49-F238E27FC236}">
                  <a16:creationId xmlns:a16="http://schemas.microsoft.com/office/drawing/2014/main" id="{2146333F-C71B-4712-8B0D-382FAD3547D2}"/>
                </a:ext>
              </a:extLst>
            </p:cNvPr>
            <p:cNvSpPr/>
            <p:nvPr/>
          </p:nvSpPr>
          <p:spPr>
            <a:xfrm>
              <a:off x="4525541" y="2308322"/>
              <a:ext cx="531167" cy="172813"/>
            </a:xfrm>
            <a:custGeom>
              <a:avLst/>
              <a:gdLst>
                <a:gd name="connsiteX0" fmla="*/ 0 w 332989"/>
                <a:gd name="connsiteY0" fmla="*/ 17262 h 48976"/>
                <a:gd name="connsiteX1" fmla="*/ 195565 w 332989"/>
                <a:gd name="connsiteY1" fmla="*/ 1406 h 48976"/>
                <a:gd name="connsiteX2" fmla="*/ 332989 w 332989"/>
                <a:gd name="connsiteY2" fmla="*/ 48976 h 48976"/>
              </a:gdLst>
              <a:ahLst/>
              <a:cxnLst>
                <a:cxn ang="0">
                  <a:pos x="connsiteX0" y="connsiteY0"/>
                </a:cxn>
                <a:cxn ang="0">
                  <a:pos x="connsiteX1" y="connsiteY1"/>
                </a:cxn>
                <a:cxn ang="0">
                  <a:pos x="connsiteX2" y="connsiteY2"/>
                </a:cxn>
              </a:cxnLst>
              <a:rect l="l" t="t" r="r" b="b"/>
              <a:pathLst>
                <a:path w="332989" h="48976">
                  <a:moveTo>
                    <a:pt x="0" y="17262"/>
                  </a:moveTo>
                  <a:cubicBezTo>
                    <a:pt x="70033" y="6691"/>
                    <a:pt x="140067" y="-3880"/>
                    <a:pt x="195565" y="1406"/>
                  </a:cubicBezTo>
                  <a:cubicBezTo>
                    <a:pt x="251063" y="6692"/>
                    <a:pt x="292026" y="27834"/>
                    <a:pt x="332989" y="4897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grpSp>
      <p:grpSp>
        <p:nvGrpSpPr>
          <p:cNvPr id="3080" name="グループ化 3079">
            <a:extLst>
              <a:ext uri="{FF2B5EF4-FFF2-40B4-BE49-F238E27FC236}">
                <a16:creationId xmlns:a16="http://schemas.microsoft.com/office/drawing/2014/main" id="{F4C33712-4D4D-4F2D-B633-01B171C6D873}"/>
              </a:ext>
            </a:extLst>
          </p:cNvPr>
          <p:cNvGrpSpPr/>
          <p:nvPr/>
        </p:nvGrpSpPr>
        <p:grpSpPr>
          <a:xfrm>
            <a:off x="2724424" y="1746099"/>
            <a:ext cx="1308442" cy="472838"/>
            <a:chOff x="2783039" y="1759842"/>
            <a:chExt cx="1308442" cy="472838"/>
          </a:xfrm>
        </p:grpSpPr>
        <p:cxnSp>
          <p:nvCxnSpPr>
            <p:cNvPr id="63" name="直線矢印コネクタ 62">
              <a:extLst>
                <a:ext uri="{FF2B5EF4-FFF2-40B4-BE49-F238E27FC236}">
                  <a16:creationId xmlns:a16="http://schemas.microsoft.com/office/drawing/2014/main" id="{12C19446-EB58-4086-9105-5C6F5747F589}"/>
                </a:ext>
              </a:extLst>
            </p:cNvPr>
            <p:cNvCxnSpPr>
              <a:cxnSpLocks/>
            </p:cNvCxnSpPr>
            <p:nvPr/>
          </p:nvCxnSpPr>
          <p:spPr>
            <a:xfrm>
              <a:off x="4091481" y="1759842"/>
              <a:ext cx="0" cy="472838"/>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75" name="テキスト ボックス 3074">
              <a:extLst>
                <a:ext uri="{FF2B5EF4-FFF2-40B4-BE49-F238E27FC236}">
                  <a16:creationId xmlns:a16="http://schemas.microsoft.com/office/drawing/2014/main" id="{F7B9B325-0854-4A09-8338-C8CDD2AD55C4}"/>
                </a:ext>
              </a:extLst>
            </p:cNvPr>
            <p:cNvSpPr txBox="1"/>
            <p:nvPr/>
          </p:nvSpPr>
          <p:spPr>
            <a:xfrm>
              <a:off x="2783039" y="1800669"/>
              <a:ext cx="1294265" cy="369332"/>
            </a:xfrm>
            <a:prstGeom prst="rect">
              <a:avLst/>
            </a:prstGeom>
            <a:noFill/>
          </p:spPr>
          <p:txBody>
            <a:bodyPr wrap="none" rtlCol="0">
              <a:spAutoFit/>
            </a:bodyPr>
            <a:lstStyle/>
            <a:p>
              <a:r>
                <a:rPr lang="en-US" altLang="ja-JP" dirty="0">
                  <a:solidFill>
                    <a:prstClr val="black"/>
                  </a:solidFill>
                  <a:latin typeface="Calibri"/>
                  <a:ea typeface="ＭＳ Ｐゴシック" panose="020B0600070205080204" pitchFamily="50" charset="-128"/>
                </a:rPr>
                <a:t>KL-Div. Min.</a:t>
              </a:r>
              <a:endParaRPr lang="ja-JP" altLang="en-US" dirty="0">
                <a:solidFill>
                  <a:prstClr val="black"/>
                </a:solidFill>
                <a:latin typeface="Calibri"/>
                <a:ea typeface="ＭＳ Ｐゴシック" panose="020B0600070205080204" pitchFamily="50" charset="-128"/>
              </a:endParaRPr>
            </a:p>
          </p:txBody>
        </p:sp>
      </p:grpSp>
      <p:grpSp>
        <p:nvGrpSpPr>
          <p:cNvPr id="3088" name="グループ化 3087">
            <a:extLst>
              <a:ext uri="{FF2B5EF4-FFF2-40B4-BE49-F238E27FC236}">
                <a16:creationId xmlns:a16="http://schemas.microsoft.com/office/drawing/2014/main" id="{1B2FBDDD-AF09-4E17-B2E0-77EFFB3769BB}"/>
              </a:ext>
            </a:extLst>
          </p:cNvPr>
          <p:cNvGrpSpPr/>
          <p:nvPr/>
        </p:nvGrpSpPr>
        <p:grpSpPr>
          <a:xfrm>
            <a:off x="6364995" y="1879517"/>
            <a:ext cx="2278070" cy="1901750"/>
            <a:chOff x="6423610" y="1893260"/>
            <a:chExt cx="2278070" cy="1901750"/>
          </a:xfrm>
        </p:grpSpPr>
        <p:sp>
          <p:nvSpPr>
            <p:cNvPr id="3085" name="テキスト ボックス 3084">
              <a:extLst>
                <a:ext uri="{FF2B5EF4-FFF2-40B4-BE49-F238E27FC236}">
                  <a16:creationId xmlns:a16="http://schemas.microsoft.com/office/drawing/2014/main" id="{F68BA9DA-D477-47E6-AB7D-E9C6473F09E8}"/>
                </a:ext>
              </a:extLst>
            </p:cNvPr>
            <p:cNvSpPr txBox="1"/>
            <p:nvPr/>
          </p:nvSpPr>
          <p:spPr>
            <a:xfrm>
              <a:off x="6641332" y="1893260"/>
              <a:ext cx="1629998" cy="369332"/>
            </a:xfrm>
            <a:prstGeom prst="rect">
              <a:avLst/>
            </a:prstGeom>
            <a:noFill/>
          </p:spPr>
          <p:txBody>
            <a:bodyPr wrap="none" rtlCol="0">
              <a:spAutoFit/>
            </a:bodyPr>
            <a:lstStyle/>
            <a:p>
              <a:r>
                <a:rPr lang="en-US" altLang="ja-JP" dirty="0">
                  <a:solidFill>
                    <a:srgbClr val="0070C0"/>
                  </a:solidFill>
                  <a:latin typeface="Calibri"/>
                  <a:ea typeface="ＭＳ Ｐゴシック" panose="020B0600070205080204" pitchFamily="50" charset="-128"/>
                </a:rPr>
                <a:t>Top-down prior</a:t>
              </a:r>
              <a:endParaRPr lang="ja-JP" altLang="en-US" dirty="0">
                <a:solidFill>
                  <a:srgbClr val="0070C0"/>
                </a:solidFill>
                <a:latin typeface="Calibri"/>
                <a:ea typeface="ＭＳ Ｐゴシック" panose="020B0600070205080204" pitchFamily="50" charset="-128"/>
              </a:endParaRPr>
            </a:p>
          </p:txBody>
        </p:sp>
        <p:sp>
          <p:nvSpPr>
            <p:cNvPr id="78" name="テキスト ボックス 77">
              <a:extLst>
                <a:ext uri="{FF2B5EF4-FFF2-40B4-BE49-F238E27FC236}">
                  <a16:creationId xmlns:a16="http://schemas.microsoft.com/office/drawing/2014/main" id="{80218BBF-92CA-4060-99E9-37BA0A2590A4}"/>
                </a:ext>
              </a:extLst>
            </p:cNvPr>
            <p:cNvSpPr txBox="1"/>
            <p:nvPr/>
          </p:nvSpPr>
          <p:spPr>
            <a:xfrm>
              <a:off x="6423610" y="3148679"/>
              <a:ext cx="2278070" cy="646331"/>
            </a:xfrm>
            <a:prstGeom prst="rect">
              <a:avLst/>
            </a:prstGeom>
            <a:noFill/>
          </p:spPr>
          <p:txBody>
            <a:bodyPr wrap="square" rtlCol="0">
              <a:spAutoFit/>
            </a:bodyPr>
            <a:lstStyle/>
            <a:p>
              <a:pPr algn="ctr"/>
              <a:r>
                <a:rPr lang="en-US" altLang="ja-JP" dirty="0">
                  <a:solidFill>
                    <a:srgbClr val="FF0000"/>
                  </a:solidFill>
                  <a:latin typeface="Calibri"/>
                  <a:ea typeface="ＭＳ Ｐゴシック" panose="020B0600070205080204" pitchFamily="50" charset="-128"/>
                </a:rPr>
                <a:t>Bottom-up posterior inference</a:t>
              </a:r>
              <a:endParaRPr lang="ja-JP" altLang="en-US" dirty="0">
                <a:solidFill>
                  <a:srgbClr val="FF0000"/>
                </a:solidFill>
                <a:latin typeface="Calibri"/>
                <a:ea typeface="ＭＳ Ｐゴシック" panose="020B0600070205080204" pitchFamily="50" charset="-128"/>
              </a:endParaRPr>
            </a:p>
          </p:txBody>
        </p:sp>
        <p:cxnSp>
          <p:nvCxnSpPr>
            <p:cNvPr id="3087" name="直線矢印コネクタ 3086">
              <a:extLst>
                <a:ext uri="{FF2B5EF4-FFF2-40B4-BE49-F238E27FC236}">
                  <a16:creationId xmlns:a16="http://schemas.microsoft.com/office/drawing/2014/main" id="{8FF5DEE0-4253-4911-BDC3-F7439A36FCE0}"/>
                </a:ext>
              </a:extLst>
            </p:cNvPr>
            <p:cNvCxnSpPr/>
            <p:nvPr/>
          </p:nvCxnSpPr>
          <p:spPr>
            <a:xfrm>
              <a:off x="7308304" y="2462676"/>
              <a:ext cx="0" cy="576064"/>
            </a:xfrm>
            <a:prstGeom prst="straightConnector1">
              <a:avLst/>
            </a:prstGeom>
            <a:ln w="38100">
              <a:solidFill>
                <a:srgbClr val="0070C0"/>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1" name="直線矢印コネクタ 80">
              <a:extLst>
                <a:ext uri="{FF2B5EF4-FFF2-40B4-BE49-F238E27FC236}">
                  <a16:creationId xmlns:a16="http://schemas.microsoft.com/office/drawing/2014/main" id="{2EE02959-1F8A-453E-8EBC-834489202BE9}"/>
                </a:ext>
              </a:extLst>
            </p:cNvPr>
            <p:cNvCxnSpPr>
              <a:cxnSpLocks/>
            </p:cNvCxnSpPr>
            <p:nvPr/>
          </p:nvCxnSpPr>
          <p:spPr>
            <a:xfrm flipV="1">
              <a:off x="7456331" y="2429726"/>
              <a:ext cx="0" cy="576064"/>
            </a:xfrm>
            <a:prstGeom prst="straightConnector1">
              <a:avLst/>
            </a:prstGeom>
            <a:ln w="381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3082" name="グループ化 3081">
            <a:extLst>
              <a:ext uri="{FF2B5EF4-FFF2-40B4-BE49-F238E27FC236}">
                <a16:creationId xmlns:a16="http://schemas.microsoft.com/office/drawing/2014/main" id="{51846282-74D4-43E0-8EB7-5D5152E2CB40}"/>
              </a:ext>
            </a:extLst>
          </p:cNvPr>
          <p:cNvGrpSpPr/>
          <p:nvPr/>
        </p:nvGrpSpPr>
        <p:grpSpPr>
          <a:xfrm>
            <a:off x="3307925" y="1236438"/>
            <a:ext cx="3071855" cy="2754880"/>
            <a:chOff x="3366539" y="1250181"/>
            <a:chExt cx="3071855" cy="2726641"/>
          </a:xfrm>
        </p:grpSpPr>
        <mc:AlternateContent xmlns:mc="http://schemas.openxmlformats.org/markup-compatibility/2006" xmlns:a14="http://schemas.microsoft.com/office/drawing/2010/main">
          <mc:Choice Requires="a14">
            <p:sp>
              <p:nvSpPr>
                <p:cNvPr id="6" name="正方形/長方形 5"/>
                <p:cNvSpPr/>
                <p:nvPr/>
              </p:nvSpPr>
              <p:spPr>
                <a:xfrm>
                  <a:off x="5219494" y="2296386"/>
                  <a:ext cx="971035" cy="369332"/>
                </a:xfrm>
                <a:prstGeom prst="rect">
                  <a:avLst/>
                </a:prstGeom>
              </p:spPr>
              <p:txBody>
                <a:bodyPr wrap="none">
                  <a:spAutoFit/>
                </a:bodyPr>
                <a:lstStyle/>
                <a:p>
                  <a:pPr>
                    <a:defRPr/>
                  </a:pPr>
                  <a14:m>
                    <m:oMathPara xmlns:m="http://schemas.openxmlformats.org/officeDocument/2006/math">
                      <m:oMathParaPr>
                        <m:jc m:val="centerGroup"/>
                      </m:oMathParaPr>
                      <m:oMath xmlns:m="http://schemas.openxmlformats.org/officeDocument/2006/math">
                        <m:r>
                          <a:rPr kumimoji="0" lang="en-US" altLang="ko-KR" i="1" kern="0">
                            <a:solidFill>
                              <a:srgbClr val="0070C0"/>
                            </a:solidFill>
                            <a:latin typeface="Cambria Math" panose="02040503050406030204" pitchFamily="18" charset="0"/>
                          </a:rPr>
                          <m:t>𝑝</m:t>
                        </m:r>
                        <m:r>
                          <a:rPr kumimoji="0" lang="ko-KR" altLang="en-US" i="1" kern="0" baseline="-25000">
                            <a:solidFill>
                              <a:srgbClr val="0070C0"/>
                            </a:solidFill>
                            <a:latin typeface="Cambria Math"/>
                          </a:rPr>
                          <m:t>𝜃</m:t>
                        </m:r>
                        <m:d>
                          <m:dPr>
                            <m:ctrlPr>
                              <a:rPr kumimoji="0" lang="en-US" altLang="ko-KR" i="1" kern="0">
                                <a:solidFill>
                                  <a:srgbClr val="0070C0"/>
                                </a:solidFill>
                                <a:latin typeface="Cambria Math" panose="02040503050406030204" pitchFamily="18" charset="0"/>
                              </a:rPr>
                            </m:ctrlPr>
                          </m:dPr>
                          <m:e>
                            <m:r>
                              <a:rPr kumimoji="0" lang="en-US" altLang="ko-KR" i="1" kern="0">
                                <a:solidFill>
                                  <a:srgbClr val="0070C0"/>
                                </a:solidFill>
                                <a:latin typeface="Cambria Math"/>
                              </a:rPr>
                              <m:t>𝑥</m:t>
                            </m:r>
                            <m:r>
                              <a:rPr kumimoji="0" lang="en-US" altLang="ko-KR" i="1" kern="0">
                                <a:solidFill>
                                  <a:srgbClr val="0070C0"/>
                                </a:solidFill>
                                <a:latin typeface="Cambria Math" panose="02040503050406030204" pitchFamily="18" charset="0"/>
                              </a:rPr>
                              <m:t>|</m:t>
                            </m:r>
                            <m:r>
                              <a:rPr kumimoji="0" lang="en-US" altLang="ko-KR" i="1" kern="0">
                                <a:solidFill>
                                  <a:srgbClr val="0070C0"/>
                                </a:solidFill>
                                <a:latin typeface="Cambria Math"/>
                              </a:rPr>
                              <m:t>𝑧</m:t>
                            </m:r>
                          </m:e>
                        </m:d>
                      </m:oMath>
                    </m:oMathPara>
                  </a14:m>
                  <a:endParaRPr kumimoji="0" lang="ja-JP" altLang="en-US" kern="0" dirty="0">
                    <a:solidFill>
                      <a:srgbClr val="0070C0"/>
                    </a:solidFill>
                    <a:latin typeface="Calibri"/>
                    <a:ea typeface="ＭＳ Ｐゴシック" panose="020B0600070205080204" pitchFamily="50" charset="-128"/>
                  </a:endParaRPr>
                </a:p>
              </p:txBody>
            </p:sp>
          </mc:Choice>
          <mc:Fallback xmlns="">
            <p:sp>
              <p:nvSpPr>
                <p:cNvPr id="6" name="正方形/長方形 5"/>
                <p:cNvSpPr>
                  <a:spLocks noRot="1" noChangeAspect="1" noMove="1" noResize="1" noEditPoints="1" noAdjustHandles="1" noChangeArrowheads="1" noChangeShapeType="1" noTextEdit="1"/>
                </p:cNvSpPr>
                <p:nvPr/>
              </p:nvSpPr>
              <p:spPr>
                <a:xfrm>
                  <a:off x="5219494" y="2296386"/>
                  <a:ext cx="971035" cy="369332"/>
                </a:xfrm>
                <a:prstGeom prst="rect">
                  <a:avLst/>
                </a:prstGeom>
                <a:blipFill>
                  <a:blip r:embed="rId5"/>
                  <a:stretch>
                    <a:fillRect b="-11290"/>
                  </a:stretch>
                </a:blipFill>
              </p:spPr>
              <p:txBody>
                <a:bodyPr/>
                <a:lstStyle/>
                <a:p>
                  <a:r>
                    <a:rPr lang="ja-JP" altLang="en-US">
                      <a:noFill/>
                    </a:rPr>
                    <a:t> </a:t>
                  </a:r>
                </a:p>
              </p:txBody>
            </p:sp>
          </mc:Fallback>
        </mc:AlternateContent>
        <p:cxnSp>
          <p:nvCxnSpPr>
            <p:cNvPr id="23" name="直線矢印コネクタ 22">
              <a:extLst>
                <a:ext uri="{FF2B5EF4-FFF2-40B4-BE49-F238E27FC236}">
                  <a16:creationId xmlns:a16="http://schemas.microsoft.com/office/drawing/2014/main" id="{B64D0232-A8C3-4D02-B9AC-4AE350AA3008}"/>
                </a:ext>
              </a:extLst>
            </p:cNvPr>
            <p:cNvCxnSpPr>
              <a:cxnSpLocks/>
            </p:cNvCxnSpPr>
            <p:nvPr/>
          </p:nvCxnSpPr>
          <p:spPr>
            <a:xfrm>
              <a:off x="5297964" y="2340887"/>
              <a:ext cx="4593" cy="916271"/>
            </a:xfrm>
            <a:prstGeom prst="straightConnector1">
              <a:avLst/>
            </a:prstGeom>
            <a:ln w="19050">
              <a:solidFill>
                <a:srgbClr val="0070C0"/>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3076" name="グループ化 3075">
              <a:extLst>
                <a:ext uri="{FF2B5EF4-FFF2-40B4-BE49-F238E27FC236}">
                  <a16:creationId xmlns:a16="http://schemas.microsoft.com/office/drawing/2014/main" id="{73C9A176-1F5E-4842-B084-8F909CB16091}"/>
                </a:ext>
              </a:extLst>
            </p:cNvPr>
            <p:cNvGrpSpPr/>
            <p:nvPr/>
          </p:nvGrpSpPr>
          <p:grpSpPr>
            <a:xfrm>
              <a:off x="5093814" y="1951108"/>
              <a:ext cx="387157" cy="387157"/>
              <a:chOff x="5093814" y="1951108"/>
              <a:chExt cx="387157" cy="387157"/>
            </a:xfrm>
          </p:grpSpPr>
          <p:sp>
            <p:nvSpPr>
              <p:cNvPr id="15" name="楕円 14">
                <a:extLst>
                  <a:ext uri="{FF2B5EF4-FFF2-40B4-BE49-F238E27FC236}">
                    <a16:creationId xmlns:a16="http://schemas.microsoft.com/office/drawing/2014/main" id="{59593289-F868-4952-8BB9-0DFE188F3DC0}"/>
                  </a:ext>
                </a:extLst>
              </p:cNvPr>
              <p:cNvSpPr/>
              <p:nvPr/>
            </p:nvSpPr>
            <p:spPr>
              <a:xfrm>
                <a:off x="5093814" y="1951108"/>
                <a:ext cx="387157" cy="38715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FC9862F8-FD95-45A3-9091-0D3C33B791BD}"/>
                      </a:ext>
                    </a:extLst>
                  </p:cNvPr>
                  <p:cNvSpPr txBox="1"/>
                  <p:nvPr/>
                </p:nvSpPr>
                <p:spPr>
                  <a:xfrm>
                    <a:off x="5189993" y="2003744"/>
                    <a:ext cx="19479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a:solidFill>
                                <a:prstClr val="black"/>
                              </a:solidFill>
                              <a:latin typeface="Cambria Math" panose="02040503050406030204" pitchFamily="18" charset="0"/>
                            </a:rPr>
                            <m:t>𝑍</m:t>
                          </m:r>
                        </m:oMath>
                      </m:oMathPara>
                    </a14:m>
                    <a:endParaRPr lang="ja-JP" altLang="en-US" dirty="0">
                      <a:solidFill>
                        <a:prstClr val="black"/>
                      </a:solidFill>
                      <a:latin typeface="Calibri"/>
                      <a:ea typeface="ＭＳ Ｐゴシック" panose="020B0600070205080204" pitchFamily="50" charset="-128"/>
                    </a:endParaRPr>
                  </a:p>
                </p:txBody>
              </p:sp>
            </mc:Choice>
            <mc:Fallback xmlns="">
              <p:sp>
                <p:nvSpPr>
                  <p:cNvPr id="26" name="テキスト ボックス 25">
                    <a:extLst>
                      <a:ext uri="{FF2B5EF4-FFF2-40B4-BE49-F238E27FC236}">
                        <a16:creationId xmlns:a16="http://schemas.microsoft.com/office/drawing/2014/main" id="{FC9862F8-FD95-45A3-9091-0D3C33B791BD}"/>
                      </a:ext>
                    </a:extLst>
                  </p:cNvPr>
                  <p:cNvSpPr txBox="1">
                    <a:spLocks noRot="1" noChangeAspect="1" noMove="1" noResize="1" noEditPoints="1" noAdjustHandles="1" noChangeArrowheads="1" noChangeShapeType="1" noTextEdit="1"/>
                  </p:cNvSpPr>
                  <p:nvPr/>
                </p:nvSpPr>
                <p:spPr>
                  <a:xfrm>
                    <a:off x="5189993" y="2003744"/>
                    <a:ext cx="194797" cy="276999"/>
                  </a:xfrm>
                  <a:prstGeom prst="rect">
                    <a:avLst/>
                  </a:prstGeom>
                  <a:blipFill>
                    <a:blip r:embed="rId6"/>
                    <a:stretch>
                      <a:fillRect l="-28125" r="-28125" b="-4348"/>
                    </a:stretch>
                  </a:blipFill>
                </p:spPr>
                <p:txBody>
                  <a:bodyPr/>
                  <a:lstStyle/>
                  <a:p>
                    <a:r>
                      <a:rPr lang="ja-JP" altLang="en-US">
                        <a:noFill/>
                      </a:rPr>
                      <a:t> </a:t>
                    </a:r>
                  </a:p>
                </p:txBody>
              </p:sp>
            </mc:Fallback>
          </mc:AlternateContent>
        </p:grpSp>
        <p:cxnSp>
          <p:nvCxnSpPr>
            <p:cNvPr id="29" name="直線矢印コネクタ 28">
              <a:extLst>
                <a:ext uri="{FF2B5EF4-FFF2-40B4-BE49-F238E27FC236}">
                  <a16:creationId xmlns:a16="http://schemas.microsoft.com/office/drawing/2014/main" id="{C48CEFCB-A9E5-4DED-B538-937C15703A4E}"/>
                </a:ext>
              </a:extLst>
            </p:cNvPr>
            <p:cNvCxnSpPr>
              <a:cxnSpLocks/>
            </p:cNvCxnSpPr>
            <p:nvPr/>
          </p:nvCxnSpPr>
          <p:spPr>
            <a:xfrm flipH="1">
              <a:off x="5513003" y="2120765"/>
              <a:ext cx="677526" cy="8687"/>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7D9C0594-AD31-47BD-9232-1395C800C628}"/>
                </a:ext>
              </a:extLst>
            </p:cNvPr>
            <p:cNvCxnSpPr>
              <a:cxnSpLocks/>
            </p:cNvCxnSpPr>
            <p:nvPr/>
          </p:nvCxnSpPr>
          <p:spPr>
            <a:xfrm flipH="1">
              <a:off x="5518077" y="2263474"/>
              <a:ext cx="751736" cy="1086385"/>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537809E4-E719-476C-ADEF-22D97C44F798}"/>
                    </a:ext>
                  </a:extLst>
                </p:cNvPr>
                <p:cNvSpPr txBox="1"/>
                <p:nvPr/>
              </p:nvSpPr>
              <p:spPr>
                <a:xfrm>
                  <a:off x="6219727" y="1996261"/>
                  <a:ext cx="1894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ja-JP" altLang="en-US" i="1">
                            <a:solidFill>
                              <a:prstClr val="black"/>
                            </a:solidFill>
                            <a:latin typeface="Cambria Math" panose="02040503050406030204" pitchFamily="18" charset="0"/>
                          </a:rPr>
                          <m:t>𝜃</m:t>
                        </m:r>
                      </m:oMath>
                    </m:oMathPara>
                  </a14:m>
                  <a:endParaRPr lang="ja-JP" altLang="en-US" dirty="0">
                    <a:solidFill>
                      <a:prstClr val="black"/>
                    </a:solidFill>
                    <a:latin typeface="Calibri"/>
                    <a:ea typeface="ＭＳ Ｐゴシック" panose="020B0600070205080204" pitchFamily="50" charset="-128"/>
                  </a:endParaRPr>
                </a:p>
              </p:txBody>
            </p:sp>
          </mc:Choice>
          <mc:Fallback xmlns="">
            <p:sp>
              <p:nvSpPr>
                <p:cNvPr id="33" name="テキスト ボックス 32">
                  <a:extLst>
                    <a:ext uri="{FF2B5EF4-FFF2-40B4-BE49-F238E27FC236}">
                      <a16:creationId xmlns:a16="http://schemas.microsoft.com/office/drawing/2014/main" id="{537809E4-E719-476C-ADEF-22D97C44F798}"/>
                    </a:ext>
                  </a:extLst>
                </p:cNvPr>
                <p:cNvSpPr txBox="1">
                  <a:spLocks noRot="1" noChangeAspect="1" noMove="1" noResize="1" noEditPoints="1" noAdjustHandles="1" noChangeArrowheads="1" noChangeShapeType="1" noTextEdit="1"/>
                </p:cNvSpPr>
                <p:nvPr/>
              </p:nvSpPr>
              <p:spPr>
                <a:xfrm>
                  <a:off x="6219727" y="1996261"/>
                  <a:ext cx="189474" cy="276999"/>
                </a:xfrm>
                <a:prstGeom prst="rect">
                  <a:avLst/>
                </a:prstGeom>
                <a:blipFill>
                  <a:blip r:embed="rId7"/>
                  <a:stretch>
                    <a:fillRect l="-29032" r="-25806" b="-4348"/>
                  </a:stretch>
                </a:blipFill>
              </p:spPr>
              <p:txBody>
                <a:bodyPr/>
                <a:lstStyle/>
                <a:p>
                  <a:r>
                    <a:rPr lang="ja-JP" altLang="en-US">
                      <a:noFill/>
                    </a:rPr>
                    <a:t> </a:t>
                  </a:r>
                </a:p>
              </p:txBody>
            </p:sp>
          </mc:Fallback>
        </mc:AlternateContent>
        <p:grpSp>
          <p:nvGrpSpPr>
            <p:cNvPr id="3078" name="グループ化 3077">
              <a:extLst>
                <a:ext uri="{FF2B5EF4-FFF2-40B4-BE49-F238E27FC236}">
                  <a16:creationId xmlns:a16="http://schemas.microsoft.com/office/drawing/2014/main" id="{9DD850BB-DA81-46A4-9CEA-F2110EE71533}"/>
                </a:ext>
              </a:extLst>
            </p:cNvPr>
            <p:cNvGrpSpPr/>
            <p:nvPr/>
          </p:nvGrpSpPr>
          <p:grpSpPr>
            <a:xfrm>
              <a:off x="3366539" y="1250181"/>
              <a:ext cx="1842660" cy="663572"/>
              <a:chOff x="3366539" y="1250181"/>
              <a:chExt cx="1842660" cy="663572"/>
            </a:xfrm>
          </p:grpSpPr>
          <mc:AlternateContent xmlns:mc="http://schemas.openxmlformats.org/markup-compatibility/2006" xmlns:a14="http://schemas.microsoft.com/office/drawing/2010/main">
            <mc:Choice Requires="a14">
              <p:sp>
                <p:nvSpPr>
                  <p:cNvPr id="8" name="正方形/長方形 7"/>
                  <p:cNvSpPr/>
                  <p:nvPr/>
                </p:nvSpPr>
                <p:spPr>
                  <a:xfrm>
                    <a:off x="3366539" y="1372491"/>
                    <a:ext cx="829393" cy="400110"/>
                  </a:xfrm>
                  <a:prstGeom prst="rect">
                    <a:avLst/>
                  </a:prstGeom>
                </p:spPr>
                <p:txBody>
                  <a:bodyPr wrap="none">
                    <a:spAutoFit/>
                  </a:bodyPr>
                  <a:lstStyle/>
                  <a:p>
                    <a:pPr>
                      <a:defRPr/>
                    </a:pPr>
                    <a14:m>
                      <m:oMathPara xmlns:m="http://schemas.openxmlformats.org/officeDocument/2006/math">
                        <m:oMathParaPr>
                          <m:jc m:val="centerGroup"/>
                        </m:oMathParaPr>
                        <m:oMath xmlns:m="http://schemas.openxmlformats.org/officeDocument/2006/math">
                          <m:r>
                            <a:rPr kumimoji="0" lang="en-US" altLang="ko-KR" sz="2000" i="1" kern="0">
                              <a:solidFill>
                                <a:srgbClr val="0070C0"/>
                              </a:solidFill>
                              <a:latin typeface="Cambria Math" panose="02040503050406030204" pitchFamily="18" charset="0"/>
                            </a:rPr>
                            <m:t>𝑝</m:t>
                          </m:r>
                          <m:r>
                            <a:rPr kumimoji="0" lang="ko-KR" altLang="en-US" sz="2000" i="1" kern="0" baseline="-25000">
                              <a:solidFill>
                                <a:srgbClr val="0070C0"/>
                              </a:solidFill>
                              <a:latin typeface="Cambria Math"/>
                            </a:rPr>
                            <m:t>𝜃</m:t>
                          </m:r>
                          <m:d>
                            <m:dPr>
                              <m:ctrlPr>
                                <a:rPr kumimoji="0" lang="en-US" altLang="ko-KR" sz="2000" i="1" kern="0">
                                  <a:solidFill>
                                    <a:srgbClr val="0070C0"/>
                                  </a:solidFill>
                                  <a:latin typeface="Cambria Math" panose="02040503050406030204" pitchFamily="18" charset="0"/>
                                </a:rPr>
                              </m:ctrlPr>
                            </m:dPr>
                            <m:e>
                              <m:r>
                                <a:rPr kumimoji="0" lang="en-US" altLang="ko-KR" sz="2000" i="1" kern="0">
                                  <a:solidFill>
                                    <a:srgbClr val="0070C0"/>
                                  </a:solidFill>
                                  <a:latin typeface="Cambria Math"/>
                                </a:rPr>
                                <m:t>𝑧</m:t>
                              </m:r>
                            </m:e>
                          </m:d>
                        </m:oMath>
                      </m:oMathPara>
                    </a14:m>
                    <a:endParaRPr kumimoji="0" lang="ja-JP" altLang="en-US" sz="2000" kern="0" dirty="0">
                      <a:solidFill>
                        <a:srgbClr val="0070C0"/>
                      </a:solidFill>
                      <a:latin typeface="Calibri"/>
                      <a:ea typeface="ＭＳ Ｐゴシック" panose="020B0600070205080204" pitchFamily="50" charset="-128"/>
                    </a:endParaRPr>
                  </a:p>
                </p:txBody>
              </p:sp>
            </mc:Choice>
            <mc:Fallback xmlns="">
              <p:sp>
                <p:nvSpPr>
                  <p:cNvPr id="8" name="正方形/長方形 7"/>
                  <p:cNvSpPr>
                    <a:spLocks noRot="1" noChangeAspect="1" noMove="1" noResize="1" noEditPoints="1" noAdjustHandles="1" noChangeArrowheads="1" noChangeShapeType="1" noTextEdit="1"/>
                  </p:cNvSpPr>
                  <p:nvPr/>
                </p:nvSpPr>
                <p:spPr>
                  <a:xfrm>
                    <a:off x="3366539" y="1372491"/>
                    <a:ext cx="829393" cy="400110"/>
                  </a:xfrm>
                  <a:prstGeom prst="rect">
                    <a:avLst/>
                  </a:prstGeom>
                  <a:blipFill>
                    <a:blip r:embed="rId8"/>
                    <a:stretch>
                      <a:fillRect b="-5970"/>
                    </a:stretch>
                  </a:blipFill>
                </p:spPr>
                <p:txBody>
                  <a:bodyPr/>
                  <a:lstStyle/>
                  <a:p>
                    <a:r>
                      <a:rPr lang="ja-JP" altLang="en-US">
                        <a:noFill/>
                      </a:rPr>
                      <a:t> </a:t>
                    </a:r>
                  </a:p>
                </p:txBody>
              </p:sp>
            </mc:Fallback>
          </mc:AlternateContent>
          <p:grpSp>
            <p:nvGrpSpPr>
              <p:cNvPr id="41" name="グループ化 40">
                <a:extLst>
                  <a:ext uri="{FF2B5EF4-FFF2-40B4-BE49-F238E27FC236}">
                    <a16:creationId xmlns:a16="http://schemas.microsoft.com/office/drawing/2014/main" id="{C4BCF0BF-AF96-4847-BFAC-D5C24E9F0B3C}"/>
                  </a:ext>
                </a:extLst>
              </p:cNvPr>
              <p:cNvGrpSpPr/>
              <p:nvPr/>
            </p:nvGrpSpPr>
            <p:grpSpPr>
              <a:xfrm>
                <a:off x="4091481" y="1250181"/>
                <a:ext cx="570199" cy="457305"/>
                <a:chOff x="7838062" y="3608195"/>
                <a:chExt cx="340194" cy="272839"/>
              </a:xfrm>
            </p:grpSpPr>
            <p:cxnSp>
              <p:nvCxnSpPr>
                <p:cNvPr id="53" name="直線コネクタ 52">
                  <a:extLst>
                    <a:ext uri="{FF2B5EF4-FFF2-40B4-BE49-F238E27FC236}">
                      <a16:creationId xmlns:a16="http://schemas.microsoft.com/office/drawing/2014/main" id="{FA969075-B5BE-49D0-A92D-229D04FE6D35}"/>
                    </a:ext>
                  </a:extLst>
                </p:cNvPr>
                <p:cNvCxnSpPr/>
                <p:nvPr/>
              </p:nvCxnSpPr>
              <p:spPr>
                <a:xfrm>
                  <a:off x="7838062" y="3881034"/>
                  <a:ext cx="340194" cy="0"/>
                </a:xfrm>
                <a:prstGeom prst="line">
                  <a:avLst/>
                </a:prstGeom>
                <a:noFill/>
                <a:ln w="12700" cap="flat" cmpd="sng" algn="ctr">
                  <a:solidFill>
                    <a:srgbClr val="000000"/>
                  </a:solidFill>
                  <a:prstDash val="solid"/>
                  <a:headEnd type="none" w="med" len="med"/>
                  <a:tailEnd type="none" w="med" len="med"/>
                </a:ln>
                <a:effectLst/>
              </p:spPr>
            </p:cxnSp>
            <p:cxnSp>
              <p:nvCxnSpPr>
                <p:cNvPr id="54" name="直線コネクタ 53">
                  <a:extLst>
                    <a:ext uri="{FF2B5EF4-FFF2-40B4-BE49-F238E27FC236}">
                      <a16:creationId xmlns:a16="http://schemas.microsoft.com/office/drawing/2014/main" id="{FED5B00F-0F88-49B2-8AD0-7F1E0E59361A}"/>
                    </a:ext>
                  </a:extLst>
                </p:cNvPr>
                <p:cNvCxnSpPr/>
                <p:nvPr/>
              </p:nvCxnSpPr>
              <p:spPr>
                <a:xfrm flipV="1">
                  <a:off x="8001910" y="3608195"/>
                  <a:ext cx="0" cy="272839"/>
                </a:xfrm>
                <a:prstGeom prst="line">
                  <a:avLst/>
                </a:prstGeom>
                <a:noFill/>
                <a:ln w="12700" cap="flat" cmpd="sng" algn="ctr">
                  <a:solidFill>
                    <a:srgbClr val="000000"/>
                  </a:solidFill>
                  <a:prstDash val="solid"/>
                  <a:headEnd type="none" w="med" len="med"/>
                  <a:tailEnd type="none" w="med" len="med"/>
                </a:ln>
                <a:effectLst/>
              </p:spPr>
            </p:cxnSp>
            <p:sp>
              <p:nvSpPr>
                <p:cNvPr id="44" name="フリーフォーム: 図形 43">
                  <a:extLst>
                    <a:ext uri="{FF2B5EF4-FFF2-40B4-BE49-F238E27FC236}">
                      <a16:creationId xmlns:a16="http://schemas.microsoft.com/office/drawing/2014/main" id="{C2374B9C-008A-4CD7-A3DA-AFD34896A677}"/>
                    </a:ext>
                  </a:extLst>
                </p:cNvPr>
                <p:cNvSpPr/>
                <p:nvPr/>
              </p:nvSpPr>
              <p:spPr>
                <a:xfrm>
                  <a:off x="7965592" y="3637168"/>
                  <a:ext cx="178454" cy="231306"/>
                </a:xfrm>
                <a:custGeom>
                  <a:avLst/>
                  <a:gdLst>
                    <a:gd name="connsiteX0" fmla="*/ 0 w 598170"/>
                    <a:gd name="connsiteY0" fmla="*/ 518174 h 518174"/>
                    <a:gd name="connsiteX1" fmla="*/ 95250 w 598170"/>
                    <a:gd name="connsiteY1" fmla="*/ 441974 h 518174"/>
                    <a:gd name="connsiteX2" fmla="*/ 140970 w 598170"/>
                    <a:gd name="connsiteY2" fmla="*/ 354344 h 518174"/>
                    <a:gd name="connsiteX3" fmla="*/ 182880 w 598170"/>
                    <a:gd name="connsiteY3" fmla="*/ 232424 h 518174"/>
                    <a:gd name="connsiteX4" fmla="*/ 220980 w 598170"/>
                    <a:gd name="connsiteY4" fmla="*/ 106694 h 518174"/>
                    <a:gd name="connsiteX5" fmla="*/ 251460 w 598170"/>
                    <a:gd name="connsiteY5" fmla="*/ 38114 h 518174"/>
                    <a:gd name="connsiteX6" fmla="*/ 297180 w 598170"/>
                    <a:gd name="connsiteY6" fmla="*/ 14 h 518174"/>
                    <a:gd name="connsiteX7" fmla="*/ 339090 w 598170"/>
                    <a:gd name="connsiteY7" fmla="*/ 41924 h 518174"/>
                    <a:gd name="connsiteX8" fmla="*/ 365760 w 598170"/>
                    <a:gd name="connsiteY8" fmla="*/ 106694 h 518174"/>
                    <a:gd name="connsiteX9" fmla="*/ 407670 w 598170"/>
                    <a:gd name="connsiteY9" fmla="*/ 232424 h 518174"/>
                    <a:gd name="connsiteX10" fmla="*/ 457200 w 598170"/>
                    <a:gd name="connsiteY10" fmla="*/ 354344 h 518174"/>
                    <a:gd name="connsiteX11" fmla="*/ 495300 w 598170"/>
                    <a:gd name="connsiteY11" fmla="*/ 438164 h 518174"/>
                    <a:gd name="connsiteX12" fmla="*/ 598170 w 598170"/>
                    <a:gd name="connsiteY12" fmla="*/ 518174 h 518174"/>
                    <a:gd name="connsiteX0" fmla="*/ 0 w 598170"/>
                    <a:gd name="connsiteY0" fmla="*/ 518174 h 518174"/>
                    <a:gd name="connsiteX1" fmla="*/ 95250 w 598170"/>
                    <a:gd name="connsiteY1" fmla="*/ 441974 h 518174"/>
                    <a:gd name="connsiteX2" fmla="*/ 140970 w 598170"/>
                    <a:gd name="connsiteY2" fmla="*/ 354344 h 518174"/>
                    <a:gd name="connsiteX3" fmla="*/ 182880 w 598170"/>
                    <a:gd name="connsiteY3" fmla="*/ 232424 h 518174"/>
                    <a:gd name="connsiteX4" fmla="*/ 220980 w 598170"/>
                    <a:gd name="connsiteY4" fmla="*/ 106694 h 518174"/>
                    <a:gd name="connsiteX5" fmla="*/ 251460 w 598170"/>
                    <a:gd name="connsiteY5" fmla="*/ 38114 h 518174"/>
                    <a:gd name="connsiteX6" fmla="*/ 297180 w 598170"/>
                    <a:gd name="connsiteY6" fmla="*/ 14 h 518174"/>
                    <a:gd name="connsiteX7" fmla="*/ 339090 w 598170"/>
                    <a:gd name="connsiteY7" fmla="*/ 41924 h 518174"/>
                    <a:gd name="connsiteX8" fmla="*/ 365760 w 598170"/>
                    <a:gd name="connsiteY8" fmla="*/ 106694 h 518174"/>
                    <a:gd name="connsiteX9" fmla="*/ 407670 w 598170"/>
                    <a:gd name="connsiteY9" fmla="*/ 232424 h 518174"/>
                    <a:gd name="connsiteX10" fmla="*/ 445770 w 598170"/>
                    <a:gd name="connsiteY10" fmla="*/ 354344 h 518174"/>
                    <a:gd name="connsiteX11" fmla="*/ 495300 w 598170"/>
                    <a:gd name="connsiteY11" fmla="*/ 438164 h 518174"/>
                    <a:gd name="connsiteX12" fmla="*/ 598170 w 598170"/>
                    <a:gd name="connsiteY12" fmla="*/ 518174 h 51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170" h="518174">
                      <a:moveTo>
                        <a:pt x="0" y="518174"/>
                      </a:moveTo>
                      <a:cubicBezTo>
                        <a:pt x="35877" y="493726"/>
                        <a:pt x="71755" y="469279"/>
                        <a:pt x="95250" y="441974"/>
                      </a:cubicBezTo>
                      <a:cubicBezTo>
                        <a:pt x="118745" y="414669"/>
                        <a:pt x="126365" y="389269"/>
                        <a:pt x="140970" y="354344"/>
                      </a:cubicBezTo>
                      <a:cubicBezTo>
                        <a:pt x="155575" y="319419"/>
                        <a:pt x="169545" y="273699"/>
                        <a:pt x="182880" y="232424"/>
                      </a:cubicBezTo>
                      <a:cubicBezTo>
                        <a:pt x="196215" y="191149"/>
                        <a:pt x="209550" y="139079"/>
                        <a:pt x="220980" y="106694"/>
                      </a:cubicBezTo>
                      <a:cubicBezTo>
                        <a:pt x="232410" y="74309"/>
                        <a:pt x="238760" y="55894"/>
                        <a:pt x="251460" y="38114"/>
                      </a:cubicBezTo>
                      <a:cubicBezTo>
                        <a:pt x="264160" y="20334"/>
                        <a:pt x="282575" y="-621"/>
                        <a:pt x="297180" y="14"/>
                      </a:cubicBezTo>
                      <a:cubicBezTo>
                        <a:pt x="311785" y="649"/>
                        <a:pt x="327660" y="24144"/>
                        <a:pt x="339090" y="41924"/>
                      </a:cubicBezTo>
                      <a:cubicBezTo>
                        <a:pt x="350520" y="59704"/>
                        <a:pt x="354330" y="74944"/>
                        <a:pt x="365760" y="106694"/>
                      </a:cubicBezTo>
                      <a:cubicBezTo>
                        <a:pt x="377190" y="138444"/>
                        <a:pt x="394335" y="191149"/>
                        <a:pt x="407670" y="232424"/>
                      </a:cubicBezTo>
                      <a:cubicBezTo>
                        <a:pt x="421005" y="273699"/>
                        <a:pt x="431165" y="320054"/>
                        <a:pt x="445770" y="354344"/>
                      </a:cubicBezTo>
                      <a:cubicBezTo>
                        <a:pt x="460375" y="388634"/>
                        <a:pt x="471805" y="410859"/>
                        <a:pt x="495300" y="438164"/>
                      </a:cubicBezTo>
                      <a:cubicBezTo>
                        <a:pt x="518795" y="465469"/>
                        <a:pt x="558482" y="491821"/>
                        <a:pt x="598170" y="518174"/>
                      </a:cubicBezTo>
                    </a:path>
                  </a:pathLst>
                </a:custGeom>
                <a:noFill/>
                <a:ln w="12700" cap="flat" cmpd="sng" algn="ctr">
                  <a:solidFill>
                    <a:srgbClr val="0070C0"/>
                  </a:solidFill>
                  <a:prstDash val="solid"/>
                  <a:headEnd type="none" w="med" len="med"/>
                  <a:tailEnd type="none" w="med" len="med"/>
                </a:ln>
                <a:effectLst/>
              </p:spPr>
              <p:txBody>
                <a:bodyPr rtlCol="0" anchor="ctr"/>
                <a:lstStyle/>
                <a:p>
                  <a:pPr algn="ctr">
                    <a:defRPr/>
                  </a:pPr>
                  <a:endParaRPr kumimoji="0" lang="en-US" kern="0">
                    <a:solidFill>
                      <a:srgbClr val="000000"/>
                    </a:solidFill>
                    <a:latin typeface="Arial"/>
                    <a:ea typeface="ＭＳ Ｐゴシック"/>
                  </a:endParaRPr>
                </a:p>
              </p:txBody>
            </p:sp>
          </p:grpSp>
          <p:sp>
            <p:nvSpPr>
              <p:cNvPr id="55" name="フリーフォーム: 図形 54">
                <a:extLst>
                  <a:ext uri="{FF2B5EF4-FFF2-40B4-BE49-F238E27FC236}">
                    <a16:creationId xmlns:a16="http://schemas.microsoft.com/office/drawing/2014/main" id="{4CD25C56-323F-4DCD-9044-5267F0D1B9C6}"/>
                  </a:ext>
                </a:extLst>
              </p:cNvPr>
              <p:cNvSpPr/>
              <p:nvPr/>
            </p:nvSpPr>
            <p:spPr>
              <a:xfrm>
                <a:off x="4615395" y="1538039"/>
                <a:ext cx="593804" cy="375714"/>
              </a:xfrm>
              <a:custGeom>
                <a:avLst/>
                <a:gdLst>
                  <a:gd name="connsiteX0" fmla="*/ 443986 w 443986"/>
                  <a:gd name="connsiteY0" fmla="*/ 274848 h 274848"/>
                  <a:gd name="connsiteX1" fmla="*/ 317133 w 443986"/>
                  <a:gd name="connsiteY1" fmla="*/ 63426 h 274848"/>
                  <a:gd name="connsiteX2" fmla="*/ 0 w 443986"/>
                  <a:gd name="connsiteY2" fmla="*/ 0 h 274848"/>
                </a:gdLst>
                <a:ahLst/>
                <a:cxnLst>
                  <a:cxn ang="0">
                    <a:pos x="connsiteX0" y="connsiteY0"/>
                  </a:cxn>
                  <a:cxn ang="0">
                    <a:pos x="connsiteX1" y="connsiteY1"/>
                  </a:cxn>
                  <a:cxn ang="0">
                    <a:pos x="connsiteX2" y="connsiteY2"/>
                  </a:cxn>
                </a:cxnLst>
                <a:rect l="l" t="t" r="r" b="b"/>
                <a:pathLst>
                  <a:path w="443986" h="274848">
                    <a:moveTo>
                      <a:pt x="443986" y="274848"/>
                    </a:moveTo>
                    <a:cubicBezTo>
                      <a:pt x="417558" y="192041"/>
                      <a:pt x="391131" y="109234"/>
                      <a:pt x="317133" y="63426"/>
                    </a:cubicBezTo>
                    <a:cubicBezTo>
                      <a:pt x="243135" y="17618"/>
                      <a:pt x="121567" y="8809"/>
                      <a:pt x="0"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grpSp>
        <p:sp>
          <p:nvSpPr>
            <p:cNvPr id="61" name="四角形: 角を丸くする 60">
              <a:extLst>
                <a:ext uri="{FF2B5EF4-FFF2-40B4-BE49-F238E27FC236}">
                  <a16:creationId xmlns:a16="http://schemas.microsoft.com/office/drawing/2014/main" id="{EAAD007E-D2CF-4E7E-9C1A-55A1790411C3}"/>
                </a:ext>
              </a:extLst>
            </p:cNvPr>
            <p:cNvSpPr/>
            <p:nvPr/>
          </p:nvSpPr>
          <p:spPr>
            <a:xfrm>
              <a:off x="4788024" y="1847298"/>
              <a:ext cx="1650370" cy="2129524"/>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grpSp>
      <p:grpSp>
        <p:nvGrpSpPr>
          <p:cNvPr id="3091" name="グループ化 3090">
            <a:extLst>
              <a:ext uri="{FF2B5EF4-FFF2-40B4-BE49-F238E27FC236}">
                <a16:creationId xmlns:a16="http://schemas.microsoft.com/office/drawing/2014/main" id="{F6CFF98C-157E-4AF0-A927-DEE41149DF7A}"/>
              </a:ext>
            </a:extLst>
          </p:cNvPr>
          <p:cNvGrpSpPr/>
          <p:nvPr/>
        </p:nvGrpSpPr>
        <p:grpSpPr>
          <a:xfrm>
            <a:off x="4862411" y="2304356"/>
            <a:ext cx="1141146" cy="1672581"/>
            <a:chOff x="4921026" y="2318098"/>
            <a:chExt cx="1141146" cy="1672581"/>
          </a:xfrm>
        </p:grpSpPr>
        <p:grpSp>
          <p:nvGrpSpPr>
            <p:cNvPr id="3083" name="グループ化 3082">
              <a:extLst>
                <a:ext uri="{FF2B5EF4-FFF2-40B4-BE49-F238E27FC236}">
                  <a16:creationId xmlns:a16="http://schemas.microsoft.com/office/drawing/2014/main" id="{74B4F818-CE7F-4D60-BA8D-EE48019303C3}"/>
                </a:ext>
              </a:extLst>
            </p:cNvPr>
            <p:cNvGrpSpPr/>
            <p:nvPr/>
          </p:nvGrpSpPr>
          <p:grpSpPr>
            <a:xfrm>
              <a:off x="5018168" y="2318098"/>
              <a:ext cx="494833" cy="1360986"/>
              <a:chOff x="5018168" y="2318098"/>
              <a:chExt cx="494833" cy="1360986"/>
            </a:xfrm>
          </p:grpSpPr>
          <p:sp>
            <p:nvSpPr>
              <p:cNvPr id="24" name="フリーフォーム: 図形 23">
                <a:extLst>
                  <a:ext uri="{FF2B5EF4-FFF2-40B4-BE49-F238E27FC236}">
                    <a16:creationId xmlns:a16="http://schemas.microsoft.com/office/drawing/2014/main" id="{B6820660-498C-42BF-A4AE-63E4DA30EE89}"/>
                  </a:ext>
                </a:extLst>
              </p:cNvPr>
              <p:cNvSpPr/>
              <p:nvPr/>
            </p:nvSpPr>
            <p:spPr>
              <a:xfrm>
                <a:off x="5018168" y="2318098"/>
                <a:ext cx="174486" cy="971705"/>
              </a:xfrm>
              <a:custGeom>
                <a:avLst/>
                <a:gdLst>
                  <a:gd name="connsiteX0" fmla="*/ 158630 w 174486"/>
                  <a:gd name="connsiteY0" fmla="*/ 713549 h 713549"/>
                  <a:gd name="connsiteX1" fmla="*/ 63 w 174486"/>
                  <a:gd name="connsiteY1" fmla="*/ 327704 h 713549"/>
                  <a:gd name="connsiteX2" fmla="*/ 174486 w 174486"/>
                  <a:gd name="connsiteY2" fmla="*/ 0 h 713549"/>
                </a:gdLst>
                <a:ahLst/>
                <a:cxnLst>
                  <a:cxn ang="0">
                    <a:pos x="connsiteX0" y="connsiteY0"/>
                  </a:cxn>
                  <a:cxn ang="0">
                    <a:pos x="connsiteX1" y="connsiteY1"/>
                  </a:cxn>
                  <a:cxn ang="0">
                    <a:pos x="connsiteX2" y="connsiteY2"/>
                  </a:cxn>
                </a:cxnLst>
                <a:rect l="l" t="t" r="r" b="b"/>
                <a:pathLst>
                  <a:path w="174486" h="713549">
                    <a:moveTo>
                      <a:pt x="158630" y="713549"/>
                    </a:moveTo>
                    <a:cubicBezTo>
                      <a:pt x="78025" y="580089"/>
                      <a:pt x="-2580" y="446629"/>
                      <a:pt x="63" y="327704"/>
                    </a:cubicBezTo>
                    <a:cubicBezTo>
                      <a:pt x="2706" y="208779"/>
                      <a:pt x="88596" y="104389"/>
                      <a:pt x="174486" y="0"/>
                    </a:cubicBezTo>
                  </a:path>
                </a:pathLst>
              </a:custGeom>
              <a:noFill/>
              <a:ln w="190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grpSp>
            <p:nvGrpSpPr>
              <p:cNvPr id="3077" name="グループ化 3076">
                <a:extLst>
                  <a:ext uri="{FF2B5EF4-FFF2-40B4-BE49-F238E27FC236}">
                    <a16:creationId xmlns:a16="http://schemas.microsoft.com/office/drawing/2014/main" id="{43626976-9077-4A06-9155-C18D46B83EC1}"/>
                  </a:ext>
                </a:extLst>
              </p:cNvPr>
              <p:cNvGrpSpPr/>
              <p:nvPr/>
            </p:nvGrpSpPr>
            <p:grpSpPr>
              <a:xfrm>
                <a:off x="5125844" y="3291927"/>
                <a:ext cx="387157" cy="387157"/>
                <a:chOff x="5125844" y="3291927"/>
                <a:chExt cx="387157" cy="387157"/>
              </a:xfrm>
            </p:grpSpPr>
            <p:sp>
              <p:nvSpPr>
                <p:cNvPr id="22" name="楕円 21">
                  <a:extLst>
                    <a:ext uri="{FF2B5EF4-FFF2-40B4-BE49-F238E27FC236}">
                      <a16:creationId xmlns:a16="http://schemas.microsoft.com/office/drawing/2014/main" id="{BF6DDD02-2A92-4248-90C7-228F3A555813}"/>
                    </a:ext>
                  </a:extLst>
                </p:cNvPr>
                <p:cNvSpPr/>
                <p:nvPr/>
              </p:nvSpPr>
              <p:spPr>
                <a:xfrm>
                  <a:off x="5125844" y="3291927"/>
                  <a:ext cx="387157" cy="387157"/>
                </a:xfrm>
                <a:prstGeom prst="ellipse">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B1914349-6235-4486-A241-3C5EBB84FDB5}"/>
                        </a:ext>
                      </a:extLst>
                    </p:cNvPr>
                    <p:cNvSpPr txBox="1"/>
                    <p:nvPr/>
                  </p:nvSpPr>
                  <p:spPr>
                    <a:xfrm>
                      <a:off x="5209199" y="3349859"/>
                      <a:ext cx="20762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a:solidFill>
                                  <a:prstClr val="black"/>
                                </a:solidFill>
                                <a:latin typeface="Cambria Math" panose="02040503050406030204" pitchFamily="18" charset="0"/>
                              </a:rPr>
                              <m:t>𝑋</m:t>
                            </m:r>
                          </m:oMath>
                        </m:oMathPara>
                      </a14:m>
                      <a:endParaRPr lang="ja-JP" altLang="en-US" dirty="0">
                        <a:solidFill>
                          <a:prstClr val="black"/>
                        </a:solidFill>
                        <a:latin typeface="Calibri"/>
                        <a:ea typeface="ＭＳ Ｐゴシック" panose="020B0600070205080204" pitchFamily="50" charset="-128"/>
                      </a:endParaRPr>
                    </a:p>
                  </p:txBody>
                </p:sp>
              </mc:Choice>
              <mc:Fallback xmlns="">
                <p:sp>
                  <p:nvSpPr>
                    <p:cNvPr id="27" name="テキスト ボックス 26">
                      <a:extLst>
                        <a:ext uri="{FF2B5EF4-FFF2-40B4-BE49-F238E27FC236}">
                          <a16:creationId xmlns:a16="http://schemas.microsoft.com/office/drawing/2014/main" id="{B1914349-6235-4486-A241-3C5EBB84FDB5}"/>
                        </a:ext>
                      </a:extLst>
                    </p:cNvPr>
                    <p:cNvSpPr txBox="1">
                      <a:spLocks noRot="1" noChangeAspect="1" noMove="1" noResize="1" noEditPoints="1" noAdjustHandles="1" noChangeArrowheads="1" noChangeShapeType="1" noTextEdit="1"/>
                    </p:cNvSpPr>
                    <p:nvPr/>
                  </p:nvSpPr>
                  <p:spPr>
                    <a:xfrm>
                      <a:off x="5209199" y="3349859"/>
                      <a:ext cx="207621" cy="276999"/>
                    </a:xfrm>
                    <a:prstGeom prst="rect">
                      <a:avLst/>
                    </a:prstGeom>
                    <a:blipFill>
                      <a:blip r:embed="rId9"/>
                      <a:stretch>
                        <a:fillRect l="-29412" r="-23529" b="-6667"/>
                      </a:stretch>
                    </a:blipFill>
                  </p:spPr>
                  <p:txBody>
                    <a:bodyPr/>
                    <a:lstStyle/>
                    <a:p>
                      <a:r>
                        <a:rPr lang="ja-JP" altLang="en-US">
                          <a:noFill/>
                        </a:rPr>
                        <a:t> </a:t>
                      </a:r>
                    </a:p>
                  </p:txBody>
                </p:sp>
              </mc:Fallback>
            </mc:AlternateContent>
          </p:grpSp>
        </p:grpSp>
        <p:sp>
          <p:nvSpPr>
            <p:cNvPr id="3089" name="テキスト ボックス 3088">
              <a:extLst>
                <a:ext uri="{FF2B5EF4-FFF2-40B4-BE49-F238E27FC236}">
                  <a16:creationId xmlns:a16="http://schemas.microsoft.com/office/drawing/2014/main" id="{03355E6D-A892-4E56-9D91-30A19F28E76F}"/>
                </a:ext>
              </a:extLst>
            </p:cNvPr>
            <p:cNvSpPr txBox="1"/>
            <p:nvPr/>
          </p:nvSpPr>
          <p:spPr>
            <a:xfrm>
              <a:off x="4921026" y="3621347"/>
              <a:ext cx="1141146" cy="369332"/>
            </a:xfrm>
            <a:prstGeom prst="rect">
              <a:avLst/>
            </a:prstGeom>
            <a:noFill/>
          </p:spPr>
          <p:txBody>
            <a:bodyPr wrap="none" rtlCol="0">
              <a:spAutoFit/>
            </a:bodyPr>
            <a:lstStyle/>
            <a:p>
              <a:r>
                <a:rPr lang="en-US" altLang="ja-JP" dirty="0">
                  <a:solidFill>
                    <a:srgbClr val="FF0000"/>
                  </a:solidFill>
                  <a:latin typeface="Calibri"/>
                  <a:ea typeface="ＭＳ Ｐゴシック" panose="020B0600070205080204" pitchFamily="50" charset="-128"/>
                </a:rPr>
                <a:t>Min. error</a:t>
              </a:r>
              <a:endParaRPr lang="ja-JP" altLang="en-US" dirty="0">
                <a:solidFill>
                  <a:srgbClr val="FF0000"/>
                </a:solidFill>
                <a:latin typeface="Calibri"/>
                <a:ea typeface="ＭＳ Ｐゴシック" panose="020B0600070205080204" pitchFamily="50" charset="-128"/>
              </a:endParaRPr>
            </a:p>
          </p:txBody>
        </p:sp>
      </p:grpSp>
      <p:grpSp>
        <p:nvGrpSpPr>
          <p:cNvPr id="7" name="Group 6">
            <a:extLst>
              <a:ext uri="{FF2B5EF4-FFF2-40B4-BE49-F238E27FC236}">
                <a16:creationId xmlns:a16="http://schemas.microsoft.com/office/drawing/2014/main" id="{53B180B3-978C-A521-B2D9-A4A4A2EF3674}"/>
              </a:ext>
            </a:extLst>
          </p:cNvPr>
          <p:cNvGrpSpPr/>
          <p:nvPr/>
        </p:nvGrpSpPr>
        <p:grpSpPr>
          <a:xfrm>
            <a:off x="4058570" y="5145273"/>
            <a:ext cx="7052636" cy="1698157"/>
            <a:chOff x="4058570" y="5145273"/>
            <a:chExt cx="7052636" cy="1698157"/>
          </a:xfrm>
        </p:grpSpPr>
        <mc:AlternateContent xmlns:mc="http://schemas.openxmlformats.org/markup-compatibility/2006" xmlns:a14="http://schemas.microsoft.com/office/drawing/2010/main">
          <mc:Choice Requires="a14">
            <p:sp>
              <p:nvSpPr>
                <p:cNvPr id="2" name="テキスト ボックス 15">
                  <a:extLst>
                    <a:ext uri="{FF2B5EF4-FFF2-40B4-BE49-F238E27FC236}">
                      <a16:creationId xmlns:a16="http://schemas.microsoft.com/office/drawing/2014/main" id="{4EF3C3D6-533D-488D-693B-3A3861D851BB}"/>
                    </a:ext>
                  </a:extLst>
                </p:cNvPr>
                <p:cNvSpPr txBox="1"/>
                <p:nvPr/>
              </p:nvSpPr>
              <p:spPr>
                <a:xfrm>
                  <a:off x="4058570" y="5145273"/>
                  <a:ext cx="7052636" cy="1698157"/>
                </a:xfrm>
                <a:prstGeom prst="rect">
                  <a:avLst/>
                </a:prstGeom>
                <a:noFill/>
              </p:spPr>
              <p:txBody>
                <a:bodyPr wrap="none" rtlCol="0">
                  <a:spAutoFit/>
                </a:bodyPr>
                <a:lstStyle/>
                <a:p>
                  <a:pPr>
                    <a:defRPr/>
                  </a:pPr>
                  <a14:m>
                    <m:oMath xmlns:m="http://schemas.openxmlformats.org/officeDocument/2006/math">
                      <m:r>
                        <a:rPr kumimoji="0" lang="en-US" altLang="ko-KR" i="1" kern="0">
                          <a:solidFill>
                            <a:prstClr val="black"/>
                          </a:solidFill>
                          <a:latin typeface="Cambria Math" panose="02040503050406030204" pitchFamily="18" charset="0"/>
                        </a:rPr>
                        <m:t>𝑝</m:t>
                      </m:r>
                      <m:r>
                        <a:rPr kumimoji="0" lang="ko-KR" altLang="en-US" i="1" kern="0" baseline="-25000">
                          <a:solidFill>
                            <a:prstClr val="black"/>
                          </a:solidFill>
                          <a:latin typeface="Cambria Math"/>
                        </a:rPr>
                        <m:t>𝜃</m:t>
                      </m:r>
                      <m:d>
                        <m:dPr>
                          <m:ctrlPr>
                            <a:rPr kumimoji="0" lang="en-US" altLang="ko-KR" i="1" kern="0">
                              <a:solidFill>
                                <a:prstClr val="black"/>
                              </a:solidFill>
                              <a:latin typeface="Cambria Math" panose="02040503050406030204" pitchFamily="18" charset="0"/>
                            </a:rPr>
                          </m:ctrlPr>
                        </m:dPr>
                        <m:e>
                          <m:r>
                            <a:rPr kumimoji="0" lang="en-US" altLang="ko-KR" i="1" kern="0">
                              <a:solidFill>
                                <a:prstClr val="black"/>
                              </a:solidFill>
                              <a:latin typeface="Cambria Math"/>
                            </a:rPr>
                            <m:t>𝑧</m:t>
                          </m:r>
                        </m:e>
                      </m:d>
                    </m:oMath>
                  </a14:m>
                  <a:r>
                    <a:rPr lang="en-US" altLang="ja-JP" sz="1600" dirty="0">
                      <a:solidFill>
                        <a:prstClr val="black"/>
                      </a:solidFill>
                      <a:latin typeface="Calibri"/>
                      <a:ea typeface="ＭＳ Ｐゴシック" panose="020B0600070205080204" pitchFamily="50" charset="-128"/>
                    </a:rPr>
                    <a:t>: Prior of latent variable </a:t>
                  </a:r>
                  <a:r>
                    <a:rPr lang="en-US" altLang="ja-JP" sz="1600" i="1" dirty="0">
                      <a:solidFill>
                        <a:prstClr val="black"/>
                      </a:solidFill>
                      <a:latin typeface="Calibri"/>
                      <a:ea typeface="ＭＳ Ｐゴシック" panose="020B0600070205080204" pitchFamily="50" charset="-128"/>
                    </a:rPr>
                    <a:t>z</a:t>
                  </a:r>
                  <a:r>
                    <a:rPr lang="en-US" altLang="ja-JP" sz="1600" dirty="0">
                      <a:solidFill>
                        <a:prstClr val="black"/>
                      </a:solidFill>
                      <a:latin typeface="Calibri"/>
                      <a:ea typeface="ＭＳ Ｐゴシック" panose="020B0600070205080204" pitchFamily="50" charset="-128"/>
                    </a:rPr>
                    <a:t> parameterized by </a:t>
                  </a:r>
                  <a14:m>
                    <m:oMath xmlns:m="http://schemas.openxmlformats.org/officeDocument/2006/math">
                      <m:r>
                        <a:rPr lang="en-US" altLang="ja-JP" sz="1600" i="1">
                          <a:solidFill>
                            <a:prstClr val="black"/>
                          </a:solidFill>
                          <a:latin typeface="Cambria Math"/>
                        </a:rPr>
                        <m:t>𝜃</m:t>
                      </m:r>
                    </m:oMath>
                  </a14:m>
                  <a:r>
                    <a:rPr lang="en-US" altLang="ja-JP" sz="1600" dirty="0">
                      <a:solidFill>
                        <a:prstClr val="black"/>
                      </a:solidFill>
                      <a:latin typeface="Calibri"/>
                      <a:ea typeface="ＭＳ Ｐゴシック" panose="020B0600070205080204" pitchFamily="50" charset="-128"/>
                    </a:rPr>
                    <a:t>.</a:t>
                  </a:r>
                </a:p>
                <a:p>
                  <a:pPr>
                    <a:defRPr/>
                  </a:pPr>
                  <a14:m>
                    <m:oMath xmlns:m="http://schemas.openxmlformats.org/officeDocument/2006/math">
                      <m:r>
                        <a:rPr kumimoji="0" lang="en-US" altLang="ko-KR" i="1" kern="0">
                          <a:solidFill>
                            <a:prstClr val="black"/>
                          </a:solidFill>
                          <a:latin typeface="Cambria Math" panose="02040503050406030204" pitchFamily="18" charset="0"/>
                        </a:rPr>
                        <m:t>𝑝</m:t>
                      </m:r>
                      <m:r>
                        <a:rPr kumimoji="0" lang="ko-KR" altLang="en-US" i="1" kern="0" baseline="-25000">
                          <a:solidFill>
                            <a:prstClr val="black"/>
                          </a:solidFill>
                          <a:latin typeface="Cambria Math"/>
                        </a:rPr>
                        <m:t>𝜃</m:t>
                      </m:r>
                      <m:d>
                        <m:dPr>
                          <m:ctrlPr>
                            <a:rPr kumimoji="0" lang="en-US" altLang="ko-KR" i="1" kern="0">
                              <a:solidFill>
                                <a:prstClr val="black"/>
                              </a:solidFill>
                              <a:latin typeface="Cambria Math" panose="02040503050406030204" pitchFamily="18" charset="0"/>
                            </a:rPr>
                          </m:ctrlPr>
                        </m:dPr>
                        <m:e>
                          <m:r>
                            <a:rPr kumimoji="0" lang="en-US" altLang="ko-KR" i="1" kern="0">
                              <a:solidFill>
                                <a:prstClr val="black"/>
                              </a:solidFill>
                              <a:latin typeface="Cambria Math"/>
                            </a:rPr>
                            <m:t>𝑥</m:t>
                          </m:r>
                          <m:r>
                            <a:rPr kumimoji="0" lang="en-US" altLang="ko-KR" i="1" kern="0">
                              <a:solidFill>
                                <a:prstClr val="black"/>
                              </a:solidFill>
                              <a:latin typeface="Cambria Math" panose="02040503050406030204" pitchFamily="18" charset="0"/>
                            </a:rPr>
                            <m:t>|</m:t>
                          </m:r>
                          <m:r>
                            <a:rPr kumimoji="0" lang="en-US" altLang="ko-KR" i="1" kern="0">
                              <a:solidFill>
                                <a:prstClr val="black"/>
                              </a:solidFill>
                              <a:latin typeface="Cambria Math"/>
                            </a:rPr>
                            <m:t>𝑧</m:t>
                          </m:r>
                        </m:e>
                      </m:d>
                    </m:oMath>
                  </a14:m>
                  <a:r>
                    <a:rPr lang="en-US" altLang="ja-JP" sz="1600" dirty="0">
                      <a:solidFill>
                        <a:prstClr val="black"/>
                      </a:solidFill>
                      <a:latin typeface="Calibri"/>
                      <a:ea typeface="ＭＳ Ｐゴシック" panose="020B0600070205080204" pitchFamily="50" charset="-128"/>
                    </a:rPr>
                    <a:t>: Likelihood parameterized by </a:t>
                  </a:r>
                  <a14:m>
                    <m:oMath xmlns:m="http://schemas.openxmlformats.org/officeDocument/2006/math">
                      <m:r>
                        <a:rPr lang="en-US" altLang="ja-JP" sz="1600" i="1">
                          <a:solidFill>
                            <a:prstClr val="black"/>
                          </a:solidFill>
                          <a:latin typeface="Cambria Math"/>
                        </a:rPr>
                        <m:t>𝜃</m:t>
                      </m:r>
                    </m:oMath>
                  </a14:m>
                  <a:r>
                    <a:rPr lang="en-US" altLang="ja-JP" sz="1600" dirty="0">
                      <a:solidFill>
                        <a:prstClr val="black"/>
                      </a:solidFill>
                      <a:latin typeface="Calibri"/>
                      <a:ea typeface="ＭＳ Ｐゴシック" panose="020B0600070205080204" pitchFamily="50" charset="-128"/>
                    </a:rPr>
                    <a:t>.</a:t>
                  </a:r>
                </a:p>
                <a:p>
                  <a:pPr>
                    <a:defRPr/>
                  </a:pPr>
                  <a14:m>
                    <m:oMath xmlns:m="http://schemas.openxmlformats.org/officeDocument/2006/math">
                      <m:r>
                        <a:rPr kumimoji="0" lang="en-US" altLang="ko-KR" i="1" kern="0">
                          <a:solidFill>
                            <a:prstClr val="black"/>
                          </a:solidFill>
                          <a:latin typeface="Cambria Math" panose="02040503050406030204" pitchFamily="18" charset="0"/>
                        </a:rPr>
                        <m:t>𝑝</m:t>
                      </m:r>
                      <m:r>
                        <a:rPr kumimoji="0" lang="ko-KR" altLang="en-US" i="1" kern="0" baseline="-25000">
                          <a:solidFill>
                            <a:prstClr val="black"/>
                          </a:solidFill>
                          <a:latin typeface="Cambria Math"/>
                        </a:rPr>
                        <m:t>𝜃</m:t>
                      </m:r>
                      <m:d>
                        <m:dPr>
                          <m:ctrlPr>
                            <a:rPr kumimoji="0" lang="en-US" altLang="ko-KR" i="1" kern="0">
                              <a:solidFill>
                                <a:prstClr val="black"/>
                              </a:solidFill>
                              <a:latin typeface="Cambria Math" panose="02040503050406030204" pitchFamily="18" charset="0"/>
                            </a:rPr>
                          </m:ctrlPr>
                        </m:dPr>
                        <m:e>
                          <m:r>
                            <a:rPr kumimoji="0" lang="en-US" altLang="ko-KR" i="1" kern="0">
                              <a:solidFill>
                                <a:prstClr val="black"/>
                              </a:solidFill>
                              <a:latin typeface="Cambria Math"/>
                            </a:rPr>
                            <m:t>𝑥</m:t>
                          </m:r>
                          <m:r>
                            <a:rPr kumimoji="0" lang="en-US" altLang="ko-KR" i="1" kern="0">
                              <a:solidFill>
                                <a:prstClr val="black"/>
                              </a:solidFill>
                              <a:latin typeface="Cambria Math" panose="02040503050406030204" pitchFamily="18" charset="0"/>
                            </a:rPr>
                            <m:t>|</m:t>
                          </m:r>
                          <m:r>
                            <a:rPr kumimoji="0" lang="en-US" altLang="ko-KR" i="1" kern="0">
                              <a:solidFill>
                                <a:prstClr val="black"/>
                              </a:solidFill>
                              <a:latin typeface="Cambria Math"/>
                            </a:rPr>
                            <m:t>𝑧</m:t>
                          </m:r>
                        </m:e>
                      </m:d>
                      <m:r>
                        <a:rPr kumimoji="0" lang="en-US" altLang="ko-KR" i="1" kern="0">
                          <a:solidFill>
                            <a:prstClr val="black"/>
                          </a:solidFill>
                          <a:latin typeface="Cambria Math" panose="02040503050406030204" pitchFamily="18" charset="0"/>
                        </a:rPr>
                        <m:t>𝑝</m:t>
                      </m:r>
                      <m:r>
                        <a:rPr kumimoji="0" lang="ko-KR" altLang="en-US" i="1" kern="0" baseline="-25000">
                          <a:solidFill>
                            <a:prstClr val="black"/>
                          </a:solidFill>
                          <a:latin typeface="Cambria Math"/>
                        </a:rPr>
                        <m:t>𝜃</m:t>
                      </m:r>
                      <m:d>
                        <m:dPr>
                          <m:ctrlPr>
                            <a:rPr kumimoji="0" lang="en-US" altLang="ko-KR" i="1" kern="0">
                              <a:solidFill>
                                <a:prstClr val="black"/>
                              </a:solidFill>
                              <a:latin typeface="Cambria Math" panose="02040503050406030204" pitchFamily="18" charset="0"/>
                            </a:rPr>
                          </m:ctrlPr>
                        </m:dPr>
                        <m:e>
                          <m:r>
                            <a:rPr kumimoji="0" lang="en-US" altLang="ko-KR" i="1" kern="0">
                              <a:solidFill>
                                <a:prstClr val="black"/>
                              </a:solidFill>
                              <a:latin typeface="Cambria Math"/>
                            </a:rPr>
                            <m:t>𝑧</m:t>
                          </m:r>
                        </m:e>
                      </m:d>
                    </m:oMath>
                  </a14:m>
                  <a:r>
                    <a:rPr lang="en-US" altLang="ja-JP" sz="1600" dirty="0">
                      <a:solidFill>
                        <a:prstClr val="black"/>
                      </a:solidFill>
                      <a:latin typeface="Calibri"/>
                      <a:ea typeface="ＭＳ Ｐゴシック" panose="020B0600070205080204" pitchFamily="50" charset="-128"/>
                    </a:rPr>
                    <a:t> = </a:t>
                  </a:r>
                  <a14:m>
                    <m:oMath xmlns:m="http://schemas.openxmlformats.org/officeDocument/2006/math">
                      <m:r>
                        <a:rPr kumimoji="0" lang="en-US" altLang="ko-KR" i="1" kern="0">
                          <a:solidFill>
                            <a:prstClr val="black"/>
                          </a:solidFill>
                          <a:latin typeface="Cambria Math" panose="02040503050406030204" pitchFamily="18" charset="0"/>
                        </a:rPr>
                        <m:t>𝑝</m:t>
                      </m:r>
                      <m:r>
                        <a:rPr kumimoji="0" lang="ko-KR" altLang="en-US" i="1" kern="0" baseline="-25000">
                          <a:solidFill>
                            <a:prstClr val="black"/>
                          </a:solidFill>
                          <a:latin typeface="Cambria Math"/>
                        </a:rPr>
                        <m:t>𝜃</m:t>
                      </m:r>
                      <m:d>
                        <m:dPr>
                          <m:ctrlPr>
                            <a:rPr kumimoji="0" lang="en-US" altLang="ko-KR" i="1" kern="0">
                              <a:solidFill>
                                <a:prstClr val="black"/>
                              </a:solidFill>
                              <a:latin typeface="Cambria Math" panose="02040503050406030204" pitchFamily="18" charset="0"/>
                            </a:rPr>
                          </m:ctrlPr>
                        </m:dPr>
                        <m:e>
                          <m:r>
                            <a:rPr kumimoji="0" lang="en-US" altLang="ko-KR" i="1" kern="0">
                              <a:solidFill>
                                <a:prstClr val="black"/>
                              </a:solidFill>
                              <a:latin typeface="Cambria Math"/>
                            </a:rPr>
                            <m:t>𝑥</m:t>
                          </m:r>
                          <m:r>
                            <a:rPr kumimoji="0" lang="en-US" altLang="ko-KR" i="1" kern="0">
                              <a:solidFill>
                                <a:prstClr val="black"/>
                              </a:solidFill>
                              <a:latin typeface="Cambria Math"/>
                            </a:rPr>
                            <m:t>,</m:t>
                          </m:r>
                          <m:r>
                            <a:rPr kumimoji="0" lang="en-US" altLang="ko-KR" i="1" kern="0">
                              <a:solidFill>
                                <a:prstClr val="black"/>
                              </a:solidFill>
                              <a:latin typeface="Cambria Math"/>
                            </a:rPr>
                            <m:t>𝑧</m:t>
                          </m:r>
                        </m:e>
                      </m:d>
                    </m:oMath>
                  </a14:m>
                  <a:r>
                    <a:rPr lang="en-US" altLang="ja-JP" sz="1600" dirty="0">
                      <a:solidFill>
                        <a:prstClr val="black"/>
                      </a:solidFill>
                      <a:latin typeface="Calibri"/>
                      <a:ea typeface="ＭＳ Ｐゴシック" panose="020B0600070205080204" pitchFamily="50" charset="-128"/>
                    </a:rPr>
                    <a:t>: Generative model parameterized by </a:t>
                  </a:r>
                  <a14:m>
                    <m:oMath xmlns:m="http://schemas.openxmlformats.org/officeDocument/2006/math">
                      <m:r>
                        <a:rPr lang="en-US" altLang="ja-JP" sz="1600" i="1">
                          <a:solidFill>
                            <a:prstClr val="black"/>
                          </a:solidFill>
                          <a:latin typeface="Cambria Math"/>
                        </a:rPr>
                        <m:t>𝜃</m:t>
                      </m:r>
                    </m:oMath>
                  </a14:m>
                  <a:r>
                    <a:rPr lang="en-US" altLang="ja-JP" sz="1600" dirty="0">
                      <a:solidFill>
                        <a:prstClr val="black"/>
                      </a:solidFill>
                      <a:latin typeface="Calibri"/>
                      <a:ea typeface="ＭＳ Ｐゴシック" panose="020B0600070205080204" pitchFamily="50" charset="-128"/>
                    </a:rPr>
                    <a:t>. </a:t>
                  </a:r>
                </a:p>
                <a:p>
                  <a:pPr>
                    <a:defRPr/>
                  </a:pPr>
                  <a14:m>
                    <m:oMath xmlns:m="http://schemas.openxmlformats.org/officeDocument/2006/math">
                      <m:r>
                        <a:rPr kumimoji="0" lang="en-US" altLang="ko-KR" i="1" kern="0">
                          <a:solidFill>
                            <a:prstClr val="black"/>
                          </a:solidFill>
                          <a:latin typeface="Cambria Math" panose="02040503050406030204" pitchFamily="18" charset="0"/>
                        </a:rPr>
                        <m:t>𝑝</m:t>
                      </m:r>
                      <m:r>
                        <a:rPr kumimoji="0" lang="ko-KR" altLang="en-US" i="1" kern="0" baseline="-25000">
                          <a:solidFill>
                            <a:prstClr val="black"/>
                          </a:solidFill>
                          <a:latin typeface="Cambria Math"/>
                        </a:rPr>
                        <m:t>𝜃</m:t>
                      </m:r>
                      <m:d>
                        <m:dPr>
                          <m:ctrlPr>
                            <a:rPr kumimoji="0" lang="en-US" altLang="ko-KR" i="1" kern="0">
                              <a:solidFill>
                                <a:prstClr val="black"/>
                              </a:solidFill>
                              <a:latin typeface="Cambria Math" panose="02040503050406030204" pitchFamily="18" charset="0"/>
                            </a:rPr>
                          </m:ctrlPr>
                        </m:dPr>
                        <m:e>
                          <m:r>
                            <a:rPr kumimoji="0" lang="en-US" altLang="ko-KR" i="1" kern="0">
                              <a:solidFill>
                                <a:prstClr val="black"/>
                              </a:solidFill>
                              <a:latin typeface="Cambria Math"/>
                            </a:rPr>
                            <m:t>𝑧</m:t>
                          </m:r>
                          <m:r>
                            <a:rPr kumimoji="0" lang="en-US" altLang="ko-KR" i="1" kern="0">
                              <a:solidFill>
                                <a:prstClr val="black"/>
                              </a:solidFill>
                              <a:latin typeface="Cambria Math" panose="02040503050406030204" pitchFamily="18" charset="0"/>
                            </a:rPr>
                            <m:t>|</m:t>
                          </m:r>
                          <m:r>
                            <a:rPr kumimoji="0" lang="en-US" altLang="ko-KR" i="1" kern="0">
                              <a:solidFill>
                                <a:prstClr val="black"/>
                              </a:solidFill>
                              <a:latin typeface="Cambria Math"/>
                            </a:rPr>
                            <m:t>𝑥</m:t>
                          </m:r>
                        </m:e>
                      </m:d>
                    </m:oMath>
                  </a14:m>
                  <a:r>
                    <a:rPr kumimoji="0" lang="en-US" altLang="ko-KR" sz="1600" dirty="0">
                      <a:solidFill>
                        <a:prstClr val="black"/>
                      </a:solidFill>
                      <a:latin typeface="Calibri"/>
                      <a:ea typeface="맑은 고딕" panose="020B0503020000020004" pitchFamily="34" charset="-127"/>
                    </a:rPr>
                    <a:t> = </a:t>
                  </a:r>
                  <a:r>
                    <a:rPr kumimoji="0" lang="en-US" altLang="ko-KR" sz="1600" dirty="0">
                      <a:solidFill>
                        <a:prstClr val="black"/>
                      </a:solidFill>
                      <a:latin typeface="Calibri"/>
                      <a:ea typeface="맑은 고딕" panose="020B0503020000020004" pitchFamily="34" charset="-127"/>
                      <a:sym typeface="Symbol"/>
                    </a:rPr>
                    <a:t>p</a:t>
                  </a:r>
                  <a:r>
                    <a:rPr kumimoji="0" lang="en-US" altLang="ko-KR" sz="1600" baseline="-25000" dirty="0">
                      <a:solidFill>
                        <a:prstClr val="black"/>
                      </a:solidFill>
                      <a:latin typeface="Calibri"/>
                      <a:ea typeface="맑은 고딕" panose="020B0503020000020004" pitchFamily="34" charset="-127"/>
                      <a:sym typeface="Symbol"/>
                    </a:rPr>
                    <a:t></a:t>
                  </a:r>
                  <a:r>
                    <a:rPr kumimoji="0" lang="en-US" altLang="ko-KR" sz="1600" dirty="0">
                      <a:solidFill>
                        <a:prstClr val="black"/>
                      </a:solidFill>
                      <a:latin typeface="Calibri"/>
                      <a:ea typeface="맑은 고딕" panose="020B0503020000020004" pitchFamily="34" charset="-127"/>
                    </a:rPr>
                    <a:t>(</a:t>
                  </a:r>
                  <a:r>
                    <a:rPr kumimoji="0" lang="en-US" altLang="ko-KR" sz="1600" i="1" dirty="0" err="1">
                      <a:solidFill>
                        <a:prstClr val="black"/>
                      </a:solidFill>
                      <a:latin typeface="Calibri"/>
                      <a:ea typeface="맑은 고딕" panose="020B0503020000020004" pitchFamily="34" charset="-127"/>
                    </a:rPr>
                    <a:t>x,z</a:t>
                  </a:r>
                  <a:r>
                    <a:rPr kumimoji="0" lang="en-US" altLang="ko-KR" sz="1600" dirty="0">
                      <a:solidFill>
                        <a:prstClr val="black"/>
                      </a:solidFill>
                      <a:latin typeface="Calibri"/>
                      <a:ea typeface="맑은 고딕" panose="020B0503020000020004" pitchFamily="34" charset="-127"/>
                    </a:rPr>
                    <a:t>) / </a:t>
                  </a:r>
                  <a:r>
                    <a:rPr kumimoji="0" lang="en-US" altLang="ko-KR" sz="1600" dirty="0">
                      <a:solidFill>
                        <a:prstClr val="black"/>
                      </a:solidFill>
                      <a:latin typeface="Calibri"/>
                      <a:ea typeface="맑은 고딕" panose="020B0503020000020004" pitchFamily="34" charset="-127"/>
                      <a:sym typeface="Symbol"/>
                    </a:rPr>
                    <a:t>p</a:t>
                  </a:r>
                  <a:r>
                    <a:rPr kumimoji="0" lang="en-US" altLang="ko-KR" sz="1600" baseline="-25000" dirty="0">
                      <a:solidFill>
                        <a:prstClr val="black"/>
                      </a:solidFill>
                      <a:latin typeface="Calibri"/>
                      <a:ea typeface="맑은 고딕" panose="020B0503020000020004" pitchFamily="34" charset="-127"/>
                      <a:sym typeface="Symbol"/>
                    </a:rPr>
                    <a:t></a:t>
                  </a:r>
                  <a:r>
                    <a:rPr kumimoji="0" lang="en-US" altLang="ko-KR" sz="1600" dirty="0">
                      <a:solidFill>
                        <a:prstClr val="black"/>
                      </a:solidFill>
                      <a:latin typeface="Calibri"/>
                      <a:ea typeface="맑은 고딕" panose="020B0503020000020004" pitchFamily="34" charset="-127"/>
                    </a:rPr>
                    <a:t>(</a:t>
                  </a:r>
                  <a:r>
                    <a:rPr kumimoji="0" lang="en-US" altLang="ko-KR" sz="1600" i="1" dirty="0">
                      <a:solidFill>
                        <a:prstClr val="black"/>
                      </a:solidFill>
                      <a:latin typeface="Calibri"/>
                      <a:ea typeface="맑은 고딕" panose="020B0503020000020004" pitchFamily="34" charset="-127"/>
                    </a:rPr>
                    <a:t>x</a:t>
                  </a:r>
                  <a:r>
                    <a:rPr kumimoji="0" lang="en-US" altLang="ko-KR" sz="1600" dirty="0">
                      <a:solidFill>
                        <a:prstClr val="black"/>
                      </a:solidFill>
                      <a:latin typeface="Calibri"/>
                      <a:ea typeface="맑은 고딕" panose="020B0503020000020004" pitchFamily="34" charset="-127"/>
                    </a:rPr>
                    <a:t>) </a:t>
                  </a:r>
                  <a:r>
                    <a:rPr lang="en-US" altLang="ja-JP" sz="1600" dirty="0">
                      <a:solidFill>
                        <a:prstClr val="black"/>
                      </a:solidFill>
                      <a:latin typeface="Calibri"/>
                      <a:ea typeface="ＭＳ Ｐゴシック" panose="020B0600070205080204" pitchFamily="50" charset="-128"/>
                    </a:rPr>
                    <a:t>: </a:t>
                  </a:r>
                  <a:r>
                    <a:rPr lang="en-US" altLang="ja-JP" sz="1600" dirty="0">
                      <a:solidFill>
                        <a:srgbClr val="FF0000"/>
                      </a:solidFill>
                      <a:latin typeface="Calibri"/>
                      <a:ea typeface="ＭＳ Ｐゴシック" panose="020B0600070205080204" pitchFamily="50" charset="-128"/>
                    </a:rPr>
                    <a:t>Intractable true posterior</a:t>
                  </a:r>
                  <a:r>
                    <a:rPr lang="en-US" altLang="ja-JP" sz="1600" dirty="0">
                      <a:solidFill>
                        <a:prstClr val="black"/>
                      </a:solidFill>
                      <a:latin typeface="Calibri"/>
                      <a:ea typeface="ＭＳ Ｐゴシック" panose="020B0600070205080204" pitchFamily="50" charset="-128"/>
                    </a:rPr>
                    <a:t> for </a:t>
                  </a:r>
                  <a:r>
                    <a:rPr lang="en-US" altLang="ja-JP" sz="1600" i="1" dirty="0">
                      <a:solidFill>
                        <a:prstClr val="black"/>
                      </a:solidFill>
                      <a:latin typeface="Calibri"/>
                      <a:ea typeface="ＭＳ Ｐゴシック" panose="020B0600070205080204" pitchFamily="50" charset="-128"/>
                    </a:rPr>
                    <a:t>z</a:t>
                  </a:r>
                  <a:r>
                    <a:rPr lang="en-US" altLang="ja-JP" sz="1600" dirty="0">
                      <a:solidFill>
                        <a:prstClr val="black"/>
                      </a:solidFill>
                      <a:latin typeface="Calibri"/>
                      <a:ea typeface="ＭＳ Ｐゴシック" panose="020B0600070205080204" pitchFamily="50" charset="-128"/>
                    </a:rPr>
                    <a:t> given </a:t>
                  </a:r>
                  <a:r>
                    <a:rPr lang="en-US" altLang="ja-JP" sz="1600" i="1" dirty="0">
                      <a:solidFill>
                        <a:prstClr val="black"/>
                      </a:solidFill>
                      <a:latin typeface="Calibri"/>
                      <a:ea typeface="ＭＳ Ｐゴシック" panose="020B0600070205080204" pitchFamily="50" charset="-128"/>
                    </a:rPr>
                    <a:t>x.</a:t>
                  </a:r>
                </a:p>
                <a:p>
                  <a:pPr>
                    <a:defRPr/>
                  </a:pPr>
                  <a14:m>
                    <m:oMath xmlns:m="http://schemas.openxmlformats.org/officeDocument/2006/math">
                      <m:r>
                        <a:rPr kumimoji="0" lang="en-US" altLang="ko-KR" i="1" kern="0">
                          <a:solidFill>
                            <a:prstClr val="black"/>
                          </a:solidFill>
                          <a:latin typeface="Cambria Math" panose="02040503050406030204" pitchFamily="18" charset="0"/>
                        </a:rPr>
                        <m:t>𝑞</m:t>
                      </m:r>
                      <m:r>
                        <a:rPr kumimoji="0" lang="ko-KR" altLang="en-US" i="1" kern="0" baseline="-25000">
                          <a:solidFill>
                            <a:prstClr val="black"/>
                          </a:solidFill>
                          <a:latin typeface="Cambria Math"/>
                        </a:rPr>
                        <m:t>𝜙</m:t>
                      </m:r>
                      <m:d>
                        <m:dPr>
                          <m:ctrlPr>
                            <a:rPr kumimoji="0" lang="en-US" altLang="ko-KR" i="1" kern="0">
                              <a:solidFill>
                                <a:prstClr val="black"/>
                              </a:solidFill>
                              <a:latin typeface="Cambria Math" panose="02040503050406030204" pitchFamily="18" charset="0"/>
                            </a:rPr>
                          </m:ctrlPr>
                        </m:dPr>
                        <m:e>
                          <m:r>
                            <a:rPr kumimoji="0" lang="en-US" altLang="ko-KR" i="1" kern="0">
                              <a:solidFill>
                                <a:prstClr val="black"/>
                              </a:solidFill>
                              <a:latin typeface="Cambria Math"/>
                            </a:rPr>
                            <m:t>𝑧</m:t>
                          </m:r>
                          <m:r>
                            <a:rPr kumimoji="0" lang="en-US" altLang="ko-KR" i="1" kern="0">
                              <a:solidFill>
                                <a:prstClr val="black"/>
                              </a:solidFill>
                              <a:latin typeface="Cambria Math"/>
                            </a:rPr>
                            <m:t>|</m:t>
                          </m:r>
                          <m:r>
                            <a:rPr kumimoji="0" lang="en-US" altLang="ko-KR" i="1" kern="0">
                              <a:solidFill>
                                <a:prstClr val="black"/>
                              </a:solidFill>
                              <a:latin typeface="Cambria Math"/>
                            </a:rPr>
                            <m:t>𝑥</m:t>
                          </m:r>
                        </m:e>
                      </m:d>
                    </m:oMath>
                  </a14:m>
                  <a:r>
                    <a:rPr kumimoji="0" lang="en-US" altLang="ja-JP" kern="0" dirty="0">
                      <a:solidFill>
                        <a:prstClr val="black"/>
                      </a:solidFill>
                      <a:latin typeface="Calibri"/>
                      <a:ea typeface="ＭＳ Ｐゴシック" panose="020B0600070205080204" pitchFamily="50" charset="-128"/>
                    </a:rPr>
                    <a:t>: </a:t>
                  </a:r>
                  <a:r>
                    <a:rPr kumimoji="0" lang="en-US" altLang="ja-JP" sz="1600" kern="0" dirty="0">
                      <a:solidFill>
                        <a:prstClr val="black"/>
                      </a:solidFill>
                      <a:latin typeface="Calibri"/>
                      <a:ea typeface="ＭＳ Ｐゴシック" panose="020B0600070205080204" pitchFamily="50" charset="-128"/>
                    </a:rPr>
                    <a:t>Recognition model to estimate posterior for </a:t>
                  </a:r>
                  <a:r>
                    <a:rPr kumimoji="0" lang="en-US" altLang="ja-JP" sz="1600" i="1" kern="0" dirty="0">
                      <a:solidFill>
                        <a:prstClr val="black"/>
                      </a:solidFill>
                      <a:latin typeface="Calibri"/>
                      <a:ea typeface="ＭＳ Ｐゴシック" panose="020B0600070205080204" pitchFamily="50" charset="-128"/>
                    </a:rPr>
                    <a:t>z</a:t>
                  </a:r>
                  <a:r>
                    <a:rPr kumimoji="0" lang="en-US" altLang="ja-JP" sz="1600" kern="0" dirty="0">
                      <a:solidFill>
                        <a:prstClr val="black"/>
                      </a:solidFill>
                      <a:latin typeface="Calibri"/>
                      <a:ea typeface="ＭＳ Ｐゴシック" panose="020B0600070205080204" pitchFamily="50" charset="-128"/>
                    </a:rPr>
                    <a:t> given </a:t>
                  </a:r>
                  <a:r>
                    <a:rPr kumimoji="0" lang="en-US" altLang="ja-JP" sz="1600" i="1" kern="0" dirty="0">
                      <a:solidFill>
                        <a:prstClr val="black"/>
                      </a:solidFill>
                      <a:latin typeface="Calibri"/>
                      <a:ea typeface="ＭＳ Ｐゴシック" panose="020B0600070205080204" pitchFamily="50" charset="-128"/>
                    </a:rPr>
                    <a:t>x</a:t>
                  </a:r>
                  <a:r>
                    <a:rPr kumimoji="0" lang="en-US" altLang="ja-JP" sz="1600" kern="0" dirty="0">
                      <a:solidFill>
                        <a:prstClr val="black"/>
                      </a:solidFill>
                      <a:latin typeface="Calibri"/>
                      <a:ea typeface="ＭＳ Ｐゴシック" panose="020B0600070205080204" pitchFamily="50" charset="-128"/>
                    </a:rPr>
                    <a:t> with parameter </a:t>
                  </a:r>
                  <a:r>
                    <a:rPr kumimoji="0" lang="en-US" altLang="ja-JP" sz="1600" i="1" kern="0" dirty="0">
                      <a:solidFill>
                        <a:prstClr val="black"/>
                      </a:solidFill>
                      <a:latin typeface="Calibri"/>
                      <a:ea typeface="ＭＳ Ｐゴシック" panose="020B0600070205080204" pitchFamily="50" charset="-128"/>
                    </a:rPr>
                    <a:t>φ</a:t>
                  </a:r>
                  <a:r>
                    <a:rPr kumimoji="0" lang="en-US" altLang="ja-JP" sz="1600" kern="0" dirty="0">
                      <a:solidFill>
                        <a:prstClr val="black"/>
                      </a:solidFill>
                      <a:latin typeface="Calibri"/>
                      <a:ea typeface="ＭＳ Ｐゴシック" panose="020B0600070205080204" pitchFamily="50" charset="-128"/>
                    </a:rPr>
                    <a:t> </a:t>
                  </a:r>
                  <a:endParaRPr kumimoji="0" lang="ja-JP" altLang="en-US" kern="0" dirty="0">
                    <a:solidFill>
                      <a:prstClr val="black"/>
                    </a:solidFill>
                    <a:latin typeface="Calibri"/>
                    <a:ea typeface="ＭＳ Ｐゴシック" panose="020B0600070205080204" pitchFamily="50" charset="-128"/>
                  </a:endParaRPr>
                </a:p>
                <a:p>
                  <a:pPr>
                    <a:defRPr/>
                  </a:pPr>
                  <a:endParaRPr lang="en-US" altLang="ja-JP" sz="1600" i="1" dirty="0">
                    <a:solidFill>
                      <a:prstClr val="black"/>
                    </a:solidFill>
                    <a:latin typeface="Calibri"/>
                    <a:ea typeface="ＭＳ Ｐゴシック" panose="020B0600070205080204" pitchFamily="50" charset="-128"/>
                  </a:endParaRPr>
                </a:p>
              </p:txBody>
            </p:sp>
          </mc:Choice>
          <mc:Fallback xmlns="">
            <p:sp>
              <p:nvSpPr>
                <p:cNvPr id="2" name="テキスト ボックス 15">
                  <a:extLst>
                    <a:ext uri="{FF2B5EF4-FFF2-40B4-BE49-F238E27FC236}">
                      <a16:creationId xmlns:a16="http://schemas.microsoft.com/office/drawing/2014/main" id="{4EF3C3D6-533D-488D-693B-3A3861D851BB}"/>
                    </a:ext>
                  </a:extLst>
                </p:cNvPr>
                <p:cNvSpPr txBox="1">
                  <a:spLocks noRot="1" noChangeAspect="1" noMove="1" noResize="1" noEditPoints="1" noAdjustHandles="1" noChangeArrowheads="1" noChangeShapeType="1" noTextEdit="1"/>
                </p:cNvSpPr>
                <p:nvPr/>
              </p:nvSpPr>
              <p:spPr>
                <a:xfrm>
                  <a:off x="4058570" y="5145273"/>
                  <a:ext cx="7052636" cy="1698157"/>
                </a:xfrm>
                <a:prstGeom prst="rect">
                  <a:avLst/>
                </a:prstGeom>
                <a:blipFill>
                  <a:blip r:embed="rId10"/>
                  <a:stretch>
                    <a:fillRect/>
                  </a:stretch>
                </a:blipFill>
              </p:spPr>
              <p:txBody>
                <a:bodyPr/>
                <a:lstStyle/>
                <a:p>
                  <a:r>
                    <a:rPr lang="ja-JP" altLang="en-US">
                      <a:noFill/>
                    </a:rPr>
                    <a:t> </a:t>
                  </a:r>
                </a:p>
              </p:txBody>
            </p:sp>
          </mc:Fallback>
        </mc:AlternateContent>
        <p:sp>
          <p:nvSpPr>
            <p:cNvPr id="5" name="Rectangle 4">
              <a:extLst>
                <a:ext uri="{FF2B5EF4-FFF2-40B4-BE49-F238E27FC236}">
                  <a16:creationId xmlns:a16="http://schemas.microsoft.com/office/drawing/2014/main" id="{0AE0CCF2-D824-E7CC-9A4E-194C4EDAF861}"/>
                </a:ext>
              </a:extLst>
            </p:cNvPr>
            <p:cNvSpPr/>
            <p:nvPr/>
          </p:nvSpPr>
          <p:spPr>
            <a:xfrm>
              <a:off x="4058570" y="5205046"/>
              <a:ext cx="6963467" cy="145600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4845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8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079334" y="10763"/>
            <a:ext cx="8229600" cy="910264"/>
          </a:xfrm>
        </p:spPr>
        <p:txBody>
          <a:bodyPr>
            <a:normAutofit/>
          </a:bodyPr>
          <a:lstStyle/>
          <a:p>
            <a:r>
              <a:rPr lang="en-US" altLang="ko-KR" sz="3200" b="1" dirty="0"/>
              <a:t>Free Energy Formulation (1)</a:t>
            </a:r>
            <a:endParaRPr lang="ko-KR" altLang="en-US" sz="3200" dirty="0"/>
          </a:p>
        </p:txBody>
      </p:sp>
      <mc:AlternateContent xmlns:mc="http://schemas.openxmlformats.org/markup-compatibility/2006" xmlns:a14="http://schemas.microsoft.com/office/drawing/2010/main">
        <mc:Choice Requires="a14">
          <p:sp>
            <p:nvSpPr>
              <p:cNvPr id="3" name="내용 개체 틀 2"/>
              <p:cNvSpPr>
                <a:spLocks noGrp="1"/>
              </p:cNvSpPr>
              <p:nvPr>
                <p:ph idx="1"/>
              </p:nvPr>
            </p:nvSpPr>
            <p:spPr>
              <a:xfrm>
                <a:off x="1698400" y="774081"/>
                <a:ext cx="8712969" cy="4525963"/>
              </a:xfrm>
            </p:spPr>
            <p:txBody>
              <a:bodyPr>
                <a:normAutofit/>
              </a:bodyPr>
              <a:lstStyle/>
              <a:p>
                <a:pPr>
                  <a:lnSpc>
                    <a:spcPct val="150000"/>
                  </a:lnSpc>
                </a:pPr>
                <a:r>
                  <a:rPr lang="en-US" altLang="ko-KR" sz="2000" dirty="0"/>
                  <a:t>Introduce parametric model </a:t>
                </a:r>
                <a:r>
                  <a:rPr lang="en-US" altLang="ko-KR" sz="2000" dirty="0">
                    <a:sym typeface="Symbol"/>
                  </a:rPr>
                  <a:t>q</a:t>
                </a:r>
                <a:r>
                  <a:rPr lang="en-US" altLang="ko-KR" sz="2000" baseline="-25000" dirty="0">
                    <a:sym typeface="Symbol"/>
                  </a:rPr>
                  <a:t></a:t>
                </a:r>
                <a:r>
                  <a:rPr lang="en-US" altLang="ko-KR" sz="2000" dirty="0"/>
                  <a:t>(z) to approximate the true distribution </a:t>
                </a:r>
                <a:r>
                  <a:rPr lang="en-US" altLang="ko-KR" sz="2000" dirty="0">
                    <a:sym typeface="Symbol"/>
                  </a:rPr>
                  <a:t>p</a:t>
                </a:r>
                <a:r>
                  <a:rPr lang="en-US" altLang="ko-KR" sz="2000" baseline="-25000" dirty="0">
                    <a:sym typeface="Symbol"/>
                  </a:rPr>
                  <a:t></a:t>
                </a:r>
                <a:r>
                  <a:rPr lang="en-US" altLang="ko-KR" sz="2000" dirty="0"/>
                  <a:t>(</a:t>
                </a:r>
                <a:r>
                  <a:rPr lang="en-US" altLang="ko-KR" sz="2000" dirty="0" err="1"/>
                  <a:t>z|x</a:t>
                </a:r>
                <a:r>
                  <a:rPr lang="en-US" altLang="ko-KR" sz="2000" dirty="0"/>
                  <a:t>) where z as state and x as observation.</a:t>
                </a:r>
              </a:p>
              <a:p>
                <a:pPr lvl="1">
                  <a:lnSpc>
                    <a:spcPct val="150000"/>
                  </a:lnSpc>
                </a:pPr>
                <a:r>
                  <a:rPr lang="en-US" altLang="ko-KR" sz="1800" dirty="0">
                    <a:sym typeface="Symbol"/>
                  </a:rPr>
                  <a:t>  : variational </a:t>
                </a:r>
                <a:r>
                  <a:rPr lang="en-US" altLang="ko-KR" sz="1800" dirty="0" err="1">
                    <a:sym typeface="Symbol"/>
                  </a:rPr>
                  <a:t>paramters</a:t>
                </a:r>
                <a:endParaRPr lang="en-US" altLang="ko-KR" sz="1800" dirty="0"/>
              </a:p>
              <a:p>
                <a:pPr>
                  <a:lnSpc>
                    <a:spcPct val="150000"/>
                  </a:lnSpc>
                </a:pPr>
                <a:r>
                  <a:rPr lang="en-US" altLang="ko-KR" sz="2000" dirty="0"/>
                  <a:t>Minimizing the KL divergence from p to q</a:t>
                </a:r>
              </a:p>
              <a:p>
                <a:pPr lvl="1">
                  <a:lnSpc>
                    <a:spcPct val="110000"/>
                  </a:lnSpc>
                </a:pPr>
                <a:r>
                  <a:rPr lang="en-US" altLang="ko-KR" sz="1800" dirty="0"/>
                  <a:t>  </a:t>
                </a:r>
                <a14:m>
                  <m:oMath xmlns:m="http://schemas.openxmlformats.org/officeDocument/2006/math">
                    <m:r>
                      <a:rPr lang="en-US" altLang="ko-KR" sz="1800" i="1">
                        <a:latin typeface="Cambria Math"/>
                      </a:rPr>
                      <m:t>𝐾𝐿</m:t>
                    </m:r>
                    <m:r>
                      <a:rPr lang="en-US" altLang="ko-KR" sz="1800" i="1">
                        <a:latin typeface="Cambria Math"/>
                      </a:rPr>
                      <m:t>(</m:t>
                    </m:r>
                    <m:r>
                      <a:rPr lang="en-US" altLang="ko-KR" sz="1800" i="1">
                        <a:latin typeface="Cambria Math"/>
                      </a:rPr>
                      <m:t>𝑞</m:t>
                    </m:r>
                    <m:r>
                      <a:rPr lang="ko-KR" altLang="en-US" sz="1800" i="1" baseline="-25000">
                        <a:latin typeface="Cambria Math"/>
                      </a:rPr>
                      <m:t>𝜙</m:t>
                    </m:r>
                    <m:r>
                      <a:rPr lang="en-US" altLang="ko-KR" sz="1800" i="1">
                        <a:latin typeface="Cambria Math"/>
                      </a:rPr>
                      <m:t>(</m:t>
                    </m:r>
                    <m:r>
                      <a:rPr lang="en-US" altLang="ko-KR" sz="1800" i="1">
                        <a:latin typeface="Cambria Math"/>
                      </a:rPr>
                      <m:t>𝑧</m:t>
                    </m:r>
                    <m:r>
                      <a:rPr lang="en-US" altLang="ko-KR" sz="1800" i="1">
                        <a:latin typeface="Cambria Math"/>
                      </a:rPr>
                      <m:t>)|</m:t>
                    </m:r>
                    <m:d>
                      <m:dPr>
                        <m:begChr m:val="|"/>
                        <m:ctrlPr>
                          <a:rPr lang="en-US" altLang="ko-KR" sz="1800" i="1">
                            <a:latin typeface="Cambria Math" panose="02040503050406030204" pitchFamily="18" charset="0"/>
                          </a:rPr>
                        </m:ctrlPr>
                      </m:dPr>
                      <m:e>
                        <m:r>
                          <a:rPr lang="en-US" altLang="ko-KR" sz="1800" i="1">
                            <a:latin typeface="Cambria Math"/>
                          </a:rPr>
                          <m:t>𝑝</m:t>
                        </m:r>
                        <m:r>
                          <a:rPr lang="ko-KR" altLang="en-US" sz="1800" i="1" baseline="-25000">
                            <a:latin typeface="Cambria Math"/>
                          </a:rPr>
                          <m:t>𝜃</m:t>
                        </m:r>
                        <m:d>
                          <m:dPr>
                            <m:ctrlPr>
                              <a:rPr lang="en-US" altLang="ko-KR" sz="1800" i="1">
                                <a:latin typeface="Cambria Math" panose="02040503050406030204" pitchFamily="18" charset="0"/>
                              </a:rPr>
                            </m:ctrlPr>
                          </m:dPr>
                          <m:e>
                            <m:r>
                              <a:rPr lang="en-US" altLang="ko-KR" sz="1800" i="1">
                                <a:latin typeface="Cambria Math"/>
                              </a:rPr>
                              <m:t>𝑧</m:t>
                            </m:r>
                          </m:e>
                          <m:e>
                            <m:r>
                              <a:rPr lang="en-US" altLang="ko-KR" sz="1800" i="1">
                                <a:latin typeface="Cambria Math"/>
                              </a:rPr>
                              <m:t>𝑥</m:t>
                            </m:r>
                          </m:e>
                        </m:d>
                      </m:e>
                    </m:d>
                    <m:r>
                      <a:rPr lang="en-US" altLang="ko-KR" sz="1800" i="1">
                        <a:latin typeface="Cambria Math"/>
                      </a:rPr>
                      <m:t>= </m:t>
                    </m:r>
                    <m:nary>
                      <m:naryPr>
                        <m:chr m:val="∑"/>
                        <m:supHide m:val="on"/>
                        <m:ctrlPr>
                          <a:rPr lang="en-US" altLang="ko-KR" sz="1800" i="1">
                            <a:latin typeface="Cambria Math" panose="02040503050406030204" pitchFamily="18" charset="0"/>
                          </a:rPr>
                        </m:ctrlPr>
                      </m:naryPr>
                      <m:sub>
                        <m:r>
                          <a:rPr lang="en-US" altLang="ko-KR" sz="1800" i="1">
                            <a:latin typeface="Cambria Math"/>
                          </a:rPr>
                          <m:t>𝑧</m:t>
                        </m:r>
                      </m:sub>
                      <m:sup/>
                      <m:e>
                        <m:r>
                          <a:rPr lang="en-US" altLang="ko-KR" sz="1800" i="1">
                            <a:latin typeface="Cambria Math"/>
                          </a:rPr>
                          <m:t>𝑞</m:t>
                        </m:r>
                        <m:r>
                          <a:rPr lang="ko-KR" altLang="en-US" sz="1800" i="1" baseline="-25000">
                            <a:latin typeface="Cambria Math"/>
                          </a:rPr>
                          <m:t>𝜙</m:t>
                        </m:r>
                        <m:r>
                          <a:rPr lang="en-US" altLang="ko-KR" sz="1800" i="1" baseline="-25000">
                            <a:latin typeface="Cambria Math" panose="02040503050406030204" pitchFamily="18" charset="0"/>
                          </a:rPr>
                          <m:t>(</m:t>
                        </m:r>
                        <m:r>
                          <a:rPr lang="en-US" altLang="ko-KR" sz="1800" i="1" baseline="-25000">
                            <a:latin typeface="Cambria Math" panose="02040503050406030204" pitchFamily="18" charset="0"/>
                          </a:rPr>
                          <m:t>𝑧</m:t>
                        </m:r>
                        <m:r>
                          <a:rPr lang="en-US" altLang="ko-KR" sz="1800" i="1" baseline="-25000">
                            <a:latin typeface="Cambria Math" panose="02040503050406030204" pitchFamily="18" charset="0"/>
                          </a:rPr>
                          <m:t>)</m:t>
                        </m:r>
                        <m:r>
                          <a:rPr lang="en-US" altLang="ko-KR" sz="1800" i="1">
                            <a:latin typeface="Cambria Math"/>
                          </a:rPr>
                          <m:t>𝑙</m:t>
                        </m:r>
                        <m:r>
                          <a:rPr lang="en-US" altLang="ko-KR" sz="1800" b="0" i="1" smtClean="0">
                            <a:latin typeface="Cambria Math" panose="02040503050406030204" pitchFamily="18" charset="0"/>
                          </a:rPr>
                          <m:t>𝑜𝑔</m:t>
                        </m:r>
                        <m:f>
                          <m:fPr>
                            <m:ctrlPr>
                              <a:rPr lang="en-US" altLang="ko-KR" sz="1800" i="1">
                                <a:latin typeface="Cambria Math" panose="02040503050406030204" pitchFamily="18" charset="0"/>
                              </a:rPr>
                            </m:ctrlPr>
                          </m:fPr>
                          <m:num>
                            <m:r>
                              <a:rPr lang="en-US" altLang="ko-KR" sz="1800" i="1">
                                <a:latin typeface="Cambria Math"/>
                              </a:rPr>
                              <m:t>𝑞</m:t>
                            </m:r>
                            <m:r>
                              <a:rPr lang="ko-KR" altLang="en-US" sz="1800" i="1" baseline="-25000">
                                <a:latin typeface="Cambria Math"/>
                              </a:rPr>
                              <m:t>𝜙</m:t>
                            </m:r>
                            <m:r>
                              <a:rPr lang="en-US" altLang="ko-KR" sz="1800" i="1">
                                <a:latin typeface="Cambria Math"/>
                              </a:rPr>
                              <m:t>(</m:t>
                            </m:r>
                            <m:r>
                              <a:rPr lang="en-US" altLang="ko-KR" sz="1800" i="1">
                                <a:latin typeface="Cambria Math"/>
                              </a:rPr>
                              <m:t>𝑧</m:t>
                            </m:r>
                            <m:r>
                              <a:rPr lang="en-US" altLang="ko-KR" sz="1800" i="1">
                                <a:latin typeface="Cambria Math"/>
                              </a:rPr>
                              <m:t>)</m:t>
                            </m:r>
                          </m:num>
                          <m:den>
                            <m:r>
                              <a:rPr lang="en-US" altLang="ko-KR" sz="1800" i="1">
                                <a:latin typeface="Cambria Math"/>
                              </a:rPr>
                              <m:t>𝑝</m:t>
                            </m:r>
                            <m:r>
                              <a:rPr lang="ko-KR" altLang="en-US" sz="1800" i="1" baseline="-25000">
                                <a:latin typeface="Cambria Math"/>
                              </a:rPr>
                              <m:t>𝜃</m:t>
                            </m:r>
                            <m:d>
                              <m:dPr>
                                <m:ctrlPr>
                                  <a:rPr lang="en-US" altLang="ko-KR" sz="1800" i="1">
                                    <a:latin typeface="Cambria Math" panose="02040503050406030204" pitchFamily="18" charset="0"/>
                                  </a:rPr>
                                </m:ctrlPr>
                              </m:dPr>
                              <m:e>
                                <m:r>
                                  <a:rPr lang="en-US" altLang="ko-KR" sz="1800" i="1">
                                    <a:latin typeface="Cambria Math"/>
                                  </a:rPr>
                                  <m:t>𝑧</m:t>
                                </m:r>
                              </m:e>
                              <m:e>
                                <m:r>
                                  <a:rPr lang="en-US" altLang="ko-KR" sz="1800" i="1">
                                    <a:latin typeface="Cambria Math"/>
                                  </a:rPr>
                                  <m:t>𝑥</m:t>
                                </m:r>
                              </m:e>
                            </m:d>
                          </m:den>
                        </m:f>
                      </m:e>
                    </m:nary>
                  </m:oMath>
                </a14:m>
                <a:endParaRPr lang="en-US" altLang="ko-KR" sz="1800" dirty="0"/>
              </a:p>
              <a:p>
                <a:pPr lvl="1"/>
                <a:endParaRPr lang="ko-KR" altLang="en-US" sz="1800" dirty="0"/>
              </a:p>
            </p:txBody>
          </p:sp>
        </mc:Choice>
        <mc:Fallback xmlns="">
          <p:sp>
            <p:nvSpPr>
              <p:cNvPr id="3" name="내용 개체 틀 2"/>
              <p:cNvSpPr>
                <a:spLocks noGrp="1" noRot="1" noChangeAspect="1" noMove="1" noResize="1" noEditPoints="1" noAdjustHandles="1" noChangeArrowheads="1" noChangeShapeType="1" noTextEdit="1"/>
              </p:cNvSpPr>
              <p:nvPr>
                <p:ph idx="1"/>
              </p:nvPr>
            </p:nvSpPr>
            <p:spPr>
              <a:xfrm>
                <a:off x="1698400" y="774081"/>
                <a:ext cx="8712969" cy="4525963"/>
              </a:xfrm>
              <a:blipFill>
                <a:blip r:embed="rId3"/>
                <a:stretch>
                  <a:fillRect l="-630" r="-63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p:cNvSpPr txBox="1"/>
              <p:nvPr/>
            </p:nvSpPr>
            <p:spPr>
              <a:xfrm>
                <a:off x="2745240" y="3476803"/>
                <a:ext cx="4567725" cy="596253"/>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r>
                        <a:rPr lang="en-US" altLang="ja-JP" sz="1600" i="1" smtClean="0">
                          <a:solidFill>
                            <a:prstClr val="black"/>
                          </a:solidFill>
                          <a:latin typeface="Cambria Math" panose="02040503050406030204" pitchFamily="18" charset="0"/>
                        </a:rPr>
                        <m:t>=</m:t>
                      </m:r>
                      <m:nary>
                        <m:naryPr>
                          <m:chr m:val="∑"/>
                          <m:subHide m:val="on"/>
                          <m:supHide m:val="on"/>
                          <m:ctrlPr>
                            <a:rPr lang="en-US" altLang="ja-JP" sz="1600" i="1">
                              <a:solidFill>
                                <a:prstClr val="black"/>
                              </a:solidFill>
                              <a:latin typeface="Cambria Math" panose="02040503050406030204" pitchFamily="18" charset="0"/>
                            </a:rPr>
                          </m:ctrlPr>
                        </m:naryPr>
                        <m:sub/>
                        <m:sup/>
                        <m:e>
                          <m:r>
                            <a:rPr lang="en-US" altLang="ja-JP" sz="1600" i="1">
                              <a:solidFill>
                                <a:prstClr val="black"/>
                              </a:solidFill>
                              <a:latin typeface="Cambria Math" panose="02040503050406030204" pitchFamily="18" charset="0"/>
                            </a:rPr>
                            <m:t>𝑞</m:t>
                          </m:r>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𝑧</m:t>
                          </m:r>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𝑙𝑜𝑔</m:t>
                          </m:r>
                          <m:f>
                            <m:fPr>
                              <m:ctrlPr>
                                <a:rPr lang="en-US" altLang="ja-JP" sz="1600" i="1">
                                  <a:solidFill>
                                    <a:prstClr val="black"/>
                                  </a:solidFill>
                                  <a:latin typeface="Cambria Math" panose="02040503050406030204" pitchFamily="18" charset="0"/>
                                </a:rPr>
                              </m:ctrlPr>
                            </m:fPr>
                            <m:num>
                              <m:r>
                                <a:rPr lang="en-US" altLang="ja-JP" sz="1600" i="1">
                                  <a:solidFill>
                                    <a:prstClr val="black"/>
                                  </a:solidFill>
                                  <a:latin typeface="Cambria Math" panose="02040503050406030204" pitchFamily="18" charset="0"/>
                                </a:rPr>
                                <m:t>𝑞</m:t>
                              </m:r>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𝑧</m:t>
                              </m:r>
                              <m:r>
                                <a:rPr lang="en-US" altLang="ja-JP" sz="1600" i="1">
                                  <a:solidFill>
                                    <a:prstClr val="black"/>
                                  </a:solidFill>
                                  <a:latin typeface="Cambria Math" panose="02040503050406030204" pitchFamily="18" charset="0"/>
                                </a:rPr>
                                <m:t>)</m:t>
                              </m:r>
                            </m:num>
                            <m:den>
                              <m:r>
                                <a:rPr lang="en-US" altLang="ja-JP" sz="1600" i="1">
                                  <a:solidFill>
                                    <a:prstClr val="black"/>
                                  </a:solidFill>
                                  <a:latin typeface="Cambria Math" panose="02040503050406030204" pitchFamily="18" charset="0"/>
                                </a:rPr>
                                <m:t>𝑝</m:t>
                              </m:r>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𝑥</m:t>
                              </m:r>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𝑧</m:t>
                              </m:r>
                              <m:r>
                                <a:rPr lang="en-US" altLang="ja-JP" sz="1600" i="1">
                                  <a:solidFill>
                                    <a:prstClr val="black"/>
                                  </a:solidFill>
                                  <a:latin typeface="Cambria Math" panose="02040503050406030204" pitchFamily="18" charset="0"/>
                                </a:rPr>
                                <m:t>)</m:t>
                              </m:r>
                            </m:den>
                          </m:f>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𝑙𝑜𝑔𝑝</m:t>
                          </m:r>
                          <m:d>
                            <m:dPr>
                              <m:ctrlPr>
                                <a:rPr lang="en-US" altLang="ja-JP" sz="1600" i="1">
                                  <a:solidFill>
                                    <a:prstClr val="black"/>
                                  </a:solidFill>
                                  <a:latin typeface="Cambria Math" panose="02040503050406030204" pitchFamily="18" charset="0"/>
                                </a:rPr>
                              </m:ctrlPr>
                            </m:dPr>
                            <m:e>
                              <m:r>
                                <a:rPr lang="en-US" altLang="ja-JP" sz="1600" i="1">
                                  <a:solidFill>
                                    <a:prstClr val="black"/>
                                  </a:solidFill>
                                  <a:latin typeface="Cambria Math" panose="02040503050406030204" pitchFamily="18" charset="0"/>
                                </a:rPr>
                                <m:t>𝑥</m:t>
                              </m:r>
                            </m:e>
                          </m:d>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𝐹</m:t>
                          </m:r>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𝑙𝑜𝑔𝑝</m:t>
                          </m:r>
                          <m:d>
                            <m:dPr>
                              <m:ctrlPr>
                                <a:rPr lang="en-US" altLang="ja-JP" sz="1600" i="1">
                                  <a:solidFill>
                                    <a:prstClr val="black"/>
                                  </a:solidFill>
                                  <a:latin typeface="Cambria Math" panose="02040503050406030204" pitchFamily="18" charset="0"/>
                                </a:rPr>
                              </m:ctrlPr>
                            </m:dPr>
                            <m:e>
                              <m:r>
                                <a:rPr lang="en-US" altLang="ja-JP" sz="1600" i="1">
                                  <a:solidFill>
                                    <a:prstClr val="black"/>
                                  </a:solidFill>
                                  <a:latin typeface="Cambria Math" panose="02040503050406030204" pitchFamily="18" charset="0"/>
                                </a:rPr>
                                <m:t>𝑥</m:t>
                              </m:r>
                            </m:e>
                          </m:d>
                          <m:r>
                            <a:rPr lang="en-US" altLang="ja-JP" sz="1600" i="1">
                              <a:solidFill>
                                <a:prstClr val="black"/>
                              </a:solidFill>
                              <a:latin typeface="Cambria Math" panose="02040503050406030204" pitchFamily="18" charset="0"/>
                              <a:ea typeface="Cambria Math" panose="02040503050406030204" pitchFamily="18" charset="0"/>
                            </a:rPr>
                            <m:t>≥0</m:t>
                          </m:r>
                        </m:e>
                      </m:nary>
                    </m:oMath>
                  </m:oMathPara>
                </a14:m>
                <a:endParaRPr lang="ja-JP" altLang="en-US" sz="1600" dirty="0">
                  <a:solidFill>
                    <a:prstClr val="black"/>
                  </a:solidFill>
                  <a:latin typeface="맑은 고딕"/>
                  <a:ea typeface="ＭＳ Ｐゴシック" panose="020B0600070205080204" pitchFamily="50" charset="-128"/>
                </a:endParaRPr>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2745240" y="3476803"/>
                <a:ext cx="4567725" cy="596253"/>
              </a:xfrm>
              <a:prstGeom prst="rect">
                <a:avLst/>
              </a:prstGeom>
              <a:blipFill>
                <a:blip r:embed="rId4"/>
                <a:stretch>
                  <a:fillRect/>
                </a:stretch>
              </a:blipFill>
            </p:spPr>
            <p:txBody>
              <a:bodyPr/>
              <a:lstStyle/>
              <a:p>
                <a:r>
                  <a:rPr lang="ja-JP" altLang="en-US">
                    <a:noFill/>
                  </a:rPr>
                  <a:t> </a:t>
                </a:r>
              </a:p>
            </p:txBody>
          </p:sp>
        </mc:Fallback>
      </mc:AlternateContent>
      <p:sp>
        <p:nvSpPr>
          <p:cNvPr id="5" name="テキスト ボックス 4"/>
          <p:cNvSpPr txBox="1"/>
          <p:nvPr/>
        </p:nvSpPr>
        <p:spPr>
          <a:xfrm>
            <a:off x="8001824" y="3590690"/>
            <a:ext cx="1466107" cy="338554"/>
          </a:xfrm>
          <a:prstGeom prst="rect">
            <a:avLst/>
          </a:prstGeom>
          <a:noFill/>
        </p:spPr>
        <p:txBody>
          <a:bodyPr wrap="none" rtlCol="0">
            <a:spAutoFit/>
          </a:bodyPr>
          <a:lstStyle/>
          <a:p>
            <a:pPr>
              <a:defRPr/>
            </a:pPr>
            <a:r>
              <a:rPr lang="en-US" altLang="ja-JP" sz="1600" i="1" dirty="0">
                <a:solidFill>
                  <a:prstClr val="black"/>
                </a:solidFill>
                <a:latin typeface="맑은 고딕"/>
                <a:ea typeface="ＭＳ Ｐゴシック" panose="020B0600070205080204" pitchFamily="50" charset="-128"/>
              </a:rPr>
              <a:t>F</a:t>
            </a:r>
            <a:r>
              <a:rPr lang="en-US" altLang="ja-JP" sz="1600" dirty="0">
                <a:solidFill>
                  <a:prstClr val="black"/>
                </a:solidFill>
                <a:latin typeface="맑은 고딕"/>
                <a:ea typeface="ＭＳ Ｐゴシック" panose="020B0600070205080204" pitchFamily="50" charset="-128"/>
              </a:rPr>
              <a:t>: free energy</a:t>
            </a:r>
            <a:endParaRPr lang="ja-JP" altLang="en-US" sz="1600" dirty="0">
              <a:solidFill>
                <a:prstClr val="black"/>
              </a:solidFill>
              <a:latin typeface="맑은 고딕"/>
              <a:ea typeface="ＭＳ Ｐゴシック" panose="020B0600070205080204" pitchFamily="50" charset="-128"/>
            </a:endParaRPr>
          </a:p>
        </p:txBody>
      </p:sp>
      <p:grpSp>
        <p:nvGrpSpPr>
          <p:cNvPr id="14" name="グループ化 13">
            <a:extLst>
              <a:ext uri="{FF2B5EF4-FFF2-40B4-BE49-F238E27FC236}">
                <a16:creationId xmlns:a16="http://schemas.microsoft.com/office/drawing/2014/main" id="{52E43DD9-FF1A-4A96-B29C-AABBF6A438CA}"/>
              </a:ext>
            </a:extLst>
          </p:cNvPr>
          <p:cNvGrpSpPr/>
          <p:nvPr/>
        </p:nvGrpSpPr>
        <p:grpSpPr>
          <a:xfrm>
            <a:off x="6401824" y="3873533"/>
            <a:ext cx="760144" cy="490526"/>
            <a:chOff x="4877824" y="3873533"/>
            <a:chExt cx="760144" cy="490526"/>
          </a:xfrm>
        </p:grpSpPr>
        <p:cxnSp>
          <p:nvCxnSpPr>
            <p:cNvPr id="7" name="直線矢印コネクタ 6"/>
            <p:cNvCxnSpPr/>
            <p:nvPr/>
          </p:nvCxnSpPr>
          <p:spPr>
            <a:xfrm flipH="1" flipV="1">
              <a:off x="5109676" y="3873533"/>
              <a:ext cx="840" cy="249810"/>
            </a:xfrm>
            <a:prstGeom prst="straightConnector1">
              <a:avLst/>
            </a:prstGeom>
            <a:ln w="381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4877824" y="4025505"/>
              <a:ext cx="760144" cy="338554"/>
            </a:xfrm>
            <a:prstGeom prst="rect">
              <a:avLst/>
            </a:prstGeom>
            <a:noFill/>
          </p:spPr>
          <p:txBody>
            <a:bodyPr wrap="none" rtlCol="0">
              <a:spAutoFit/>
            </a:bodyPr>
            <a:lstStyle/>
            <a:p>
              <a:pPr>
                <a:defRPr/>
              </a:pPr>
              <a:r>
                <a:rPr lang="en-US" altLang="ja-JP" sz="1600" dirty="0">
                  <a:solidFill>
                    <a:srgbClr val="FF0000"/>
                  </a:solidFill>
                  <a:latin typeface="맑은 고딕"/>
                  <a:ea typeface="ＭＳ Ｐゴシック" panose="020B0600070205080204" pitchFamily="50" charset="-128"/>
                </a:rPr>
                <a:t>Const.</a:t>
              </a:r>
              <a:endParaRPr lang="ja-JP" altLang="en-US" sz="1600" dirty="0">
                <a:solidFill>
                  <a:srgbClr val="FF0000"/>
                </a:solidFill>
                <a:latin typeface="맑은 고딕"/>
                <a:ea typeface="ＭＳ Ｐゴシック" panose="020B0600070205080204" pitchFamily="50" charset="-128"/>
              </a:endParaRPr>
            </a:p>
          </p:txBody>
        </p:sp>
      </p:grpSp>
      <p:grpSp>
        <p:nvGrpSpPr>
          <p:cNvPr id="11" name="グループ化 10">
            <a:extLst>
              <a:ext uri="{FF2B5EF4-FFF2-40B4-BE49-F238E27FC236}">
                <a16:creationId xmlns:a16="http://schemas.microsoft.com/office/drawing/2014/main" id="{4E652204-7F03-446D-8E4A-4487C3959C68}"/>
              </a:ext>
            </a:extLst>
          </p:cNvPr>
          <p:cNvGrpSpPr/>
          <p:nvPr/>
        </p:nvGrpSpPr>
        <p:grpSpPr>
          <a:xfrm>
            <a:off x="5462321" y="3873664"/>
            <a:ext cx="1031051" cy="519541"/>
            <a:chOff x="3706963" y="3873663"/>
            <a:chExt cx="1031051" cy="519541"/>
          </a:xfrm>
        </p:grpSpPr>
        <p:cxnSp>
          <p:nvCxnSpPr>
            <p:cNvPr id="9" name="直線矢印コネクタ 8"/>
            <p:cNvCxnSpPr/>
            <p:nvPr/>
          </p:nvCxnSpPr>
          <p:spPr>
            <a:xfrm flipV="1">
              <a:off x="4067944" y="3873663"/>
              <a:ext cx="0" cy="249680"/>
            </a:xfrm>
            <a:prstGeom prst="straightConnector1">
              <a:avLst/>
            </a:prstGeom>
            <a:ln w="381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3706963" y="4054650"/>
              <a:ext cx="1031051" cy="338554"/>
            </a:xfrm>
            <a:prstGeom prst="rect">
              <a:avLst/>
            </a:prstGeom>
            <a:noFill/>
          </p:spPr>
          <p:txBody>
            <a:bodyPr wrap="none" rtlCol="0">
              <a:spAutoFit/>
            </a:bodyPr>
            <a:lstStyle/>
            <a:p>
              <a:pPr>
                <a:defRPr/>
              </a:pPr>
              <a:r>
                <a:rPr lang="en-US" altLang="ja-JP" sz="1600" dirty="0">
                  <a:solidFill>
                    <a:srgbClr val="FF0000"/>
                  </a:solidFill>
                  <a:latin typeface="맑은 고딕"/>
                  <a:ea typeface="ＭＳ Ｐゴシック" panose="020B0600070205080204" pitchFamily="50" charset="-128"/>
                </a:rPr>
                <a:t>Minimize</a:t>
              </a:r>
              <a:endParaRPr lang="ja-JP" altLang="en-US" sz="1600" dirty="0">
                <a:solidFill>
                  <a:srgbClr val="FF0000"/>
                </a:solidFill>
                <a:latin typeface="맑은 고딕"/>
                <a:ea typeface="ＭＳ Ｐゴシック" panose="020B0600070205080204" pitchFamily="50" charset="-128"/>
              </a:endParaRPr>
            </a:p>
          </p:txBody>
        </p:sp>
      </p:grpSp>
      <p:grpSp>
        <p:nvGrpSpPr>
          <p:cNvPr id="17" name="グループ化 16">
            <a:extLst>
              <a:ext uri="{FF2B5EF4-FFF2-40B4-BE49-F238E27FC236}">
                <a16:creationId xmlns:a16="http://schemas.microsoft.com/office/drawing/2014/main" id="{1458D579-52D5-49AD-8250-9077C03B422F}"/>
              </a:ext>
            </a:extLst>
          </p:cNvPr>
          <p:cNvGrpSpPr/>
          <p:nvPr/>
        </p:nvGrpSpPr>
        <p:grpSpPr>
          <a:xfrm>
            <a:off x="3010945" y="4056410"/>
            <a:ext cx="1464874" cy="345159"/>
            <a:chOff x="1486945" y="4056409"/>
            <a:chExt cx="1464874" cy="345159"/>
          </a:xfrm>
        </p:grpSpPr>
        <p:cxnSp>
          <p:nvCxnSpPr>
            <p:cNvPr id="12" name="直線コネクタ 11"/>
            <p:cNvCxnSpPr>
              <a:cxnSpLocks/>
            </p:cNvCxnSpPr>
            <p:nvPr/>
          </p:nvCxnSpPr>
          <p:spPr>
            <a:xfrm>
              <a:off x="1486945" y="4056409"/>
              <a:ext cx="1464874" cy="8303"/>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1854142" y="4063014"/>
              <a:ext cx="1031051" cy="338554"/>
            </a:xfrm>
            <a:prstGeom prst="rect">
              <a:avLst/>
            </a:prstGeom>
            <a:noFill/>
          </p:spPr>
          <p:txBody>
            <a:bodyPr wrap="none" rtlCol="0">
              <a:spAutoFit/>
            </a:bodyPr>
            <a:lstStyle/>
            <a:p>
              <a:pPr>
                <a:defRPr/>
              </a:pPr>
              <a:r>
                <a:rPr lang="en-US" altLang="ja-JP" sz="1600" dirty="0">
                  <a:solidFill>
                    <a:srgbClr val="FF0000"/>
                  </a:solidFill>
                  <a:latin typeface="맑은 고딕"/>
                  <a:ea typeface="ＭＳ Ｐゴシック" panose="020B0600070205080204" pitchFamily="50" charset="-128"/>
                </a:rPr>
                <a:t>Minimize</a:t>
              </a:r>
              <a:endParaRPr lang="ja-JP" altLang="en-US" sz="1600" dirty="0">
                <a:solidFill>
                  <a:srgbClr val="FF0000"/>
                </a:solidFill>
                <a:latin typeface="맑은 고딕"/>
                <a:ea typeface="ＭＳ Ｐゴシック" panose="020B0600070205080204" pitchFamily="50" charset="-128"/>
              </a:endParaRPr>
            </a:p>
          </p:txBody>
        </p:sp>
      </p:grpSp>
      <mc:AlternateContent xmlns:mc="http://schemas.openxmlformats.org/markup-compatibility/2006" xmlns:a14="http://schemas.microsoft.com/office/drawing/2010/main">
        <mc:Choice Requires="a14">
          <p:sp>
            <p:nvSpPr>
              <p:cNvPr id="15" name="テキスト ボックス 14"/>
              <p:cNvSpPr txBox="1"/>
              <p:nvPr/>
            </p:nvSpPr>
            <p:spPr>
              <a:xfrm>
                <a:off x="2207569" y="4576441"/>
                <a:ext cx="6321666" cy="600614"/>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r>
                        <a:rPr lang="en-US" altLang="ja-JP" sz="1600" i="1" smtClean="0">
                          <a:solidFill>
                            <a:prstClr val="black"/>
                          </a:solidFill>
                          <a:latin typeface="Cambria Math" panose="02040503050406030204" pitchFamily="18" charset="0"/>
                        </a:rPr>
                        <m:t> </m:t>
                      </m:r>
                      <m:r>
                        <a:rPr lang="en-US" altLang="ja-JP" sz="1600" i="1" smtClean="0">
                          <a:solidFill>
                            <a:prstClr val="black"/>
                          </a:solidFill>
                          <a:latin typeface="Cambria Math" panose="02040503050406030204" pitchFamily="18" charset="0"/>
                        </a:rPr>
                        <m:t>𝑀𝑖𝑛</m:t>
                      </m:r>
                      <m:r>
                        <a:rPr lang="en-US" altLang="ja-JP" sz="1600" i="1" smtClean="0">
                          <a:solidFill>
                            <a:prstClr val="black"/>
                          </a:solidFill>
                          <a:latin typeface="Cambria Math" panose="02040503050406030204" pitchFamily="18" charset="0"/>
                        </a:rPr>
                        <m:t> </m:t>
                      </m:r>
                      <m:r>
                        <a:rPr lang="en-US" altLang="ja-JP" sz="1600" i="1" smtClean="0">
                          <a:solidFill>
                            <a:prstClr val="black"/>
                          </a:solidFill>
                          <a:latin typeface="Cambria Math" panose="02040503050406030204" pitchFamily="18" charset="0"/>
                        </a:rPr>
                        <m:t>𝐹</m:t>
                      </m:r>
                      <m:d>
                        <m:dPr>
                          <m:ctrlPr>
                            <a:rPr lang="en-US" altLang="ja-JP" sz="1600" i="1">
                              <a:solidFill>
                                <a:prstClr val="black"/>
                              </a:solidFill>
                              <a:latin typeface="Cambria Math" panose="02040503050406030204" pitchFamily="18" charset="0"/>
                            </a:rPr>
                          </m:ctrlPr>
                        </m:dPr>
                        <m:e>
                          <m:r>
                            <a:rPr lang="en-US" altLang="ja-JP" sz="1600" i="1">
                              <a:solidFill>
                                <a:prstClr val="black"/>
                              </a:solidFill>
                              <a:latin typeface="Cambria Math" panose="02040503050406030204" pitchFamily="18" charset="0"/>
                            </a:rPr>
                            <m:t>𝑞</m:t>
                          </m:r>
                        </m:e>
                      </m:d>
                      <m:r>
                        <a:rPr lang="en-US" altLang="ja-JP" sz="1600" i="1">
                          <a:solidFill>
                            <a:prstClr val="black"/>
                          </a:solidFill>
                          <a:latin typeface="Cambria Math" panose="02040503050406030204" pitchFamily="18" charset="0"/>
                        </a:rPr>
                        <m:t>=</m:t>
                      </m:r>
                      <m:nary>
                        <m:naryPr>
                          <m:chr m:val="∑"/>
                          <m:subHide m:val="on"/>
                          <m:supHide m:val="on"/>
                          <m:ctrlPr>
                            <a:rPr lang="en-US" altLang="ja-JP" sz="1600" i="1">
                              <a:solidFill>
                                <a:prstClr val="black"/>
                              </a:solidFill>
                              <a:latin typeface="Cambria Math" panose="02040503050406030204" pitchFamily="18" charset="0"/>
                            </a:rPr>
                          </m:ctrlPr>
                        </m:naryPr>
                        <m:sub/>
                        <m:sup/>
                        <m:e>
                          <m:r>
                            <a:rPr lang="en-US" altLang="ja-JP" sz="1600" i="1">
                              <a:solidFill>
                                <a:prstClr val="black"/>
                              </a:solidFill>
                              <a:latin typeface="Cambria Math" panose="02040503050406030204" pitchFamily="18" charset="0"/>
                            </a:rPr>
                            <m:t>𝑞</m:t>
                          </m:r>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𝑧</m:t>
                          </m:r>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𝑙𝑜𝑔</m:t>
                          </m:r>
                          <m:f>
                            <m:fPr>
                              <m:ctrlPr>
                                <a:rPr lang="en-US" altLang="ja-JP" sz="1600" i="1">
                                  <a:solidFill>
                                    <a:prstClr val="black"/>
                                  </a:solidFill>
                                  <a:latin typeface="Cambria Math" panose="02040503050406030204" pitchFamily="18" charset="0"/>
                                </a:rPr>
                              </m:ctrlPr>
                            </m:fPr>
                            <m:num>
                              <m:r>
                                <a:rPr lang="en-US" altLang="ja-JP" sz="1600" i="1">
                                  <a:solidFill>
                                    <a:prstClr val="black"/>
                                  </a:solidFill>
                                  <a:latin typeface="Cambria Math" panose="02040503050406030204" pitchFamily="18" charset="0"/>
                                </a:rPr>
                                <m:t>𝑞</m:t>
                              </m:r>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𝑧</m:t>
                              </m:r>
                              <m:r>
                                <a:rPr lang="en-US" altLang="ja-JP" sz="1600" i="1">
                                  <a:solidFill>
                                    <a:prstClr val="black"/>
                                  </a:solidFill>
                                  <a:latin typeface="Cambria Math" panose="02040503050406030204" pitchFamily="18" charset="0"/>
                                </a:rPr>
                                <m:t>)</m:t>
                              </m:r>
                            </m:num>
                            <m:den>
                              <m:r>
                                <a:rPr lang="en-US" altLang="ja-JP" sz="1600" i="1">
                                  <a:solidFill>
                                    <a:prstClr val="black"/>
                                  </a:solidFill>
                                  <a:latin typeface="Cambria Math" panose="02040503050406030204" pitchFamily="18" charset="0"/>
                                </a:rPr>
                                <m:t>𝑝</m:t>
                              </m:r>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𝑥</m:t>
                              </m:r>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𝑧</m:t>
                              </m:r>
                              <m:r>
                                <a:rPr lang="en-US" altLang="ja-JP" sz="1600" i="1">
                                  <a:solidFill>
                                    <a:prstClr val="black"/>
                                  </a:solidFill>
                                  <a:latin typeface="Cambria Math" panose="02040503050406030204" pitchFamily="18" charset="0"/>
                                </a:rPr>
                                <m:t>)</m:t>
                              </m:r>
                            </m:den>
                          </m:f>
                          <m:r>
                            <a:rPr lang="en-US" altLang="ja-JP" sz="1600" i="1">
                              <a:solidFill>
                                <a:prstClr val="black"/>
                              </a:solidFill>
                              <a:latin typeface="Cambria Math" panose="02040503050406030204" pitchFamily="18" charset="0"/>
                            </a:rPr>
                            <m:t>=</m:t>
                          </m:r>
                          <m:nary>
                            <m:naryPr>
                              <m:chr m:val="∑"/>
                              <m:subHide m:val="on"/>
                              <m:supHide m:val="on"/>
                              <m:ctrlPr>
                                <a:rPr lang="en-US" altLang="ja-JP" sz="1600" i="1">
                                  <a:solidFill>
                                    <a:prstClr val="black"/>
                                  </a:solidFill>
                                  <a:latin typeface="Cambria Math" panose="02040503050406030204" pitchFamily="18" charset="0"/>
                                </a:rPr>
                              </m:ctrlPr>
                            </m:naryPr>
                            <m:sub/>
                            <m:sup/>
                            <m:e>
                              <m:r>
                                <a:rPr lang="en-US" altLang="ja-JP" sz="1600" i="1">
                                  <a:solidFill>
                                    <a:prstClr val="black"/>
                                  </a:solidFill>
                                  <a:latin typeface="Cambria Math" panose="02040503050406030204" pitchFamily="18" charset="0"/>
                                </a:rPr>
                                <m:t>𝑞</m:t>
                              </m:r>
                              <m:d>
                                <m:dPr>
                                  <m:ctrlPr>
                                    <a:rPr lang="en-US" altLang="ja-JP" sz="1600" i="1">
                                      <a:solidFill>
                                        <a:prstClr val="black"/>
                                      </a:solidFill>
                                      <a:latin typeface="Cambria Math" panose="02040503050406030204" pitchFamily="18" charset="0"/>
                                    </a:rPr>
                                  </m:ctrlPr>
                                </m:dPr>
                                <m:e>
                                  <m:r>
                                    <a:rPr lang="en-US" altLang="ja-JP" sz="1600" i="1">
                                      <a:solidFill>
                                        <a:prstClr val="black"/>
                                      </a:solidFill>
                                      <a:latin typeface="Cambria Math" panose="02040503050406030204" pitchFamily="18" charset="0"/>
                                    </a:rPr>
                                    <m:t>𝑧</m:t>
                                  </m:r>
                                </m:e>
                              </m:d>
                              <m:r>
                                <a:rPr lang="en-US" altLang="ja-JP" sz="1600" i="1">
                                  <a:solidFill>
                                    <a:prstClr val="black"/>
                                  </a:solidFill>
                                  <a:latin typeface="Cambria Math" panose="02040503050406030204" pitchFamily="18" charset="0"/>
                                </a:rPr>
                                <m:t>𝑙</m:t>
                              </m:r>
                              <m:r>
                                <a:rPr lang="en-US" altLang="ja-JP" sz="1600" b="0" i="1" smtClean="0">
                                  <a:solidFill>
                                    <a:prstClr val="black"/>
                                  </a:solidFill>
                                  <a:latin typeface="Cambria Math" panose="02040503050406030204" pitchFamily="18" charset="0"/>
                                </a:rPr>
                                <m:t>𝑜𝑔</m:t>
                              </m:r>
                              <m:f>
                                <m:fPr>
                                  <m:ctrlPr>
                                    <a:rPr lang="en-US" altLang="ja-JP" sz="1600" i="1">
                                      <a:solidFill>
                                        <a:prstClr val="black"/>
                                      </a:solidFill>
                                      <a:latin typeface="Cambria Math" panose="02040503050406030204" pitchFamily="18" charset="0"/>
                                    </a:rPr>
                                  </m:ctrlPr>
                                </m:fPr>
                                <m:num>
                                  <m:r>
                                    <a:rPr lang="en-US" altLang="ja-JP" sz="1600" i="1">
                                      <a:solidFill>
                                        <a:prstClr val="black"/>
                                      </a:solidFill>
                                      <a:latin typeface="Cambria Math" panose="02040503050406030204" pitchFamily="18" charset="0"/>
                                    </a:rPr>
                                    <m:t>𝑞</m:t>
                                  </m:r>
                                  <m:d>
                                    <m:dPr>
                                      <m:ctrlPr>
                                        <a:rPr lang="en-US" altLang="ja-JP" sz="1600" i="1">
                                          <a:solidFill>
                                            <a:prstClr val="black"/>
                                          </a:solidFill>
                                          <a:latin typeface="Cambria Math" panose="02040503050406030204" pitchFamily="18" charset="0"/>
                                        </a:rPr>
                                      </m:ctrlPr>
                                    </m:dPr>
                                    <m:e>
                                      <m:r>
                                        <a:rPr lang="en-US" altLang="ja-JP" sz="1600" i="1">
                                          <a:solidFill>
                                            <a:prstClr val="black"/>
                                          </a:solidFill>
                                          <a:latin typeface="Cambria Math" panose="02040503050406030204" pitchFamily="18" charset="0"/>
                                        </a:rPr>
                                        <m:t>𝑧</m:t>
                                      </m:r>
                                    </m:e>
                                  </m:d>
                                </m:num>
                                <m:den>
                                  <m:r>
                                    <a:rPr lang="en-US" altLang="ja-JP" sz="1600" i="1">
                                      <a:solidFill>
                                        <a:prstClr val="black"/>
                                      </a:solidFill>
                                      <a:latin typeface="Cambria Math" panose="02040503050406030204" pitchFamily="18" charset="0"/>
                                    </a:rPr>
                                    <m:t>𝑝</m:t>
                                  </m:r>
                                  <m:d>
                                    <m:dPr>
                                      <m:ctrlPr>
                                        <a:rPr lang="en-US" altLang="ja-JP" sz="1600" i="1">
                                          <a:solidFill>
                                            <a:prstClr val="black"/>
                                          </a:solidFill>
                                          <a:latin typeface="Cambria Math" panose="02040503050406030204" pitchFamily="18" charset="0"/>
                                        </a:rPr>
                                      </m:ctrlPr>
                                    </m:dPr>
                                    <m:e>
                                      <m:r>
                                        <a:rPr lang="en-US" altLang="ja-JP" sz="1600" i="1">
                                          <a:solidFill>
                                            <a:prstClr val="black"/>
                                          </a:solidFill>
                                          <a:latin typeface="Cambria Math" panose="02040503050406030204" pitchFamily="18" charset="0"/>
                                        </a:rPr>
                                        <m:t>𝑧</m:t>
                                      </m:r>
                                    </m:e>
                                  </m:d>
                                </m:den>
                              </m:f>
                              <m:r>
                                <a:rPr lang="en-US" altLang="ja-JP" sz="1600" i="1">
                                  <a:solidFill>
                                    <a:prstClr val="black"/>
                                  </a:solidFill>
                                  <a:latin typeface="Cambria Math" panose="02040503050406030204" pitchFamily="18" charset="0"/>
                                </a:rPr>
                                <m:t>−</m:t>
                              </m:r>
                              <m:nary>
                                <m:naryPr>
                                  <m:chr m:val="∑"/>
                                  <m:subHide m:val="on"/>
                                  <m:supHide m:val="on"/>
                                  <m:ctrlPr>
                                    <a:rPr lang="en-US" altLang="ja-JP" sz="1600" i="1">
                                      <a:solidFill>
                                        <a:prstClr val="black"/>
                                      </a:solidFill>
                                      <a:latin typeface="Cambria Math" panose="02040503050406030204" pitchFamily="18" charset="0"/>
                                    </a:rPr>
                                  </m:ctrlPr>
                                </m:naryPr>
                                <m:sub/>
                                <m:sup/>
                                <m:e>
                                  <m:r>
                                    <a:rPr lang="en-US" altLang="ja-JP" sz="1600" i="1">
                                      <a:solidFill>
                                        <a:prstClr val="black"/>
                                      </a:solidFill>
                                      <a:latin typeface="Cambria Math" panose="02040503050406030204" pitchFamily="18" charset="0"/>
                                    </a:rPr>
                                    <m:t>𝑞</m:t>
                                  </m:r>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𝑧</m:t>
                                  </m:r>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𝑙𝑜𝑔𝑝</m:t>
                                  </m:r>
                                  <m:d>
                                    <m:dPr>
                                      <m:ctrlPr>
                                        <a:rPr lang="en-US" altLang="ja-JP" sz="1600" i="1">
                                          <a:solidFill>
                                            <a:prstClr val="black"/>
                                          </a:solidFill>
                                          <a:latin typeface="Cambria Math" panose="02040503050406030204" pitchFamily="18" charset="0"/>
                                        </a:rPr>
                                      </m:ctrlPr>
                                    </m:dPr>
                                    <m:e>
                                      <m:r>
                                        <a:rPr lang="en-US" altLang="ja-JP" sz="1600" i="1">
                                          <a:solidFill>
                                            <a:prstClr val="black"/>
                                          </a:solidFill>
                                          <a:latin typeface="Cambria Math" panose="02040503050406030204" pitchFamily="18" charset="0"/>
                                        </a:rPr>
                                        <m:t>𝑥</m:t>
                                      </m:r>
                                    </m:e>
                                    <m:e>
                                      <m:r>
                                        <a:rPr lang="en-US" altLang="ja-JP" sz="1600" i="1">
                                          <a:solidFill>
                                            <a:prstClr val="black"/>
                                          </a:solidFill>
                                          <a:latin typeface="Cambria Math" panose="02040503050406030204" pitchFamily="18" charset="0"/>
                                        </a:rPr>
                                        <m:t>𝑧</m:t>
                                      </m:r>
                                    </m:e>
                                  </m:d>
                                </m:e>
                              </m:nary>
                            </m:e>
                          </m:nary>
                        </m:e>
                      </m:nary>
                    </m:oMath>
                  </m:oMathPara>
                </a14:m>
                <a:endParaRPr lang="ja-JP" altLang="en-US" sz="1600" dirty="0">
                  <a:solidFill>
                    <a:prstClr val="black"/>
                  </a:solidFill>
                  <a:latin typeface="맑은 고딕"/>
                  <a:ea typeface="ＭＳ Ｐゴシック" panose="020B0600070205080204" pitchFamily="50" charset="-128"/>
                </a:endParaRPr>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2207569" y="4576441"/>
                <a:ext cx="6321666" cy="600614"/>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正方形/長方形 15"/>
              <p:cNvSpPr/>
              <p:nvPr/>
            </p:nvSpPr>
            <p:spPr>
              <a:xfrm>
                <a:off x="4817559" y="5240085"/>
                <a:ext cx="3494739" cy="379912"/>
              </a:xfrm>
              <a:prstGeom prst="rect">
                <a:avLst/>
              </a:prstGeom>
            </p:spPr>
            <p:txBody>
              <a:bodyPr wrap="none">
                <a:spAutoFit/>
              </a:bodyPr>
              <a:lstStyle/>
              <a:p>
                <a:pPr>
                  <a:defRPr/>
                </a:pPr>
                <a14:m>
                  <m:oMathPara xmlns:m="http://schemas.openxmlformats.org/officeDocument/2006/math">
                    <m:oMathParaPr>
                      <m:jc m:val="centerGroup"/>
                    </m:oMathParaPr>
                    <m:oMath xmlns:m="http://schemas.openxmlformats.org/officeDocument/2006/math">
                      <m:r>
                        <a:rPr lang="en-US" altLang="ja-JP" sz="1600" i="1" smtClean="0">
                          <a:solidFill>
                            <a:prstClr val="black"/>
                          </a:solidFill>
                          <a:latin typeface="Cambria Math" panose="02040503050406030204" pitchFamily="18" charset="0"/>
                        </a:rPr>
                        <m:t>=</m:t>
                      </m:r>
                      <m:r>
                        <a:rPr lang="en-US" altLang="ja-JP" sz="1600" i="1" smtClean="0">
                          <a:solidFill>
                            <a:prstClr val="black"/>
                          </a:solidFill>
                          <a:latin typeface="Cambria Math" panose="02040503050406030204" pitchFamily="18" charset="0"/>
                        </a:rPr>
                        <m:t>𝐾𝐿</m:t>
                      </m:r>
                      <m:r>
                        <a:rPr lang="en-US" altLang="ja-JP" sz="1600" i="1" smtClean="0">
                          <a:solidFill>
                            <a:prstClr val="black"/>
                          </a:solidFill>
                          <a:latin typeface="Cambria Math" panose="02040503050406030204" pitchFamily="18" charset="0"/>
                        </a:rPr>
                        <m:t>(</m:t>
                      </m:r>
                      <m:r>
                        <a:rPr lang="en-US" altLang="ja-JP" sz="1600" i="1" smtClean="0">
                          <a:solidFill>
                            <a:prstClr val="black"/>
                          </a:solidFill>
                          <a:latin typeface="Cambria Math" panose="02040503050406030204" pitchFamily="18" charset="0"/>
                        </a:rPr>
                        <m:t>𝑞</m:t>
                      </m:r>
                      <m:r>
                        <a:rPr lang="en-US" altLang="ja-JP" sz="1600" i="1" smtClean="0">
                          <a:solidFill>
                            <a:prstClr val="black"/>
                          </a:solidFill>
                          <a:latin typeface="Cambria Math" panose="02040503050406030204" pitchFamily="18" charset="0"/>
                        </a:rPr>
                        <m:t>(</m:t>
                      </m:r>
                      <m:r>
                        <a:rPr lang="en-US" altLang="ja-JP" sz="1600" i="1" smtClean="0">
                          <a:solidFill>
                            <a:prstClr val="black"/>
                          </a:solidFill>
                          <a:latin typeface="Cambria Math" panose="02040503050406030204" pitchFamily="18" charset="0"/>
                        </a:rPr>
                        <m:t>𝑧</m:t>
                      </m:r>
                      <m:r>
                        <a:rPr lang="en-US" altLang="ja-JP" sz="1600" i="1" smtClean="0">
                          <a:solidFill>
                            <a:prstClr val="black"/>
                          </a:solidFill>
                          <a:latin typeface="Cambria Math" panose="02040503050406030204" pitchFamily="18" charset="0"/>
                        </a:rPr>
                        <m:t>)|</m:t>
                      </m:r>
                      <m:d>
                        <m:dPr>
                          <m:begChr m:val="|"/>
                          <m:ctrlPr>
                            <a:rPr lang="en-US" altLang="ja-JP" sz="1600" i="1">
                              <a:solidFill>
                                <a:prstClr val="black"/>
                              </a:solidFill>
                              <a:latin typeface="Cambria Math" panose="02040503050406030204" pitchFamily="18" charset="0"/>
                            </a:rPr>
                          </m:ctrlPr>
                        </m:dPr>
                        <m:e>
                          <m:r>
                            <a:rPr lang="en-US" altLang="ja-JP" sz="1600" i="1">
                              <a:solidFill>
                                <a:prstClr val="black"/>
                              </a:solidFill>
                              <a:latin typeface="Cambria Math" panose="02040503050406030204" pitchFamily="18" charset="0"/>
                            </a:rPr>
                            <m:t>𝑝</m:t>
                          </m:r>
                          <m:d>
                            <m:dPr>
                              <m:ctrlPr>
                                <a:rPr lang="en-US" altLang="ja-JP" sz="1600" i="1">
                                  <a:solidFill>
                                    <a:prstClr val="black"/>
                                  </a:solidFill>
                                  <a:latin typeface="Cambria Math" panose="02040503050406030204" pitchFamily="18" charset="0"/>
                                </a:rPr>
                              </m:ctrlPr>
                            </m:dPr>
                            <m:e>
                              <m:r>
                                <a:rPr lang="en-US" altLang="ja-JP" sz="1600" i="1">
                                  <a:solidFill>
                                    <a:prstClr val="black"/>
                                  </a:solidFill>
                                  <a:latin typeface="Cambria Math" panose="02040503050406030204" pitchFamily="18" charset="0"/>
                                </a:rPr>
                                <m:t>𝑧</m:t>
                              </m:r>
                            </m:e>
                          </m:d>
                        </m:e>
                      </m:d>
                      <m:r>
                        <a:rPr lang="en-US" altLang="ja-JP" sz="1600" i="1">
                          <a:solidFill>
                            <a:prstClr val="black"/>
                          </a:solidFill>
                          <a:latin typeface="Cambria Math" panose="02040503050406030204" pitchFamily="18" charset="0"/>
                        </a:rPr>
                        <m:t>−</m:t>
                      </m:r>
                      <m:sSub>
                        <m:sSubPr>
                          <m:ctrlPr>
                            <a:rPr lang="en-US" altLang="ja-JP" sz="1600" i="1">
                              <a:solidFill>
                                <a:prstClr val="black"/>
                              </a:solidFill>
                              <a:latin typeface="Cambria Math" panose="02040503050406030204" pitchFamily="18" charset="0"/>
                            </a:rPr>
                          </m:ctrlPr>
                        </m:sSubPr>
                        <m:e>
                          <m:r>
                            <a:rPr lang="en-US" altLang="ja-JP" sz="1600" i="1">
                              <a:solidFill>
                                <a:prstClr val="black"/>
                              </a:solidFill>
                              <a:latin typeface="Cambria Math" panose="02040503050406030204" pitchFamily="18" charset="0"/>
                            </a:rPr>
                            <m:t>𝐸</m:t>
                          </m:r>
                        </m:e>
                        <m:sub>
                          <m:r>
                            <a:rPr lang="en-US" altLang="ja-JP" sz="1600" i="1">
                              <a:solidFill>
                                <a:prstClr val="black"/>
                              </a:solidFill>
                              <a:latin typeface="Cambria Math" panose="02040503050406030204" pitchFamily="18" charset="0"/>
                            </a:rPr>
                            <m:t>𝑞</m:t>
                          </m:r>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𝑧</m:t>
                          </m:r>
                          <m:r>
                            <a:rPr lang="en-US" altLang="ja-JP" sz="1600" i="1">
                              <a:solidFill>
                                <a:prstClr val="black"/>
                              </a:solidFill>
                              <a:latin typeface="Cambria Math" panose="02040503050406030204" pitchFamily="18" charset="0"/>
                            </a:rPr>
                            <m:t>)</m:t>
                          </m:r>
                        </m:sub>
                      </m:sSub>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𝑙𝑜𝑔𝑝</m:t>
                      </m:r>
                      <m:d>
                        <m:dPr>
                          <m:ctrlPr>
                            <a:rPr lang="en-US" altLang="ja-JP" sz="1600" i="1">
                              <a:solidFill>
                                <a:prstClr val="black"/>
                              </a:solidFill>
                              <a:latin typeface="Cambria Math" panose="02040503050406030204" pitchFamily="18" charset="0"/>
                            </a:rPr>
                          </m:ctrlPr>
                        </m:dPr>
                        <m:e>
                          <m:r>
                            <a:rPr lang="en-US" altLang="ja-JP" sz="1600" i="1">
                              <a:solidFill>
                                <a:prstClr val="black"/>
                              </a:solidFill>
                              <a:latin typeface="Cambria Math" panose="02040503050406030204" pitchFamily="18" charset="0"/>
                            </a:rPr>
                            <m:t>𝑥</m:t>
                          </m:r>
                        </m:e>
                        <m:e>
                          <m:r>
                            <a:rPr lang="en-US" altLang="ja-JP" sz="1600" i="1">
                              <a:solidFill>
                                <a:prstClr val="black"/>
                              </a:solidFill>
                              <a:latin typeface="Cambria Math" panose="02040503050406030204" pitchFamily="18" charset="0"/>
                            </a:rPr>
                            <m:t>𝑧</m:t>
                          </m:r>
                        </m:e>
                      </m:d>
                      <m:r>
                        <a:rPr lang="en-US" altLang="ja-JP" sz="1600" i="1">
                          <a:solidFill>
                            <a:prstClr val="black"/>
                          </a:solidFill>
                          <a:latin typeface="Cambria Math" panose="02040503050406030204" pitchFamily="18" charset="0"/>
                        </a:rPr>
                        <m:t>]</m:t>
                      </m:r>
                    </m:oMath>
                  </m:oMathPara>
                </a14:m>
                <a:endParaRPr lang="ja-JP" altLang="en-US" sz="1600" dirty="0">
                  <a:solidFill>
                    <a:prstClr val="black"/>
                  </a:solidFill>
                  <a:latin typeface="맑은 고딕"/>
                  <a:ea typeface="ＭＳ Ｐゴシック" panose="020B0600070205080204" pitchFamily="50" charset="-128"/>
                </a:endParaRPr>
              </a:p>
            </p:txBody>
          </p:sp>
        </mc:Choice>
        <mc:Fallback xmlns="">
          <p:sp>
            <p:nvSpPr>
              <p:cNvPr id="16" name="正方形/長方形 15"/>
              <p:cNvSpPr>
                <a:spLocks noRot="1" noChangeAspect="1" noMove="1" noResize="1" noEditPoints="1" noAdjustHandles="1" noChangeArrowheads="1" noChangeShapeType="1" noTextEdit="1"/>
              </p:cNvSpPr>
              <p:nvPr/>
            </p:nvSpPr>
            <p:spPr>
              <a:xfrm>
                <a:off x="4817559" y="5240085"/>
                <a:ext cx="3494739" cy="379912"/>
              </a:xfrm>
              <a:prstGeom prst="rect">
                <a:avLst/>
              </a:prstGeom>
              <a:blipFill>
                <a:blip r:embed="rId6"/>
                <a:stretch>
                  <a:fillRect b="-6452"/>
                </a:stretch>
              </a:blipFill>
            </p:spPr>
            <p:txBody>
              <a:bodyPr/>
              <a:lstStyle/>
              <a:p>
                <a:r>
                  <a:rPr lang="ja-JP" altLang="en-US">
                    <a:noFill/>
                  </a:rPr>
                  <a:t> </a:t>
                </a:r>
              </a:p>
            </p:txBody>
          </p:sp>
        </mc:Fallback>
      </mc:AlternateContent>
      <p:grpSp>
        <p:nvGrpSpPr>
          <p:cNvPr id="18" name="グループ化 17">
            <a:extLst>
              <a:ext uri="{FF2B5EF4-FFF2-40B4-BE49-F238E27FC236}">
                <a16:creationId xmlns:a16="http://schemas.microsoft.com/office/drawing/2014/main" id="{FF21E2F4-D8E9-415B-AC99-954A53C4A70E}"/>
              </a:ext>
            </a:extLst>
          </p:cNvPr>
          <p:cNvGrpSpPr/>
          <p:nvPr/>
        </p:nvGrpSpPr>
        <p:grpSpPr>
          <a:xfrm>
            <a:off x="4503305" y="5560973"/>
            <a:ext cx="2946640" cy="472610"/>
            <a:chOff x="2979304" y="5560972"/>
            <a:chExt cx="2946640" cy="472610"/>
          </a:xfrm>
        </p:grpSpPr>
        <p:sp>
          <p:nvSpPr>
            <p:cNvPr id="19" name="テキスト ボックス 18"/>
            <p:cNvSpPr txBox="1"/>
            <p:nvPr/>
          </p:nvSpPr>
          <p:spPr>
            <a:xfrm>
              <a:off x="2979304" y="5756583"/>
              <a:ext cx="2946640" cy="276999"/>
            </a:xfrm>
            <a:prstGeom prst="rect">
              <a:avLst/>
            </a:prstGeom>
            <a:noFill/>
          </p:spPr>
          <p:txBody>
            <a:bodyPr wrap="none" rtlCol="0">
              <a:spAutoFit/>
            </a:bodyPr>
            <a:lstStyle/>
            <a:p>
              <a:pPr>
                <a:defRPr/>
              </a:pPr>
              <a:r>
                <a:rPr lang="en-US" altLang="ja-JP" sz="1200"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KLD between approx. posterior and prior</a:t>
              </a:r>
              <a:endParaRPr lang="ja-JP" altLang="en-US" sz="1200" dirty="0">
                <a:solidFill>
                  <a:srgbClr val="FF0000"/>
                </a:solidFill>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24" name="直線矢印コネクタ 23"/>
            <p:cNvCxnSpPr/>
            <p:nvPr/>
          </p:nvCxnSpPr>
          <p:spPr>
            <a:xfrm flipV="1">
              <a:off x="4679464" y="5560972"/>
              <a:ext cx="0" cy="249680"/>
            </a:xfrm>
            <a:prstGeom prst="straightConnector1">
              <a:avLst/>
            </a:prstGeom>
            <a:ln w="381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27" name="グループ化 26">
            <a:extLst>
              <a:ext uri="{FF2B5EF4-FFF2-40B4-BE49-F238E27FC236}">
                <a16:creationId xmlns:a16="http://schemas.microsoft.com/office/drawing/2014/main" id="{C44F5257-1E5B-417D-B98A-ABD2CADFF7FE}"/>
              </a:ext>
            </a:extLst>
          </p:cNvPr>
          <p:cNvGrpSpPr/>
          <p:nvPr/>
        </p:nvGrpSpPr>
        <p:grpSpPr>
          <a:xfrm>
            <a:off x="7402031" y="5560973"/>
            <a:ext cx="872355" cy="450847"/>
            <a:chOff x="5878030" y="5560972"/>
            <a:chExt cx="872355" cy="450847"/>
          </a:xfrm>
        </p:grpSpPr>
        <p:sp>
          <p:nvSpPr>
            <p:cNvPr id="20" name="テキスト ボックス 19"/>
            <p:cNvSpPr txBox="1"/>
            <p:nvPr/>
          </p:nvSpPr>
          <p:spPr>
            <a:xfrm>
              <a:off x="5878030" y="5734820"/>
              <a:ext cx="872355" cy="276999"/>
            </a:xfrm>
            <a:prstGeom prst="rect">
              <a:avLst/>
            </a:prstGeom>
            <a:noFill/>
          </p:spPr>
          <p:txBody>
            <a:bodyPr wrap="none" rtlCol="0">
              <a:spAutoFit/>
            </a:bodyPr>
            <a:lstStyle/>
            <a:p>
              <a:pPr>
                <a:defRPr/>
              </a:pPr>
              <a:r>
                <a:rPr lang="en-US" altLang="ja-JP" sz="1200"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Likelihood</a:t>
              </a:r>
              <a:endParaRPr lang="ja-JP" altLang="en-US" sz="1200" dirty="0">
                <a:solidFill>
                  <a:srgbClr val="FF0000"/>
                </a:solidFill>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25" name="直線矢印コネクタ 24"/>
            <p:cNvCxnSpPr/>
            <p:nvPr/>
          </p:nvCxnSpPr>
          <p:spPr>
            <a:xfrm flipV="1">
              <a:off x="6263570" y="5560972"/>
              <a:ext cx="0" cy="249680"/>
            </a:xfrm>
            <a:prstGeom prst="straightConnector1">
              <a:avLst/>
            </a:prstGeom>
            <a:ln w="381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6" name="グループ化 5">
            <a:extLst>
              <a:ext uri="{FF2B5EF4-FFF2-40B4-BE49-F238E27FC236}">
                <a16:creationId xmlns:a16="http://schemas.microsoft.com/office/drawing/2014/main" id="{01887A0A-52EA-4829-A23B-9A207D15DB0F}"/>
              </a:ext>
            </a:extLst>
          </p:cNvPr>
          <p:cNvGrpSpPr/>
          <p:nvPr/>
        </p:nvGrpSpPr>
        <p:grpSpPr>
          <a:xfrm>
            <a:off x="4503305" y="3873534"/>
            <a:ext cx="760144" cy="506997"/>
            <a:chOff x="2979305" y="3873533"/>
            <a:chExt cx="760144" cy="506997"/>
          </a:xfrm>
        </p:grpSpPr>
        <p:cxnSp>
          <p:nvCxnSpPr>
            <p:cNvPr id="21" name="直線矢印コネクタ 20">
              <a:extLst>
                <a:ext uri="{FF2B5EF4-FFF2-40B4-BE49-F238E27FC236}">
                  <a16:creationId xmlns:a16="http://schemas.microsoft.com/office/drawing/2014/main" id="{2FF3E3C1-1243-4978-8ADA-CE5F73C86E02}"/>
                </a:ext>
              </a:extLst>
            </p:cNvPr>
            <p:cNvCxnSpPr/>
            <p:nvPr/>
          </p:nvCxnSpPr>
          <p:spPr>
            <a:xfrm flipH="1" flipV="1">
              <a:off x="3405371" y="3873533"/>
              <a:ext cx="840" cy="249810"/>
            </a:xfrm>
            <a:prstGeom prst="straightConnector1">
              <a:avLst/>
            </a:prstGeom>
            <a:ln w="3810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42111F3B-73F0-40F4-9FA0-DF1843254EF1}"/>
                </a:ext>
              </a:extLst>
            </p:cNvPr>
            <p:cNvSpPr txBox="1"/>
            <p:nvPr/>
          </p:nvSpPr>
          <p:spPr>
            <a:xfrm>
              <a:off x="2979305" y="4041976"/>
              <a:ext cx="760144" cy="338554"/>
            </a:xfrm>
            <a:prstGeom prst="rect">
              <a:avLst/>
            </a:prstGeom>
            <a:noFill/>
          </p:spPr>
          <p:txBody>
            <a:bodyPr wrap="none" rtlCol="0">
              <a:spAutoFit/>
            </a:bodyPr>
            <a:lstStyle/>
            <a:p>
              <a:pPr>
                <a:defRPr/>
              </a:pPr>
              <a:r>
                <a:rPr lang="en-US" altLang="ja-JP" sz="1600" dirty="0">
                  <a:solidFill>
                    <a:srgbClr val="FF0000"/>
                  </a:solidFill>
                  <a:latin typeface="맑은 고딕"/>
                  <a:ea typeface="ＭＳ Ｐゴシック" panose="020B0600070205080204" pitchFamily="50" charset="-128"/>
                </a:rPr>
                <a:t>Const.</a:t>
              </a:r>
              <a:endParaRPr lang="ja-JP" altLang="en-US" sz="1600" dirty="0">
                <a:solidFill>
                  <a:srgbClr val="FF0000"/>
                </a:solidFill>
                <a:latin typeface="맑은 고딕"/>
                <a:ea typeface="ＭＳ Ｐゴシック" panose="020B0600070205080204" pitchFamily="50" charset="-128"/>
              </a:endParaRPr>
            </a:p>
          </p:txBody>
        </p:sp>
      </p:grpSp>
      <p:sp>
        <p:nvSpPr>
          <p:cNvPr id="29" name="テキスト ボックス 28">
            <a:extLst>
              <a:ext uri="{FF2B5EF4-FFF2-40B4-BE49-F238E27FC236}">
                <a16:creationId xmlns:a16="http://schemas.microsoft.com/office/drawing/2014/main" id="{902479CF-C5CC-4C80-B2B9-8C535E824C10}"/>
              </a:ext>
            </a:extLst>
          </p:cNvPr>
          <p:cNvSpPr txBox="1"/>
          <p:nvPr/>
        </p:nvSpPr>
        <p:spPr>
          <a:xfrm>
            <a:off x="3359697" y="3153474"/>
            <a:ext cx="926857" cy="307777"/>
          </a:xfrm>
          <a:prstGeom prst="rect">
            <a:avLst/>
          </a:prstGeom>
          <a:noFill/>
        </p:spPr>
        <p:txBody>
          <a:bodyPr wrap="none" rtlCol="0">
            <a:spAutoFit/>
          </a:bodyPr>
          <a:lstStyle/>
          <a:p>
            <a:r>
              <a:rPr lang="en-US" altLang="ja-JP" sz="1400" dirty="0">
                <a:solidFill>
                  <a:srgbClr val="FF0000"/>
                </a:solidFill>
                <a:latin typeface="맑은 고딕"/>
                <a:ea typeface="ＭＳ Ｐゴシック" panose="020B0600070205080204" pitchFamily="50" charset="-128"/>
              </a:rPr>
              <a:t>Minimize</a:t>
            </a:r>
            <a:endParaRPr lang="ja-JP" altLang="en-US" sz="1400" dirty="0">
              <a:solidFill>
                <a:srgbClr val="FF0000"/>
              </a:solidFill>
              <a:latin typeface="맑은 고딕"/>
              <a:ea typeface="ＭＳ Ｐゴシック" panose="020B0600070205080204" pitchFamily="50" charset="-128"/>
            </a:endParaRPr>
          </a:p>
        </p:txBody>
      </p:sp>
    </p:spTree>
    <p:extLst>
      <p:ext uri="{BB962C8B-B14F-4D97-AF65-F5344CB8AC3E}">
        <p14:creationId xmlns:p14="http://schemas.microsoft.com/office/powerpoint/2010/main" val="22125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4" grpId="0"/>
      <p:bldP spid="5" grpId="0"/>
      <p:bldP spid="15" grpId="0"/>
      <p:bldP spid="16"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079334" y="10763"/>
            <a:ext cx="8229600" cy="910264"/>
          </a:xfrm>
        </p:spPr>
        <p:txBody>
          <a:bodyPr>
            <a:normAutofit/>
          </a:bodyPr>
          <a:lstStyle/>
          <a:p>
            <a:r>
              <a:rPr lang="en-US" altLang="ko-KR" sz="3200" b="1" dirty="0"/>
              <a:t>Free Energy Formulation (2)</a:t>
            </a:r>
            <a:endParaRPr lang="ko-KR" altLang="en-US" sz="3200" dirty="0"/>
          </a:p>
        </p:txBody>
      </p:sp>
      <mc:AlternateContent xmlns:mc="http://schemas.openxmlformats.org/markup-compatibility/2006" xmlns:a14="http://schemas.microsoft.com/office/drawing/2010/main">
        <mc:Choice Requires="a14">
          <p:sp>
            <p:nvSpPr>
              <p:cNvPr id="15" name="テキスト ボックス 14"/>
              <p:cNvSpPr txBox="1"/>
              <p:nvPr/>
            </p:nvSpPr>
            <p:spPr>
              <a:xfrm>
                <a:off x="2783632" y="1268761"/>
                <a:ext cx="6470682" cy="653449"/>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r>
                        <a:rPr lang="en-US" altLang="ja-JP" sz="1600" i="1" smtClean="0">
                          <a:solidFill>
                            <a:prstClr val="black"/>
                          </a:solidFill>
                          <a:latin typeface="Cambria Math" panose="02040503050406030204" pitchFamily="18" charset="0"/>
                        </a:rPr>
                        <m:t>𝐹</m:t>
                      </m:r>
                      <m:d>
                        <m:dPr>
                          <m:ctrlPr>
                            <a:rPr lang="en-US" altLang="ja-JP" sz="1600" i="1">
                              <a:solidFill>
                                <a:prstClr val="black"/>
                              </a:solidFill>
                              <a:latin typeface="Cambria Math" panose="02040503050406030204" pitchFamily="18" charset="0"/>
                            </a:rPr>
                          </m:ctrlPr>
                        </m:dPr>
                        <m:e>
                          <m:r>
                            <a:rPr lang="en-US" altLang="ja-JP" sz="1600" i="1">
                              <a:solidFill>
                                <a:prstClr val="black"/>
                              </a:solidFill>
                              <a:latin typeface="Cambria Math" panose="02040503050406030204" pitchFamily="18" charset="0"/>
                            </a:rPr>
                            <m:t>𝑞</m:t>
                          </m:r>
                        </m:e>
                      </m:d>
                      <m:r>
                        <a:rPr lang="en-US" altLang="ja-JP" sz="1600" i="1">
                          <a:solidFill>
                            <a:prstClr val="black"/>
                          </a:solidFill>
                          <a:latin typeface="Cambria Math" panose="02040503050406030204" pitchFamily="18" charset="0"/>
                        </a:rPr>
                        <m:t>=</m:t>
                      </m:r>
                      <m:nary>
                        <m:naryPr>
                          <m:chr m:val="∑"/>
                          <m:subHide m:val="on"/>
                          <m:supHide m:val="on"/>
                          <m:ctrlPr>
                            <a:rPr lang="en-US" altLang="ja-JP" sz="1600" i="1">
                              <a:solidFill>
                                <a:prstClr val="black"/>
                              </a:solidFill>
                              <a:latin typeface="Cambria Math" panose="02040503050406030204" pitchFamily="18" charset="0"/>
                            </a:rPr>
                          </m:ctrlPr>
                        </m:naryPr>
                        <m:sub/>
                        <m:sup/>
                        <m:e>
                          <m:r>
                            <a:rPr lang="en-US" altLang="ja-JP" sz="1600" i="1">
                              <a:solidFill>
                                <a:prstClr val="black"/>
                              </a:solidFill>
                              <a:latin typeface="Cambria Math" panose="02040503050406030204" pitchFamily="18" charset="0"/>
                            </a:rPr>
                            <m:t>𝑞</m:t>
                          </m:r>
                          <m:d>
                            <m:dPr>
                              <m:ctrlPr>
                                <a:rPr lang="en-US" altLang="ja-JP" sz="1600" i="1">
                                  <a:solidFill>
                                    <a:prstClr val="black"/>
                                  </a:solidFill>
                                  <a:latin typeface="Cambria Math" panose="02040503050406030204" pitchFamily="18" charset="0"/>
                                </a:rPr>
                              </m:ctrlPr>
                            </m:dPr>
                            <m:e>
                              <m:r>
                                <a:rPr lang="en-US" altLang="ja-JP" sz="1600" i="1">
                                  <a:solidFill>
                                    <a:prstClr val="black"/>
                                  </a:solidFill>
                                  <a:latin typeface="Cambria Math" panose="02040503050406030204" pitchFamily="18" charset="0"/>
                                </a:rPr>
                                <m:t>𝑧</m:t>
                              </m:r>
                            </m:e>
                          </m:d>
                          <m:r>
                            <a:rPr lang="en-US" altLang="ja-JP" sz="1600" i="1">
                              <a:solidFill>
                                <a:prstClr val="black"/>
                              </a:solidFill>
                              <a:latin typeface="Cambria Math" panose="02040503050406030204" pitchFamily="18" charset="0"/>
                            </a:rPr>
                            <m:t>𝑙</m:t>
                          </m:r>
                          <m:r>
                            <a:rPr lang="en-US" altLang="ja-JP" sz="1600" b="0" i="1" smtClean="0">
                              <a:solidFill>
                                <a:prstClr val="black"/>
                              </a:solidFill>
                              <a:latin typeface="Cambria Math" panose="02040503050406030204" pitchFamily="18" charset="0"/>
                            </a:rPr>
                            <m:t>𝑜𝑔</m:t>
                          </m:r>
                          <m:f>
                            <m:fPr>
                              <m:ctrlPr>
                                <a:rPr lang="en-US" altLang="ja-JP" sz="1600" i="1">
                                  <a:solidFill>
                                    <a:prstClr val="black"/>
                                  </a:solidFill>
                                  <a:latin typeface="Cambria Math" panose="02040503050406030204" pitchFamily="18" charset="0"/>
                                </a:rPr>
                              </m:ctrlPr>
                            </m:fPr>
                            <m:num>
                              <m:r>
                                <a:rPr lang="en-US" altLang="ja-JP" sz="1600" i="1">
                                  <a:solidFill>
                                    <a:prstClr val="black"/>
                                  </a:solidFill>
                                  <a:latin typeface="Cambria Math" panose="02040503050406030204" pitchFamily="18" charset="0"/>
                                </a:rPr>
                                <m:t>𝑞</m:t>
                              </m:r>
                              <m:d>
                                <m:dPr>
                                  <m:ctrlPr>
                                    <a:rPr lang="en-US" altLang="ja-JP" sz="1600" i="1">
                                      <a:solidFill>
                                        <a:prstClr val="black"/>
                                      </a:solidFill>
                                      <a:latin typeface="Cambria Math" panose="02040503050406030204" pitchFamily="18" charset="0"/>
                                    </a:rPr>
                                  </m:ctrlPr>
                                </m:dPr>
                                <m:e>
                                  <m:r>
                                    <a:rPr lang="en-US" altLang="ja-JP" sz="1600" i="1">
                                      <a:solidFill>
                                        <a:prstClr val="black"/>
                                      </a:solidFill>
                                      <a:latin typeface="Cambria Math" panose="02040503050406030204" pitchFamily="18" charset="0"/>
                                    </a:rPr>
                                    <m:t>𝑧</m:t>
                                  </m:r>
                                </m:e>
                              </m:d>
                            </m:num>
                            <m:den>
                              <m:r>
                                <a:rPr lang="en-US" altLang="ja-JP" sz="1600" i="1">
                                  <a:solidFill>
                                    <a:prstClr val="black"/>
                                  </a:solidFill>
                                  <a:latin typeface="Cambria Math" panose="02040503050406030204" pitchFamily="18" charset="0"/>
                                </a:rPr>
                                <m:t>𝑝</m:t>
                              </m:r>
                              <m:d>
                                <m:dPr>
                                  <m:ctrlPr>
                                    <a:rPr lang="en-US" altLang="ja-JP" sz="1600" i="1">
                                      <a:solidFill>
                                        <a:prstClr val="black"/>
                                      </a:solidFill>
                                      <a:latin typeface="Cambria Math" panose="02040503050406030204" pitchFamily="18" charset="0"/>
                                    </a:rPr>
                                  </m:ctrlPr>
                                </m:dPr>
                                <m:e>
                                  <m:r>
                                    <a:rPr lang="en-US" altLang="ja-JP" sz="1600" i="1">
                                      <a:solidFill>
                                        <a:prstClr val="black"/>
                                      </a:solidFill>
                                      <a:latin typeface="Cambria Math" panose="02040503050406030204" pitchFamily="18" charset="0"/>
                                    </a:rPr>
                                    <m:t>𝑥</m:t>
                                  </m:r>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𝑧</m:t>
                                  </m:r>
                                </m:e>
                              </m:d>
                            </m:den>
                          </m:f>
                          <m:r>
                            <a:rPr lang="en-US" altLang="ja-JP" sz="1600" i="1">
                              <a:solidFill>
                                <a:prstClr val="black"/>
                              </a:solidFill>
                              <a:latin typeface="Cambria Math" panose="02040503050406030204" pitchFamily="18" charset="0"/>
                            </a:rPr>
                            <m:t>=−</m:t>
                          </m:r>
                          <m:nary>
                            <m:naryPr>
                              <m:chr m:val="∑"/>
                              <m:subHide m:val="on"/>
                              <m:supHide m:val="on"/>
                              <m:ctrlPr>
                                <a:rPr lang="en-US" altLang="ja-JP" sz="1600" i="1">
                                  <a:solidFill>
                                    <a:prstClr val="black"/>
                                  </a:solidFill>
                                  <a:latin typeface="Cambria Math" panose="02040503050406030204" pitchFamily="18" charset="0"/>
                                </a:rPr>
                              </m:ctrlPr>
                            </m:naryPr>
                            <m:sub/>
                            <m:sup/>
                            <m:e>
                              <m:r>
                                <a:rPr lang="en-US" altLang="ja-JP" sz="1600" i="1">
                                  <a:solidFill>
                                    <a:prstClr val="black"/>
                                  </a:solidFill>
                                  <a:latin typeface="Cambria Math" panose="02040503050406030204" pitchFamily="18" charset="0"/>
                                </a:rPr>
                                <m:t>𝑞</m:t>
                              </m:r>
                              <m:d>
                                <m:dPr>
                                  <m:ctrlPr>
                                    <a:rPr lang="en-US" altLang="ja-JP" sz="1600" i="1">
                                      <a:solidFill>
                                        <a:prstClr val="black"/>
                                      </a:solidFill>
                                      <a:latin typeface="Cambria Math" panose="02040503050406030204" pitchFamily="18" charset="0"/>
                                    </a:rPr>
                                  </m:ctrlPr>
                                </m:dPr>
                                <m:e>
                                  <m:r>
                                    <a:rPr lang="en-US" altLang="ja-JP" sz="1600" i="1">
                                      <a:solidFill>
                                        <a:prstClr val="black"/>
                                      </a:solidFill>
                                      <a:latin typeface="Cambria Math" panose="02040503050406030204" pitchFamily="18" charset="0"/>
                                    </a:rPr>
                                    <m:t>𝑧</m:t>
                                  </m:r>
                                </m:e>
                              </m:d>
                              <m:r>
                                <a:rPr lang="en-US" altLang="ja-JP" sz="1600" i="1">
                                  <a:solidFill>
                                    <a:prstClr val="black"/>
                                  </a:solidFill>
                                  <a:latin typeface="Cambria Math" panose="02040503050406030204" pitchFamily="18" charset="0"/>
                                </a:rPr>
                                <m:t>𝑙</m:t>
                              </m:r>
                              <m:r>
                                <a:rPr lang="en-US" altLang="ja-JP" sz="1600" b="0" i="1" smtClean="0">
                                  <a:solidFill>
                                    <a:prstClr val="black"/>
                                  </a:solidFill>
                                  <a:latin typeface="Cambria Math" panose="02040503050406030204" pitchFamily="18" charset="0"/>
                                </a:rPr>
                                <m:t>𝑜𝑔</m:t>
                              </m:r>
                              <m:r>
                                <a:rPr lang="en-US" altLang="ja-JP" sz="1600" i="1">
                                  <a:solidFill>
                                    <a:prstClr val="black"/>
                                  </a:solidFill>
                                  <a:latin typeface="Cambria Math" panose="02040503050406030204" pitchFamily="18" charset="0"/>
                                </a:rPr>
                                <m:t>𝑝</m:t>
                              </m:r>
                              <m:d>
                                <m:dPr>
                                  <m:ctrlPr>
                                    <a:rPr lang="en-US" altLang="ja-JP" sz="1600" i="1">
                                      <a:solidFill>
                                        <a:prstClr val="black"/>
                                      </a:solidFill>
                                      <a:latin typeface="Cambria Math" panose="02040503050406030204" pitchFamily="18" charset="0"/>
                                    </a:rPr>
                                  </m:ctrlPr>
                                </m:dPr>
                                <m:e>
                                  <m:r>
                                    <a:rPr lang="en-US" altLang="ja-JP" sz="1600" i="1">
                                      <a:solidFill>
                                        <a:prstClr val="black"/>
                                      </a:solidFill>
                                      <a:latin typeface="Cambria Math" panose="02040503050406030204" pitchFamily="18" charset="0"/>
                                    </a:rPr>
                                    <m:t>𝑥</m:t>
                                  </m:r>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𝑧</m:t>
                                  </m:r>
                                </m:e>
                              </m:d>
                              <m:r>
                                <a:rPr lang="en-US" altLang="ja-JP" sz="1600" i="1">
                                  <a:solidFill>
                                    <a:prstClr val="black"/>
                                  </a:solidFill>
                                  <a:latin typeface="Cambria Math" panose="02040503050406030204" pitchFamily="18" charset="0"/>
                                </a:rPr>
                                <m:t>−</m:t>
                              </m:r>
                              <m:d>
                                <m:dPr>
                                  <m:ctrlPr>
                                    <a:rPr lang="en-US" altLang="ja-JP" sz="1600" i="1">
                                      <a:solidFill>
                                        <a:prstClr val="black"/>
                                      </a:solidFill>
                                      <a:latin typeface="Cambria Math" panose="02040503050406030204" pitchFamily="18" charset="0"/>
                                    </a:rPr>
                                  </m:ctrlPr>
                                </m:dPr>
                                <m:e>
                                  <m:r>
                                    <a:rPr lang="en-US" altLang="ja-JP" sz="1600" i="1">
                                      <a:solidFill>
                                        <a:prstClr val="black"/>
                                      </a:solidFill>
                                      <a:latin typeface="Cambria Math" panose="02040503050406030204" pitchFamily="18" charset="0"/>
                                    </a:rPr>
                                    <m:t>−</m:t>
                                  </m:r>
                                  <m:nary>
                                    <m:naryPr>
                                      <m:chr m:val="∑"/>
                                      <m:subHide m:val="on"/>
                                      <m:supHide m:val="on"/>
                                      <m:ctrlPr>
                                        <a:rPr lang="en-US" altLang="ja-JP" sz="1600" i="1">
                                          <a:solidFill>
                                            <a:prstClr val="black"/>
                                          </a:solidFill>
                                          <a:latin typeface="Cambria Math" panose="02040503050406030204" pitchFamily="18" charset="0"/>
                                        </a:rPr>
                                      </m:ctrlPr>
                                    </m:naryPr>
                                    <m:sub/>
                                    <m:sup/>
                                    <m:e>
                                      <m:r>
                                        <a:rPr lang="en-US" altLang="ja-JP" sz="1600" i="1">
                                          <a:solidFill>
                                            <a:prstClr val="black"/>
                                          </a:solidFill>
                                          <a:latin typeface="Cambria Math" panose="02040503050406030204" pitchFamily="18" charset="0"/>
                                        </a:rPr>
                                        <m:t>𝑞</m:t>
                                      </m:r>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𝑧</m:t>
                                      </m:r>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𝑙𝑜𝑔𝑞</m:t>
                                      </m:r>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𝑧</m:t>
                                      </m:r>
                                      <m:r>
                                        <a:rPr lang="en-US" altLang="ja-JP" sz="1600" i="1">
                                          <a:solidFill>
                                            <a:prstClr val="black"/>
                                          </a:solidFill>
                                          <a:latin typeface="Cambria Math" panose="02040503050406030204" pitchFamily="18" charset="0"/>
                                        </a:rPr>
                                        <m:t>)</m:t>
                                      </m:r>
                                    </m:e>
                                  </m:nary>
                                </m:e>
                              </m:d>
                            </m:e>
                          </m:nary>
                        </m:e>
                      </m:nary>
                    </m:oMath>
                  </m:oMathPara>
                </a14:m>
                <a:endParaRPr lang="ja-JP" altLang="en-US" sz="1600" dirty="0">
                  <a:solidFill>
                    <a:prstClr val="black"/>
                  </a:solidFill>
                  <a:latin typeface="맑은 고딕"/>
                  <a:ea typeface="ＭＳ Ｐゴシック" panose="020B0600070205080204" pitchFamily="50" charset="-128"/>
                </a:endParaRPr>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2783632" y="1268761"/>
                <a:ext cx="6470682" cy="653449"/>
              </a:xfrm>
              <a:prstGeom prst="rect">
                <a:avLst/>
              </a:prstGeom>
              <a:blipFill>
                <a:blip r:embed="rId3"/>
                <a:stretch>
                  <a:fillRect/>
                </a:stretch>
              </a:blipFill>
            </p:spPr>
            <p:txBody>
              <a:bodyPr/>
              <a:lstStyle/>
              <a:p>
                <a:r>
                  <a:rPr lang="ja-JP" altLang="en-US">
                    <a:noFill/>
                  </a:rPr>
                  <a:t> </a:t>
                </a:r>
              </a:p>
            </p:txBody>
          </p:sp>
        </mc:Fallback>
      </mc:AlternateContent>
      <p:sp>
        <p:nvSpPr>
          <p:cNvPr id="23" name="テキスト ボックス 22">
            <a:extLst>
              <a:ext uri="{FF2B5EF4-FFF2-40B4-BE49-F238E27FC236}">
                <a16:creationId xmlns:a16="http://schemas.microsoft.com/office/drawing/2014/main" id="{F6C15E4C-208E-4F1D-9D05-DE9E70F6D804}"/>
              </a:ext>
            </a:extLst>
          </p:cNvPr>
          <p:cNvSpPr txBox="1"/>
          <p:nvPr/>
        </p:nvSpPr>
        <p:spPr>
          <a:xfrm>
            <a:off x="5662451" y="1876849"/>
            <a:ext cx="1207382" cy="276999"/>
          </a:xfrm>
          <a:prstGeom prst="rect">
            <a:avLst/>
          </a:prstGeom>
          <a:noFill/>
        </p:spPr>
        <p:txBody>
          <a:bodyPr wrap="none" rtlCol="0">
            <a:spAutoFit/>
          </a:bodyPr>
          <a:lstStyle/>
          <a:p>
            <a:pPr>
              <a:defRPr/>
            </a:pPr>
            <a:r>
              <a:rPr lang="en-US" altLang="ja-JP" sz="1200"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Internal energy</a:t>
            </a:r>
            <a:endParaRPr lang="ja-JP" altLang="en-US" sz="1200" dirty="0">
              <a:solidFill>
                <a:srgbClr val="FF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8" name="テキスト ボックス 27">
            <a:extLst>
              <a:ext uri="{FF2B5EF4-FFF2-40B4-BE49-F238E27FC236}">
                <a16:creationId xmlns:a16="http://schemas.microsoft.com/office/drawing/2014/main" id="{922226DE-FC6D-46D3-B138-C6058168E19A}"/>
              </a:ext>
            </a:extLst>
          </p:cNvPr>
          <p:cNvSpPr txBox="1"/>
          <p:nvPr/>
        </p:nvSpPr>
        <p:spPr>
          <a:xfrm>
            <a:off x="7680177" y="1879008"/>
            <a:ext cx="713657" cy="276999"/>
          </a:xfrm>
          <a:prstGeom prst="rect">
            <a:avLst/>
          </a:prstGeom>
          <a:noFill/>
        </p:spPr>
        <p:txBody>
          <a:bodyPr wrap="none" rtlCol="0">
            <a:spAutoFit/>
          </a:bodyPr>
          <a:lstStyle/>
          <a:p>
            <a:pPr>
              <a:defRPr/>
            </a:pPr>
            <a:r>
              <a:rPr lang="en-US" altLang="ja-JP" sz="1200"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Entropy</a:t>
            </a:r>
            <a:endParaRPr lang="ja-JP" altLang="en-US" sz="1200" dirty="0">
              <a:solidFill>
                <a:srgbClr val="FF0000"/>
              </a:solidFill>
              <a:latin typeface="Arial" panose="020B0604020202020204" pitchFamily="34" charset="0"/>
              <a:ea typeface="ＭＳ Ｐゴシック" panose="020B0600070205080204" pitchFamily="50" charset="-128"/>
              <a:cs typeface="Arial" panose="020B0604020202020204" pitchFamily="34" charset="0"/>
            </a:endParaRPr>
          </a:p>
        </p:txBody>
      </p:sp>
      <p:grpSp>
        <p:nvGrpSpPr>
          <p:cNvPr id="32" name="グループ化 24">
            <a:extLst>
              <a:ext uri="{FF2B5EF4-FFF2-40B4-BE49-F238E27FC236}">
                <a16:creationId xmlns:a16="http://schemas.microsoft.com/office/drawing/2014/main" id="{61FFB818-6019-81F4-55E7-8229E9A43EBC}"/>
              </a:ext>
            </a:extLst>
          </p:cNvPr>
          <p:cNvGrpSpPr/>
          <p:nvPr/>
        </p:nvGrpSpPr>
        <p:grpSpPr>
          <a:xfrm>
            <a:off x="7536160" y="2532457"/>
            <a:ext cx="3019914" cy="2312967"/>
            <a:chOff x="6851811" y="3361156"/>
            <a:chExt cx="3019914" cy="2312967"/>
          </a:xfrm>
        </p:grpSpPr>
        <p:pic>
          <p:nvPicPr>
            <p:cNvPr id="33" name="Picture 3">
              <a:extLst>
                <a:ext uri="{FF2B5EF4-FFF2-40B4-BE49-F238E27FC236}">
                  <a16:creationId xmlns:a16="http://schemas.microsoft.com/office/drawing/2014/main" id="{EA11E8A0-63F2-295C-DBD2-9C6E79866E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312" y="3361156"/>
              <a:ext cx="1679555" cy="1679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テキスト ボックス 29">
              <a:extLst>
                <a:ext uri="{FF2B5EF4-FFF2-40B4-BE49-F238E27FC236}">
                  <a16:creationId xmlns:a16="http://schemas.microsoft.com/office/drawing/2014/main" id="{1E8FF9E0-999E-ED92-2C8F-44029940198D}"/>
                </a:ext>
              </a:extLst>
            </p:cNvPr>
            <p:cNvSpPr txBox="1"/>
            <p:nvPr/>
          </p:nvSpPr>
          <p:spPr>
            <a:xfrm>
              <a:off x="6851811" y="5089348"/>
              <a:ext cx="3019914" cy="584775"/>
            </a:xfrm>
            <a:prstGeom prst="rect">
              <a:avLst/>
            </a:prstGeom>
            <a:noFill/>
          </p:spPr>
          <p:txBody>
            <a:bodyPr wrap="square" rtlCol="0">
              <a:spAutoFit/>
            </a:bodyPr>
            <a:lstStyle/>
            <a:p>
              <a:pPr>
                <a:defRPr/>
              </a:pPr>
              <a:r>
                <a:rPr lang="en-US" altLang="ja-JP" sz="1600" dirty="0">
                  <a:solidFill>
                    <a:prstClr val="black"/>
                  </a:solidFill>
                  <a:latin typeface="Calibri"/>
                  <a:ea typeface="ＭＳ Ｐゴシック" panose="020B0600070205080204" pitchFamily="50" charset="-128"/>
                </a:rPr>
                <a:t>                      Entropy: x=[0, 1] </a:t>
              </a:r>
            </a:p>
            <a:p>
              <a:pPr>
                <a:defRPr/>
              </a:pPr>
              <a:r>
                <a:rPr lang="en-US" altLang="ja-JP" sz="1600" dirty="0">
                  <a:solidFill>
                    <a:prstClr val="black"/>
                  </a:solidFill>
                  <a:latin typeface="Calibri"/>
                  <a:ea typeface="ＭＳ Ｐゴシック" panose="020B0600070205080204" pitchFamily="50" charset="-128"/>
                </a:rPr>
                <a:t>H(x) = -P(x)</a:t>
              </a:r>
              <a:r>
                <a:rPr lang="en-US" altLang="ja-JP" sz="1600" dirty="0" err="1">
                  <a:solidFill>
                    <a:prstClr val="black"/>
                  </a:solidFill>
                  <a:latin typeface="Calibri"/>
                  <a:ea typeface="ＭＳ Ｐゴシック" panose="020B0600070205080204" pitchFamily="50" charset="-128"/>
                </a:rPr>
                <a:t>logP</a:t>
              </a:r>
              <a:r>
                <a:rPr lang="en-US" altLang="ja-JP" sz="1600" dirty="0">
                  <a:solidFill>
                    <a:prstClr val="black"/>
                  </a:solidFill>
                  <a:latin typeface="Calibri"/>
                  <a:ea typeface="ＭＳ Ｐゴシック" panose="020B0600070205080204" pitchFamily="50" charset="-128"/>
                </a:rPr>
                <a:t>(x)-P(1-x)</a:t>
              </a:r>
              <a:r>
                <a:rPr lang="en-US" altLang="ja-JP" sz="1600" dirty="0" err="1">
                  <a:solidFill>
                    <a:prstClr val="black"/>
                  </a:solidFill>
                  <a:latin typeface="Calibri"/>
                  <a:ea typeface="ＭＳ Ｐゴシック" panose="020B0600070205080204" pitchFamily="50" charset="-128"/>
                </a:rPr>
                <a:t>logP</a:t>
              </a:r>
              <a:r>
                <a:rPr lang="en-US" altLang="ja-JP" sz="1600" dirty="0">
                  <a:solidFill>
                    <a:prstClr val="black"/>
                  </a:solidFill>
                  <a:latin typeface="Calibri"/>
                  <a:ea typeface="ＭＳ Ｐゴシック" panose="020B0600070205080204" pitchFamily="50" charset="-128"/>
                </a:rPr>
                <a:t>(1-x)</a:t>
              </a:r>
              <a:endParaRPr lang="ja-JP" altLang="en-US" sz="1600" dirty="0">
                <a:solidFill>
                  <a:prstClr val="black"/>
                </a:solidFill>
                <a:latin typeface="Calibri"/>
                <a:ea typeface="ＭＳ Ｐゴシック" panose="020B0600070205080204" pitchFamily="50" charset="-128"/>
              </a:endParaRPr>
            </a:p>
          </p:txBody>
        </p:sp>
      </p:grpSp>
      <p:sp>
        <p:nvSpPr>
          <p:cNvPr id="3" name="TextBox 2">
            <a:extLst>
              <a:ext uri="{FF2B5EF4-FFF2-40B4-BE49-F238E27FC236}">
                <a16:creationId xmlns:a16="http://schemas.microsoft.com/office/drawing/2014/main" id="{2B11F0AE-F5CB-94F8-F95C-58376AE7EFDA}"/>
              </a:ext>
            </a:extLst>
          </p:cNvPr>
          <p:cNvSpPr txBox="1"/>
          <p:nvPr/>
        </p:nvSpPr>
        <p:spPr>
          <a:xfrm>
            <a:off x="1919537" y="2636913"/>
            <a:ext cx="5904656" cy="1384995"/>
          </a:xfrm>
          <a:prstGeom prst="rect">
            <a:avLst/>
          </a:prstGeom>
          <a:noFill/>
        </p:spPr>
        <p:txBody>
          <a:bodyPr wrap="square" rtlCol="0">
            <a:spAutoFit/>
          </a:bodyPr>
          <a:lstStyle/>
          <a:p>
            <a:pPr marL="285750" indent="-285750">
              <a:buFont typeface="Arial" panose="020B0604020202020204" pitchFamily="34" charset="0"/>
              <a:buChar char="•"/>
            </a:pPr>
            <a:r>
              <a:rPr lang="en-US" altLang="ja-JP" sz="14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In this formula, minimizing free energy means that (1) joint probability of sensation and its estimated cause (recognition density) is maximized and (2) entropy for the cause should be increased meaning that recognition density should be more distributed.</a:t>
            </a:r>
          </a:p>
          <a:p>
            <a:pPr marL="285750" indent="-285750">
              <a:buFont typeface="Arial" panose="020B0604020202020204" pitchFamily="34" charset="0"/>
              <a:buChar char="•"/>
            </a:pPr>
            <a:endParaRPr lang="en-US" altLang="ja-JP" sz="14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a:p>
            <a:pPr marL="285750" indent="-285750">
              <a:buFont typeface="Arial" panose="020B0604020202020204" pitchFamily="34" charset="0"/>
              <a:buChar char="•"/>
            </a:pPr>
            <a:r>
              <a:rPr lang="en-US" altLang="ja-JP" sz="14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Increase of the entropy can avoid overfitting.</a:t>
            </a:r>
            <a:endParaRPr lang="ja-JP" altLang="en-US" sz="14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214624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P spid="28"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2|6|21.1|6.5|36.2|11.7|6.2|7.5|11.9|24.1"/>
</p:tagLst>
</file>

<file path=ppt/tags/tag2.xml><?xml version="1.0" encoding="utf-8"?>
<p:tagLst xmlns:a="http://schemas.openxmlformats.org/drawingml/2006/main" xmlns:r="http://schemas.openxmlformats.org/officeDocument/2006/relationships" xmlns:p="http://schemas.openxmlformats.org/presentationml/2006/main">
  <p:tag name="TIMING" val="|15.6|5.1|4.9|13.1"/>
</p:tagLst>
</file>

<file path=ppt/tags/tag3.xml><?xml version="1.0" encoding="utf-8"?>
<p:tagLst xmlns:a="http://schemas.openxmlformats.org/drawingml/2006/main" xmlns:r="http://schemas.openxmlformats.org/officeDocument/2006/relationships" xmlns:p="http://schemas.openxmlformats.org/presentationml/2006/main">
  <p:tag name="TIMING" val="|18.7"/>
</p:tagLst>
</file>

<file path=ppt/tags/tag4.xml><?xml version="1.0" encoding="utf-8"?>
<p:tagLst xmlns:a="http://schemas.openxmlformats.org/drawingml/2006/main" xmlns:r="http://schemas.openxmlformats.org/officeDocument/2006/relationships" xmlns:p="http://schemas.openxmlformats.org/presentationml/2006/main">
  <p:tag name="TIMING" val="|18.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9050">
          <a:solidFill>
            <a:srgbClr val="FF0000"/>
          </a:solidFill>
          <a:prstDash val="solid"/>
          <a:headEnd type="none" w="med" len="med"/>
          <a:tailEnd type="triangle" w="sm" len="med"/>
        </a:ln>
      </a:spPr>
      <a:bodyPr rtlCol="0" anchor="ctr"/>
      <a:lstStyle>
        <a:defPPr algn="ctr">
          <a:defRPr kumimoji="1"/>
        </a:defPPr>
      </a:lstStyle>
      <a:style>
        <a:lnRef idx="1">
          <a:schemeClr val="accent1"/>
        </a:lnRef>
        <a:fillRef idx="0">
          <a:schemeClr val="accent1"/>
        </a:fillRef>
        <a:effectRef idx="0">
          <a:schemeClr val="accent1"/>
        </a:effectRef>
        <a:fontRef idx="minor">
          <a:schemeClr val="tx1"/>
        </a:fontRef>
      </a:style>
    </a:spDef>
    <a:lnDef>
      <a:spPr>
        <a:ln w="19050">
          <a:solidFill>
            <a:srgbClr val="0070C0"/>
          </a:solidFill>
          <a:headEnd type="none" w="med" len="med"/>
          <a:tailEnd type="triangle" w="sm"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新しいﾌﾟﾚｾﾞﾝﾃｰｼｮﾝ">
  <a:themeElements>
    <a:clrScheme name="新しいﾌﾟﾚｾﾞﾝﾃｰｼｮﾝ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ﾌﾟﾚｾﾞﾝﾃｰｼｮﾝ">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noFill/>
        <a:ln w="19050" cap="flat" cmpd="sng" algn="ctr">
          <a:solidFill>
            <a:schemeClr val="tx1"/>
          </a:solidFill>
          <a:prstDash val="solid"/>
          <a:round/>
          <a:headEnd type="none" w="med" len="med"/>
          <a:tailEnd type="none" w="med" len="med"/>
        </a:ln>
        <a:effectLst/>
      </a:spPr>
      <a:bodyPr rtlCol="0" anchor="ctr"/>
      <a:lstStyle>
        <a:defPPr algn="ctr">
          <a:defRPr kumimoji="1"/>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none" rtlCol="0">
        <a:spAutoFit/>
      </a:bodyPr>
      <a:lstStyle>
        <a:defPPr algn="l">
          <a:defRPr sz="1600" dirty="0" smtClean="0">
            <a:latin typeface="Arial" panose="020B0604020202020204" pitchFamily="34" charset="0"/>
            <a:cs typeface="Arial" panose="020B0604020202020204" pitchFamily="34" charset="0"/>
          </a:defRPr>
        </a:defPPr>
      </a:lstStyle>
    </a:txDef>
  </a:objectDefaults>
  <a:extraClrSchemeLst>
    <a:extraClrScheme>
      <a:clrScheme name="新しいﾌﾟﾚｾﾞﾝﾃｰｼｮﾝ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ﾌﾟﾚｾﾞﾝﾃｰｼｮﾝ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新しいﾌﾟﾚｾﾞﾝﾃｰｼｮﾝ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ﾌﾟﾚｾﾞﾝﾃｰｼｮﾝ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ﾌﾟﾚｾﾞﾝﾃｰｼｮﾝ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ﾌﾟﾚｾﾞﾝﾃｰｼｮﾝ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新しいﾌﾟﾚｾﾞﾝﾃｰｼｮﾝ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7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0070C0"/>
          </a:solidFill>
          <a:headEnd type="none" w="med" len="med"/>
          <a:tailEnd type="triangle" w="med" len="med"/>
        </a:ln>
      </a:spPr>
      <a:bodyPr rtlCol="0" anchor="ctr"/>
      <a:lstStyle>
        <a:defPPr algn="ctr">
          <a:defRPr kumimoji="1"/>
        </a:defPPr>
      </a:lstStyle>
      <a:style>
        <a:lnRef idx="1">
          <a:schemeClr val="accent1"/>
        </a:lnRef>
        <a:fillRef idx="0">
          <a:schemeClr val="accent1"/>
        </a:fillRef>
        <a:effectRef idx="0">
          <a:schemeClr val="accent1"/>
        </a:effectRef>
        <a:fontRef idx="minor">
          <a:schemeClr val="tx1"/>
        </a:fontRef>
      </a:style>
    </a:spDef>
    <a:lnDef>
      <a:spPr>
        <a:ln w="25400">
          <a:solidFill>
            <a:schemeClr val="tx1"/>
          </a:solidFill>
          <a:headEnd type="none" w="med" len="med"/>
          <a:tailEnd type="triangl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kumimoji="1" sz="1400" dirty="0" smtClean="0"/>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8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solidFill>
            <a:schemeClr val="tx1"/>
          </a:solidFill>
          <a:headEnd type="none" w="med" len="med"/>
          <a:tailEnd type="triangle" w="med" len="med"/>
        </a:ln>
      </a:spPr>
      <a:bodyPr rtlCol="0" anchor="ctr"/>
      <a:lstStyle>
        <a:defPPr algn="ctr">
          <a:defRPr kumimoji="1"/>
        </a:defPPr>
      </a:lstStyle>
      <a:style>
        <a:lnRef idx="1">
          <a:schemeClr val="accent1"/>
        </a:lnRef>
        <a:fillRef idx="0">
          <a:schemeClr val="accent1"/>
        </a:fillRef>
        <a:effectRef idx="0">
          <a:schemeClr val="accent1"/>
        </a:effectRef>
        <a:fontRef idx="minor">
          <a:schemeClr val="tx1"/>
        </a:fontRef>
      </a:style>
    </a:spDef>
    <a:lnDef>
      <a:spPr>
        <a:ln w="25400">
          <a:solidFill>
            <a:schemeClr val="tx1"/>
          </a:solidFill>
          <a:headEnd type="none" w="med" len="med"/>
          <a:tailEnd type="triangl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kumimoji="1" sz="1800" dirty="0" smtClean="0"/>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chemeClr val="tx1"/>
          </a:solidFill>
          <a:headEnd type="none" w="med" len="med"/>
          <a:tailEnd type="triangl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100" spc="0" baseline="0" dirty="0">
            <a:solidFill>
              <a:srgbClr val="000000"/>
            </a:solidFill>
            <a:latin typeface="Arial"/>
            <a:cs typeface="Arial"/>
            <a:sym typeface="Arial"/>
            <a:rtl val="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3_Office Theme">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0070C0"/>
          </a:solidFill>
          <a:headEnd type="none" w="med" len="med"/>
          <a:tailEnd type="triangle" w="med" len="med"/>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1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34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9050">
          <a:solidFill>
            <a:schemeClr val="tx1"/>
          </a:solidFill>
          <a:headEnd type="none" w="med" len="med"/>
          <a:tailEnd type="triangle" w="med" len="med"/>
        </a:ln>
      </a:spPr>
      <a:bodyPr rtlCol="0" anchor="ctr"/>
      <a:lstStyle>
        <a:defPPr algn="ctr">
          <a:defRPr kumimoji="1"/>
        </a:defPPr>
      </a:lstStyle>
      <a:style>
        <a:lnRef idx="1">
          <a:schemeClr val="accent1"/>
        </a:lnRef>
        <a:fillRef idx="0">
          <a:schemeClr val="accent1"/>
        </a:fillRef>
        <a:effectRef idx="0">
          <a:schemeClr val="accent1"/>
        </a:effectRef>
        <a:fontRef idx="minor">
          <a:schemeClr val="tx1"/>
        </a:fontRef>
      </a:style>
    </a:spDef>
    <a:lnDef>
      <a:spPr>
        <a:ln w="25400">
          <a:solidFill>
            <a:schemeClr val="tx1"/>
          </a:solidFill>
          <a:headEnd type="none" w="med" len="med"/>
          <a:tailEnd type="triangl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kumimoji="1" sz="1800" dirty="0" smtClean="0"/>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8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headEnd type="none" w="med" len="med"/>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1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olidFill>
            <a:srgbClr val="FF0000"/>
          </a:solidFill>
          <a:headEnd type="none" w="med" len="med"/>
          <a:tailEnd type="triangl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kumimoji="1" sz="1200" dirty="0" smtClean="0">
            <a:latin typeface="Arial" panose="020B0604020202020204" pitchFamily="34" charset="0"/>
            <a:cs typeface="Arial" panose="020B0604020202020204" pitchFamily="34" charset="0"/>
          </a:defRPr>
        </a:defPPr>
      </a:lstStyle>
    </a:txDef>
  </a:objectDefaults>
  <a:extraClrSchemeLst/>
</a:theme>
</file>

<file path=ppt/theme/theme4.xml><?xml version="1.0" encoding="utf-8"?>
<a:theme xmlns:a="http://schemas.openxmlformats.org/drawingml/2006/main" name="30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rgbClr val="0070C0"/>
          </a:solidFill>
          <a:headEnd type="none" w="med" len="med"/>
          <a:tailEnd type="none" w="med" len="med"/>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w="127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kumimoji="1" sz="1200" dirty="0" err="1" smtClean="0"/>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headEnd type="none" w="med" len="med"/>
          <a:tailEnd type="triangle" w="med" len="med"/>
        </a:ln>
      </a:spPr>
      <a:bodyPr rtlCol="0" anchor="ctr"/>
      <a:lstStyle>
        <a:defPPr algn="ctr">
          <a:defRPr kumimoji="1"/>
        </a:defPPr>
      </a:lstStyle>
      <a:style>
        <a:lnRef idx="1">
          <a:schemeClr val="accent1"/>
        </a:lnRef>
        <a:fillRef idx="0">
          <a:schemeClr val="accent1"/>
        </a:fillRef>
        <a:effectRef idx="0">
          <a:schemeClr val="accent1"/>
        </a:effectRef>
        <a:fontRef idx="minor">
          <a:schemeClr val="tx1"/>
        </a:fontRef>
      </a:style>
    </a:spDef>
    <a:lnDef>
      <a:spPr>
        <a:ln w="12700">
          <a:solidFill>
            <a:schemeClr val="tx1"/>
          </a:solidFill>
          <a:headEnd type="none" w="med" len="med"/>
          <a:tailEnd type="triangl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kumimoji="1" dirty="0" smtClean="0"/>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新しいﾌﾟﾚｾﾞﾝﾃｰｼｮﾝ">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noFill/>
        <a:ln w="19050" cap="flat" cmpd="sng" algn="ctr">
          <a:solidFill>
            <a:srgbClr val="FF0000"/>
          </a:solidFill>
          <a:prstDash val="solid"/>
          <a:round/>
          <a:headEnd type="none" w="med" len="med"/>
          <a:tailEnd type="none" w="med" len="med"/>
        </a:ln>
        <a:effectLst/>
      </a:spPr>
      <a:bodyPr rtlCol="0" anchor="ctr"/>
      <a:lstStyle>
        <a:defPPr marL="0" marR="0" indent="0" algn="ctr" defTabSz="457200" rtl="0" eaLnBrk="1" fontAlgn="auto" latinLnBrk="0" hangingPunct="1">
          <a:lnSpc>
            <a:spcPct val="100000"/>
          </a:lnSpc>
          <a:spcBef>
            <a:spcPts val="0"/>
          </a:spcBef>
          <a:spcAft>
            <a:spcPts val="0"/>
          </a:spcAft>
          <a:buClrTx/>
          <a:buSzTx/>
          <a:buFontTx/>
          <a:buNone/>
          <a:tabLst/>
          <a:defRPr kumimoji="1"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3058</TotalTime>
  <Words>3394</Words>
  <Application>Microsoft Office PowerPoint</Application>
  <PresentationFormat>Widescreen</PresentationFormat>
  <Paragraphs>1098</Paragraphs>
  <Slides>49</Slides>
  <Notes>6</Notes>
  <HiddenSlides>0</HiddenSlides>
  <MMClips>4</MMClips>
  <ScaleCrop>false</ScaleCrop>
  <HeadingPairs>
    <vt:vector size="8" baseType="variant">
      <vt:variant>
        <vt:lpstr>Fonts Used</vt:lpstr>
      </vt:variant>
      <vt:variant>
        <vt:i4>12</vt:i4>
      </vt:variant>
      <vt:variant>
        <vt:lpstr>Theme</vt:lpstr>
      </vt:variant>
      <vt:variant>
        <vt:i4>18</vt:i4>
      </vt:variant>
      <vt:variant>
        <vt:lpstr>Embedded OLE Servers</vt:lpstr>
      </vt:variant>
      <vt:variant>
        <vt:i4>1</vt:i4>
      </vt:variant>
      <vt:variant>
        <vt:lpstr>Slide Titles</vt:lpstr>
      </vt:variant>
      <vt:variant>
        <vt:i4>49</vt:i4>
      </vt:variant>
    </vt:vector>
  </HeadingPairs>
  <TitlesOfParts>
    <vt:vector size="80" baseType="lpstr">
      <vt:lpstr>HelveticaNeue-Light</vt:lpstr>
      <vt:lpstr>맑은 고딕</vt:lpstr>
      <vt:lpstr>Meiryo UI</vt:lpstr>
      <vt:lpstr>游ゴシック</vt:lpstr>
      <vt:lpstr>游ゴシック Light</vt:lpstr>
      <vt:lpstr>Arial</vt:lpstr>
      <vt:lpstr>Calibri</vt:lpstr>
      <vt:lpstr>Calibri Light</vt:lpstr>
      <vt:lpstr>Cambria Math</vt:lpstr>
      <vt:lpstr>Symbol</vt:lpstr>
      <vt:lpstr>Tahoma</vt:lpstr>
      <vt:lpstr>Times New Roman</vt:lpstr>
      <vt:lpstr>Office Theme</vt:lpstr>
      <vt:lpstr>8_Office ​​テーマ</vt:lpstr>
      <vt:lpstr>1_Office 테마</vt:lpstr>
      <vt:lpstr>30_標準デザイン</vt:lpstr>
      <vt:lpstr>11_標準デザイン</vt:lpstr>
      <vt:lpstr>1_Office テーマ</vt:lpstr>
      <vt:lpstr>9_標準デザイン</vt:lpstr>
      <vt:lpstr>1_Office Theme</vt:lpstr>
      <vt:lpstr>1_新しいﾌﾟﾚｾﾞﾝﾃｰｼｮﾝ</vt:lpstr>
      <vt:lpstr>2_Office ​​テーマ</vt:lpstr>
      <vt:lpstr>Office ​​テーマ</vt:lpstr>
      <vt:lpstr>新しいﾌﾟﾚｾﾞﾝﾃｰｼｮﾝ</vt:lpstr>
      <vt:lpstr>37_標準デザイン</vt:lpstr>
      <vt:lpstr>38_標準デザイン</vt:lpstr>
      <vt:lpstr>2_Office Theme</vt:lpstr>
      <vt:lpstr>3_Office Theme</vt:lpstr>
      <vt:lpstr>4_Office Theme</vt:lpstr>
      <vt:lpstr>34_標準デザイン</vt:lpstr>
      <vt:lpstr>数式</vt:lpstr>
      <vt:lpstr> IEEE ICDL 2024 Tutorial  Typical and Atypical Development of Neurorobots Based on Free Energy Principle</vt:lpstr>
      <vt:lpstr>Jun Tani, Dr.</vt:lpstr>
      <vt:lpstr>PowerPoint Presentation</vt:lpstr>
      <vt:lpstr>PowerPoint Presentation</vt:lpstr>
      <vt:lpstr>Tutorial Program</vt:lpstr>
      <vt:lpstr>The Basics and Mathematical Formulation of FEP</vt:lpstr>
      <vt:lpstr>Bayesian Inference Problem Setup </vt:lpstr>
      <vt:lpstr>Free Energy Formulation (1)</vt:lpstr>
      <vt:lpstr>Free Energy Formulation (2)</vt:lpstr>
      <vt:lpstr>PowerPoint Presentation</vt:lpstr>
      <vt:lpstr>Free Energy Represents the Upper Bound of Surprise</vt:lpstr>
      <vt:lpstr>Introduction of Bayesian RNN models based on FEP</vt:lpstr>
      <vt:lpstr>Predictive-Coding-Inspired Variational Bayes RNN (PV-RNN) </vt:lpstr>
      <vt:lpstr>Online error regression of the past and prediction of the future in a hierarchical PV-RNN</vt:lpstr>
      <vt:lpstr>PowerPoint Presentation</vt:lpstr>
      <vt:lpstr>PowerPoint Presentation</vt:lpstr>
      <vt:lpstr>A simple experiment: Learning with Probabilistic FSM</vt:lpstr>
      <vt:lpstr>Test generation after training  with different values of w</vt:lpstr>
      <vt:lpstr>Different Structures Self-Organized Depending on W through Learning   </vt:lpstr>
      <vt:lpstr>A Simple Example of Training  Stochastic/Probabilistic Dynamics</vt:lpstr>
      <vt:lpstr>Learning Continuous trajectories with PV-RNN with Gaussian outputs (Ohata et al., 2023)</vt:lpstr>
      <vt:lpstr>A Training Result</vt:lpstr>
      <vt:lpstr>Neurorobotics Experiments using PV-RNN</vt:lpstr>
      <vt:lpstr>Robot-Robot Imitative interaction (Wirkuttis &amp; Tani, 2021)</vt:lpstr>
      <vt:lpstr>Synchronized Imitative interaction (Wirkuttis &amp; Tani, 2021)</vt:lpstr>
      <vt:lpstr>PowerPoint Presentation</vt:lpstr>
      <vt:lpstr>PowerPoint Presentation</vt:lpstr>
      <vt:lpstr>Specific Questions</vt:lpstr>
      <vt:lpstr>PowerPoint Presentation</vt:lpstr>
      <vt:lpstr>PowerPoint Presentation</vt:lpstr>
      <vt:lpstr>PowerPoint Presentation</vt:lpstr>
      <vt:lpstr>PowerPoint Presentation</vt:lpstr>
      <vt:lpstr>PowerPoint Presentation</vt:lpstr>
      <vt:lpstr>PowerPoint Presentation</vt:lpstr>
      <vt:lpstr>Development of the higher-order cognition</vt:lpstr>
      <vt:lpstr>PowerPoint Presentation</vt:lpstr>
      <vt:lpstr>This study investigates:</vt:lpstr>
      <vt:lpstr>Goal-Directed Plan Generation in a Multiple Block Stacking Task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Performance Analysis Through Repeated Experiments Errors between Grand Truths and Generated Plans </vt:lpstr>
      <vt:lpstr>PowerPoint Presentation</vt:lpstr>
      <vt:lpstr>Emergence of Prefrontal-Like Executive Control </vt:lpstr>
      <vt:lpstr>Emergence of Prefrontal-Like Executive Control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谷 淳</dc:creator>
  <cp:lastModifiedBy>淳 谷</cp:lastModifiedBy>
  <cp:revision>2</cp:revision>
  <dcterms:created xsi:type="dcterms:W3CDTF">2024-04-09T05:50:46Z</dcterms:created>
  <dcterms:modified xsi:type="dcterms:W3CDTF">2024-05-20T17:00:38Z</dcterms:modified>
</cp:coreProperties>
</file>