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3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1828">
            <a:off x="7854710" y="1967060"/>
            <a:ext cx="1702849" cy="16891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A0CEBE2-32D0-40D4-B9A4-66367EC69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240995" y="217946"/>
            <a:ext cx="9801877" cy="1692643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b="1" dirty="0"/>
              <a:t>The 20th time </a:t>
            </a:r>
            <a:r>
              <a:rPr lang="en-US" altLang="ja-JP" sz="3600" b="1" dirty="0" err="1"/>
              <a:t>Onna</a:t>
            </a:r>
            <a:r>
              <a:rPr lang="en-US" altLang="ja-JP" sz="3600" b="1" dirty="0"/>
              <a:t>-son industrial festival</a:t>
            </a:r>
            <a:br>
              <a:rPr lang="en-US" altLang="ja-JP" sz="4000" b="1" dirty="0"/>
            </a:br>
            <a:r>
              <a:rPr lang="en-US" altLang="ja-JP" sz="5400" b="1" dirty="0"/>
              <a:t>Karaoke Performance Show</a:t>
            </a:r>
            <a:br>
              <a:rPr lang="ja-JP" altLang="ja-JP" dirty="0"/>
            </a:br>
            <a:endParaRPr kumimoji="1" lang="ja-JP" altLang="en-US" sz="1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251F88-746A-44FD-814C-2A60941C7F4C}"/>
              </a:ext>
            </a:extLst>
          </p:cNvPr>
          <p:cNvSpPr txBox="1"/>
          <p:nvPr/>
        </p:nvSpPr>
        <p:spPr>
          <a:xfrm rot="21415376">
            <a:off x="2574719" y="2182966"/>
            <a:ext cx="5978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+mj-ea"/>
                <a:ea typeface="+mj-ea"/>
              </a:rPr>
              <a:t>Date: Saturday, February 10</a:t>
            </a:r>
            <a:r>
              <a:rPr lang="en-US" altLang="ja-JP" b="1" baseline="30000" dirty="0">
                <a:latin typeface="+mj-ea"/>
                <a:ea typeface="+mj-ea"/>
              </a:rPr>
              <a:t>th</a:t>
            </a:r>
            <a:r>
              <a:rPr lang="en-US" altLang="ja-JP" b="1" dirty="0">
                <a:latin typeface="+mj-ea"/>
                <a:ea typeface="+mj-ea"/>
              </a:rPr>
              <a:t> 2018</a:t>
            </a:r>
            <a:endParaRPr lang="ja-JP" altLang="ja-JP" b="1" dirty="0">
              <a:latin typeface="+mj-ea"/>
              <a:ea typeface="+mj-ea"/>
            </a:endParaRPr>
          </a:p>
          <a:p>
            <a:r>
              <a:rPr lang="en-US" altLang="ja-JP" b="1" dirty="0">
                <a:latin typeface="+mj-ea"/>
                <a:ea typeface="+mj-ea"/>
              </a:rPr>
              <a:t>Time: 3:25pm – 4:15pm</a:t>
            </a:r>
            <a:endParaRPr lang="ja-JP" altLang="ja-JP" b="1" dirty="0">
              <a:latin typeface="+mj-ea"/>
              <a:ea typeface="+mj-ea"/>
            </a:endParaRPr>
          </a:p>
          <a:p>
            <a:r>
              <a:rPr lang="en-US" altLang="ja-JP" b="1" dirty="0">
                <a:latin typeface="+mj-ea"/>
                <a:ea typeface="+mj-ea"/>
              </a:rPr>
              <a:t>Place: </a:t>
            </a:r>
            <a:r>
              <a:rPr lang="en-US" altLang="ja-JP" b="1" dirty="0" err="1">
                <a:latin typeface="+mj-ea"/>
                <a:ea typeface="+mj-ea"/>
              </a:rPr>
              <a:t>Onna</a:t>
            </a:r>
            <a:r>
              <a:rPr lang="en-US" altLang="ja-JP" b="1" dirty="0">
                <a:latin typeface="+mj-ea"/>
                <a:ea typeface="+mj-ea"/>
              </a:rPr>
              <a:t>-son contact work study center</a:t>
            </a:r>
            <a:endParaRPr lang="ja-JP" altLang="ja-JP" b="1" dirty="0">
              <a:latin typeface="+mj-ea"/>
              <a:ea typeface="+mj-ea"/>
            </a:endParaRPr>
          </a:p>
          <a:p>
            <a:r>
              <a:rPr lang="en-US" altLang="ja-JP" b="1" dirty="0">
                <a:latin typeface="+mj-ea"/>
                <a:ea typeface="+mj-ea"/>
              </a:rPr>
              <a:t>(</a:t>
            </a:r>
            <a:r>
              <a:rPr lang="en-US" altLang="ja-JP" b="1" dirty="0" err="1">
                <a:latin typeface="+mj-ea"/>
                <a:ea typeface="+mj-ea"/>
              </a:rPr>
              <a:t>Kunigami</a:t>
            </a:r>
            <a:r>
              <a:rPr lang="en-US" altLang="ja-JP" b="1" dirty="0">
                <a:latin typeface="+mj-ea"/>
                <a:ea typeface="+mj-ea"/>
              </a:rPr>
              <a:t>-gun, Okinawa </a:t>
            </a:r>
            <a:r>
              <a:rPr lang="en-US" altLang="ja-JP" b="1" dirty="0" err="1">
                <a:latin typeface="+mj-ea"/>
                <a:ea typeface="+mj-ea"/>
              </a:rPr>
              <a:t>Onna,Onna</a:t>
            </a:r>
            <a:r>
              <a:rPr lang="en-US" altLang="ja-JP" b="1" dirty="0">
                <a:latin typeface="+mj-ea"/>
                <a:ea typeface="+mj-ea"/>
              </a:rPr>
              <a:t>-son 5973)</a:t>
            </a:r>
            <a:endParaRPr lang="ja-JP" altLang="ja-JP" b="1" dirty="0">
              <a:latin typeface="+mj-ea"/>
              <a:ea typeface="+mj-ea"/>
            </a:endParaRPr>
          </a:p>
          <a:p>
            <a:r>
              <a:rPr lang="en-US" altLang="ja-JP" b="1" dirty="0">
                <a:latin typeface="+mj-ea"/>
                <a:ea typeface="+mj-ea"/>
              </a:rPr>
              <a:t> </a:t>
            </a:r>
            <a:endParaRPr lang="ja-JP" altLang="ja-JP" b="1" dirty="0">
              <a:latin typeface="+mj-ea"/>
              <a:ea typeface="+mj-ea"/>
            </a:endParaRPr>
          </a:p>
          <a:p>
            <a:r>
              <a:rPr lang="en-US" altLang="ja-JP" b="1" dirty="0">
                <a:latin typeface="+mj-ea"/>
                <a:ea typeface="+mj-ea"/>
              </a:rPr>
              <a:t>Have a nice time with locals. First 3 winners get a prize! </a:t>
            </a:r>
          </a:p>
          <a:p>
            <a:r>
              <a:rPr lang="en-US" altLang="ja-JP" b="1" dirty="0">
                <a:latin typeface="+mj-ea"/>
                <a:ea typeface="+mj-ea"/>
              </a:rPr>
              <a:t>1 group from OIST (max 20 people)</a:t>
            </a:r>
          </a:p>
          <a:p>
            <a:r>
              <a:rPr lang="en-US" altLang="ja-JP" b="1" dirty="0">
                <a:latin typeface="+mj-ea"/>
                <a:ea typeface="+mj-ea"/>
              </a:rPr>
              <a:t>Application Deadline: January 25</a:t>
            </a:r>
            <a:r>
              <a:rPr lang="en-US" altLang="ja-JP" b="1" baseline="30000" dirty="0">
                <a:latin typeface="+mj-ea"/>
                <a:ea typeface="+mj-ea"/>
              </a:rPr>
              <a:t>th</a:t>
            </a:r>
            <a:r>
              <a:rPr lang="en-US" altLang="ja-JP" b="1" dirty="0">
                <a:latin typeface="+mj-ea"/>
                <a:ea typeface="+mj-ea"/>
              </a:rPr>
              <a:t> 3:00 pm</a:t>
            </a:r>
          </a:p>
        </p:txBody>
      </p:sp>
      <p:sp>
        <p:nvSpPr>
          <p:cNvPr id="5" name="テキスト ボックス 4"/>
          <p:cNvSpPr txBox="1"/>
          <p:nvPr/>
        </p:nvSpPr>
        <p:spPr>
          <a:xfrm rot="21418054">
            <a:off x="2301736" y="1809008"/>
            <a:ext cx="563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Unique costume and performance is more than </a:t>
            </a:r>
            <a:r>
              <a:rPr lang="en-US" altLang="ja-JP"/>
              <a:t>welcome!!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2905">
            <a:off x="166325" y="2825383"/>
            <a:ext cx="2398710" cy="239871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 rot="21384001">
            <a:off x="7391883" y="4761978"/>
            <a:ext cx="41242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Contact Info: Satsuki </a:t>
            </a:r>
            <a:r>
              <a:rPr lang="en-US" altLang="ja-JP" sz="1400" dirty="0" err="1"/>
              <a:t>Agena</a:t>
            </a:r>
            <a:r>
              <a:rPr lang="en-US" altLang="ja-JP" sz="1400" dirty="0"/>
              <a:t> (Community Relations)</a:t>
            </a:r>
          </a:p>
          <a:p>
            <a:r>
              <a:rPr lang="en-US" altLang="ja-JP" sz="1400" dirty="0" err="1"/>
              <a:t>satsuki.agena@oist.jp</a:t>
            </a:r>
            <a:endParaRPr lang="en-US" altLang="ja-JP" sz="1400" dirty="0"/>
          </a:p>
          <a:p>
            <a:r>
              <a:rPr lang="en-US" altLang="ja-JP" sz="1400" b="1" dirty="0">
                <a:latin typeface="+mj-ea"/>
              </a:rPr>
              <a:t>Send me an email with your group name and member’s name if you’d like to join </a:t>
            </a:r>
            <a:r>
              <a:rPr lang="en-US" altLang="ja-JP" sz="1400" b="1" dirty="0">
                <a:latin typeface="+mj-ea"/>
                <a:sym typeface="Wingdings"/>
              </a:rPr>
              <a:t></a:t>
            </a:r>
            <a:endParaRPr lang="en-US" altLang="ja-JP" sz="1400" b="1" dirty="0">
              <a:latin typeface="+mj-ea"/>
            </a:endParaRPr>
          </a:p>
          <a:p>
            <a:endParaRPr lang="ja-JP" altLang="ja-JP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551" y="1971138"/>
            <a:ext cx="2297379" cy="246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3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913</TotalTime>
  <Words>76</Words>
  <Application>Microsoft Office PowerPoint</Application>
  <PresentationFormat>ワイド画面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Impact</vt:lpstr>
      <vt:lpstr>Wingdings</vt:lpstr>
      <vt:lpstr>メイン イベント</vt:lpstr>
      <vt:lpstr>The 20th time Onna-son industrial festival Karaoke Performance Show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Satsuki Agena</dc:creator>
  <cp:lastModifiedBy>Satsuki Agena</cp:lastModifiedBy>
  <cp:revision>28</cp:revision>
  <cp:lastPrinted>2018-01-21T13:32:15Z</cp:lastPrinted>
  <dcterms:created xsi:type="dcterms:W3CDTF">2018-01-19T00:58:24Z</dcterms:created>
  <dcterms:modified xsi:type="dcterms:W3CDTF">2018-01-22T01:15:42Z</dcterms:modified>
</cp:coreProperties>
</file>