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16256000" cy="21674138"/>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8" d="100"/>
          <a:sy n="28" d="100"/>
        </p:scale>
        <p:origin x="2448"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547135"/>
            <a:ext cx="13817600" cy="7545811"/>
          </a:xfrm>
        </p:spPr>
        <p:txBody>
          <a:bodyPr anchor="b"/>
          <a:lstStyle>
            <a:lvl1pPr algn="ctr">
              <a:defRPr sz="10667"/>
            </a:lvl1pPr>
          </a:lstStyle>
          <a:p>
            <a:r>
              <a:rPr lang="en-US" smtClean="0"/>
              <a:t>Click to edit Master title style</a:t>
            </a:r>
            <a:endParaRPr lang="en-US" dirty="0"/>
          </a:p>
        </p:txBody>
      </p:sp>
      <p:sp>
        <p:nvSpPr>
          <p:cNvPr id="3" name="Subtitle 2"/>
          <p:cNvSpPr>
            <a:spLocks noGrp="1"/>
          </p:cNvSpPr>
          <p:nvPr>
            <p:ph type="subTitle" idx="1"/>
          </p:nvPr>
        </p:nvSpPr>
        <p:spPr>
          <a:xfrm>
            <a:off x="2032000" y="11383941"/>
            <a:ext cx="12192000" cy="5232898"/>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3798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313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1153947"/>
            <a:ext cx="3505200" cy="183678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1" y="1153947"/>
            <a:ext cx="10312400" cy="1836783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47339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4731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5403489"/>
            <a:ext cx="14020800" cy="9015838"/>
          </a:xfrm>
        </p:spPr>
        <p:txBody>
          <a:bodyPr anchor="b"/>
          <a:lstStyle>
            <a:lvl1pPr>
              <a:defRPr sz="10667"/>
            </a:lvl1pPr>
          </a:lstStyle>
          <a:p>
            <a:r>
              <a:rPr lang="en-US" smtClean="0"/>
              <a:t>Click to edit Master title style</a:t>
            </a:r>
            <a:endParaRPr lang="en-US" dirty="0"/>
          </a:p>
        </p:txBody>
      </p:sp>
      <p:sp>
        <p:nvSpPr>
          <p:cNvPr id="3" name="Text Placeholder 2"/>
          <p:cNvSpPr>
            <a:spLocks noGrp="1"/>
          </p:cNvSpPr>
          <p:nvPr>
            <p:ph type="body" idx="1"/>
          </p:nvPr>
        </p:nvSpPr>
        <p:spPr>
          <a:xfrm>
            <a:off x="1109134" y="14504620"/>
            <a:ext cx="14020800" cy="4741216"/>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69AE17-1F0C-46BA-91F6-32753D15D579}"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355879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5769736"/>
            <a:ext cx="6908800" cy="13752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5769736"/>
            <a:ext cx="6908800" cy="13752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282499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153952"/>
            <a:ext cx="14020800" cy="418933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9" y="5313176"/>
            <a:ext cx="6877049"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smtClean="0"/>
              <a:t>Edit Master text styles</a:t>
            </a:r>
          </a:p>
        </p:txBody>
      </p:sp>
      <p:sp>
        <p:nvSpPr>
          <p:cNvPr id="4" name="Content Placeholder 3"/>
          <p:cNvSpPr>
            <a:spLocks noGrp="1"/>
          </p:cNvSpPr>
          <p:nvPr>
            <p:ph sz="half" idx="2"/>
          </p:nvPr>
        </p:nvSpPr>
        <p:spPr>
          <a:xfrm>
            <a:off x="1119719" y="7917081"/>
            <a:ext cx="6877049" cy="11644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1" y="5313176"/>
            <a:ext cx="6910917"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smtClean="0"/>
              <a:t>Edit Master text styles</a:t>
            </a:r>
          </a:p>
        </p:txBody>
      </p:sp>
      <p:sp>
        <p:nvSpPr>
          <p:cNvPr id="6" name="Content Placeholder 5"/>
          <p:cNvSpPr>
            <a:spLocks noGrp="1"/>
          </p:cNvSpPr>
          <p:nvPr>
            <p:ph sz="quarter" idx="4"/>
          </p:nvPr>
        </p:nvSpPr>
        <p:spPr>
          <a:xfrm>
            <a:off x="8229601" y="7917081"/>
            <a:ext cx="6910917" cy="11644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9AE17-1F0C-46BA-91F6-32753D15D579}"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88471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69AE17-1F0C-46BA-91F6-32753D15D579}"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18312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AE17-1F0C-46BA-91F6-32753D15D579}"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70368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en-US" smtClean="0"/>
              <a:t>Click to edit Master title style</a:t>
            </a:r>
            <a:endParaRPr lang="en-US" dirty="0"/>
          </a:p>
        </p:txBody>
      </p:sp>
      <p:sp>
        <p:nvSpPr>
          <p:cNvPr id="3" name="Content Placeholder 2"/>
          <p:cNvSpPr>
            <a:spLocks noGrp="1"/>
          </p:cNvSpPr>
          <p:nvPr>
            <p:ph idx="1"/>
          </p:nvPr>
        </p:nvSpPr>
        <p:spPr>
          <a:xfrm>
            <a:off x="6910917" y="3120679"/>
            <a:ext cx="8229600" cy="15402686"/>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smtClean="0"/>
              <a:t>Edit Master text styles</a:t>
            </a:r>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409496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3120679"/>
            <a:ext cx="8229600" cy="15402686"/>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smtClean="0"/>
              <a:t>Click icon to add picture</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smtClean="0"/>
              <a:t>Edit Master text styles</a:t>
            </a:r>
          </a:p>
        </p:txBody>
      </p:sp>
      <p:sp>
        <p:nvSpPr>
          <p:cNvPr id="5" name="Date Placeholder 4"/>
          <p:cNvSpPr>
            <a:spLocks noGrp="1"/>
          </p:cNvSpPr>
          <p:nvPr>
            <p:ph type="dt" sz="half" idx="10"/>
          </p:nvPr>
        </p:nvSpPr>
        <p:spPr/>
        <p:txBody>
          <a:bodyPr/>
          <a:lstStyle/>
          <a:p>
            <a:fld id="{C669AE17-1F0C-46BA-91F6-32753D15D579}"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9F2FC-96F0-4A64-8E70-9BA1EFD0DB9A}" type="slidenum">
              <a:rPr lang="en-US" smtClean="0"/>
              <a:t>‹#›</a:t>
            </a:fld>
            <a:endParaRPr lang="en-US"/>
          </a:p>
        </p:txBody>
      </p:sp>
    </p:spTree>
    <p:extLst>
      <p:ext uri="{BB962C8B-B14F-4D97-AF65-F5344CB8AC3E}">
        <p14:creationId xmlns:p14="http://schemas.microsoft.com/office/powerpoint/2010/main" val="143828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1153952"/>
            <a:ext cx="14020800" cy="41893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5769736"/>
            <a:ext cx="14020800" cy="137520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20088720"/>
            <a:ext cx="3657600" cy="1153947"/>
          </a:xfrm>
          <a:prstGeom prst="rect">
            <a:avLst/>
          </a:prstGeom>
        </p:spPr>
        <p:txBody>
          <a:bodyPr vert="horz" lIns="91440" tIns="45720" rIns="91440" bIns="45720" rtlCol="0" anchor="ctr"/>
          <a:lstStyle>
            <a:lvl1pPr algn="l">
              <a:defRPr sz="2133">
                <a:solidFill>
                  <a:schemeClr val="tx1">
                    <a:tint val="75000"/>
                  </a:schemeClr>
                </a:solidFill>
              </a:defRPr>
            </a:lvl1pPr>
          </a:lstStyle>
          <a:p>
            <a:fld id="{C669AE17-1F0C-46BA-91F6-32753D15D579}" type="datetimeFigureOut">
              <a:rPr lang="en-US" smtClean="0"/>
              <a:t>9/21/2016</a:t>
            </a:fld>
            <a:endParaRPr lang="en-US"/>
          </a:p>
        </p:txBody>
      </p:sp>
      <p:sp>
        <p:nvSpPr>
          <p:cNvPr id="5" name="Footer Placeholder 4"/>
          <p:cNvSpPr>
            <a:spLocks noGrp="1"/>
          </p:cNvSpPr>
          <p:nvPr>
            <p:ph type="ftr" sz="quarter" idx="3"/>
          </p:nvPr>
        </p:nvSpPr>
        <p:spPr>
          <a:xfrm>
            <a:off x="5384800" y="20088720"/>
            <a:ext cx="5486400" cy="1153947"/>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20088720"/>
            <a:ext cx="3657600" cy="1153947"/>
          </a:xfrm>
          <a:prstGeom prst="rect">
            <a:avLst/>
          </a:prstGeom>
        </p:spPr>
        <p:txBody>
          <a:bodyPr vert="horz" lIns="91440" tIns="45720" rIns="91440" bIns="45720" rtlCol="0" anchor="ctr"/>
          <a:lstStyle>
            <a:lvl1pPr algn="r">
              <a:defRPr sz="2133">
                <a:solidFill>
                  <a:schemeClr val="tx1">
                    <a:tint val="75000"/>
                  </a:schemeClr>
                </a:solidFill>
              </a:defRPr>
            </a:lvl1pPr>
          </a:lstStyle>
          <a:p>
            <a:fld id="{C8B9F2FC-96F0-4A64-8E70-9BA1EFD0DB9A}" type="slidenum">
              <a:rPr lang="en-US" smtClean="0"/>
              <a:t>‹#›</a:t>
            </a:fld>
            <a:endParaRPr lang="en-US"/>
          </a:p>
        </p:txBody>
      </p:sp>
    </p:spTree>
    <p:extLst>
      <p:ext uri="{BB962C8B-B14F-4D97-AF65-F5344CB8AC3E}">
        <p14:creationId xmlns:p14="http://schemas.microsoft.com/office/powerpoint/2010/main" val="24271345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149" y="-914378"/>
            <a:ext cx="11766425" cy="7730649"/>
          </a:xfrm>
          <a:prstGeom prst="rect">
            <a:avLst/>
          </a:prstGeom>
        </p:spPr>
      </p:pic>
      <p:sp>
        <p:nvSpPr>
          <p:cNvPr id="2" name="Title 1"/>
          <p:cNvSpPr>
            <a:spLocks noGrp="1"/>
          </p:cNvSpPr>
          <p:nvPr>
            <p:ph type="ctrTitle"/>
          </p:nvPr>
        </p:nvSpPr>
        <p:spPr>
          <a:xfrm>
            <a:off x="1219369" y="554168"/>
            <a:ext cx="13817263" cy="13549759"/>
          </a:xfrm>
        </p:spPr>
        <p:txBody>
          <a:bodyPr>
            <a:normAutofit fontScale="90000"/>
          </a:bodyPr>
          <a:lstStyle/>
          <a:p>
            <a:r>
              <a:rPr lang="en-US" dirty="0" smtClean="0"/>
              <a:t/>
            </a:r>
            <a:br>
              <a:rPr lang="en-US" dirty="0" smtClean="0"/>
            </a:br>
            <a:r>
              <a:rPr lang="en-US" dirty="0"/>
              <a:t/>
            </a:r>
            <a:br>
              <a:rPr lang="en-US" dirty="0"/>
            </a:br>
            <a:r>
              <a:rPr lang="en-US" b="1" dirty="0" smtClean="0"/>
              <a:t>Relating to success and failure</a:t>
            </a:r>
            <a:r>
              <a:rPr lang="en-US" dirty="0" smtClean="0"/>
              <a:t/>
            </a:r>
            <a:br>
              <a:rPr lang="en-US" dirty="0" smtClean="0"/>
            </a:br>
            <a:r>
              <a:rPr lang="en-US" sz="5333" dirty="0" smtClean="0"/>
              <a:t/>
            </a:r>
            <a:br>
              <a:rPr lang="en-US" sz="5333" dirty="0" smtClean="0"/>
            </a:br>
            <a:r>
              <a:rPr lang="en-US" sz="5333" dirty="0"/>
              <a:t>I</a:t>
            </a:r>
            <a:r>
              <a:rPr lang="en-US" sz="5333" dirty="0" smtClean="0"/>
              <a:t>n </a:t>
            </a:r>
            <a:r>
              <a:rPr lang="en-US" sz="5333" dirty="0"/>
              <a:t>an academic environment stories of success and failure can dominate, but sometimes we do not subject these stories to the same critical analysis that we would our research</a:t>
            </a:r>
            <a:r>
              <a:rPr lang="en-US" sz="5333" dirty="0" smtClean="0"/>
              <a:t>.</a:t>
            </a:r>
            <a:br>
              <a:rPr lang="en-US" sz="5333" dirty="0" smtClean="0"/>
            </a:br>
            <a:r>
              <a:rPr lang="en-US" sz="5333" dirty="0"/>
              <a:t/>
            </a:r>
            <a:br>
              <a:rPr lang="en-US" sz="5333" dirty="0"/>
            </a:br>
            <a:r>
              <a:rPr lang="en-US" sz="5333" dirty="0"/>
              <a:t>If you have ever found that the prospect or experience of failure has had a disproportionate effect on your performance, hopes or enjoyment then join us to find ways of relating to these ideas that work best for you and share your learning with others!</a:t>
            </a:r>
          </a:p>
        </p:txBody>
      </p:sp>
      <p:sp>
        <p:nvSpPr>
          <p:cNvPr id="3" name="Subtitle 2"/>
          <p:cNvSpPr>
            <a:spLocks noGrp="1"/>
          </p:cNvSpPr>
          <p:nvPr>
            <p:ph type="subTitle" idx="1"/>
          </p:nvPr>
        </p:nvSpPr>
        <p:spPr>
          <a:xfrm>
            <a:off x="1219369" y="15156503"/>
            <a:ext cx="13817262" cy="5976807"/>
          </a:xfrm>
        </p:spPr>
        <p:txBody>
          <a:bodyPr>
            <a:normAutofit/>
          </a:bodyPr>
          <a:lstStyle/>
          <a:p>
            <a:r>
              <a:rPr lang="en-US" dirty="0" smtClean="0"/>
              <a:t>Please sign up for a 6-week lunchtime group to examine how success and failure are socially-constructed, through selected readings, discussion and exercises, with the aim of giving each person a chance to explore what works best for them.</a:t>
            </a:r>
          </a:p>
          <a:p>
            <a:r>
              <a:rPr lang="en-US" dirty="0" smtClean="0"/>
              <a:t>By the end you should have clearer ideas of how to prevent ideas of success and failure from overshadowing your hard work and happiness.</a:t>
            </a:r>
          </a:p>
          <a:p>
            <a:r>
              <a:rPr lang="en-US" dirty="0" smtClean="0"/>
              <a:t>Sign up </a:t>
            </a:r>
            <a:r>
              <a:rPr lang="en-US" dirty="0" smtClean="0"/>
              <a:t>on the Ganjuu Wellbeing service website or from our posts on TIDA</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75" y="326734"/>
            <a:ext cx="1243584" cy="1956816"/>
          </a:xfrm>
          <a:prstGeom prst="rect">
            <a:avLst/>
          </a:prstGeom>
        </p:spPr>
      </p:pic>
    </p:spTree>
    <p:extLst>
      <p:ext uri="{BB962C8B-B14F-4D97-AF65-F5344CB8AC3E}">
        <p14:creationId xmlns:p14="http://schemas.microsoft.com/office/powerpoint/2010/main" val="309957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81</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Relating to success and failure  In an academic environment stories of success and failure can dominate, but sometimes we do not subject these stories to the same critical analysis that we would our research.  If you have ever found that the prospect or experience of failure has had a disproportionate effect on your performance, hopes or enjoyment then join us to find ways of relating to these ideas that work best for you and share your learning with others!</vt:lpstr>
    </vt:vector>
  </TitlesOfParts>
  <Company>OIST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Relating to success and failure</dc:title>
  <dc:creator>lauras@oist.jp</dc:creator>
  <cp:lastModifiedBy>lauras@oist.jp</cp:lastModifiedBy>
  <cp:revision>7</cp:revision>
  <cp:lastPrinted>2016-09-21T07:09:44Z</cp:lastPrinted>
  <dcterms:created xsi:type="dcterms:W3CDTF">2016-09-21T04:38:14Z</dcterms:created>
  <dcterms:modified xsi:type="dcterms:W3CDTF">2016-09-21T07:09:46Z</dcterms:modified>
</cp:coreProperties>
</file>