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Lst>
  <p:sldSz cx="16256000" cy="2167413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28" d="100"/>
          <a:sy n="28" d="100"/>
        </p:scale>
        <p:origin x="2448" y="14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3547135"/>
            <a:ext cx="13817600" cy="7545811"/>
          </a:xfrm>
        </p:spPr>
        <p:txBody>
          <a:bodyPr anchor="b"/>
          <a:lstStyle>
            <a:lvl1pPr algn="ctr">
              <a:defRPr sz="10667"/>
            </a:lvl1pPr>
          </a:lstStyle>
          <a:p>
            <a:r>
              <a:rPr lang="en-US" smtClean="0"/>
              <a:t>Click to edit Master title style</a:t>
            </a:r>
            <a:endParaRPr lang="en-US" dirty="0"/>
          </a:p>
        </p:txBody>
      </p:sp>
      <p:sp>
        <p:nvSpPr>
          <p:cNvPr id="3" name="Subtitle 2"/>
          <p:cNvSpPr>
            <a:spLocks noGrp="1"/>
          </p:cNvSpPr>
          <p:nvPr>
            <p:ph type="subTitle" idx="1"/>
          </p:nvPr>
        </p:nvSpPr>
        <p:spPr>
          <a:xfrm>
            <a:off x="2032000" y="11383941"/>
            <a:ext cx="12192000" cy="5232898"/>
          </a:xfrm>
        </p:spPr>
        <p:txBody>
          <a:bodyPr/>
          <a:lstStyle>
            <a:lvl1pPr marL="0" indent="0" algn="ctr">
              <a:buNone/>
              <a:defRPr sz="4267"/>
            </a:lvl1pPr>
            <a:lvl2pPr marL="812810" indent="0" algn="ctr">
              <a:buNone/>
              <a:defRPr sz="3556"/>
            </a:lvl2pPr>
            <a:lvl3pPr marL="1625620" indent="0" algn="ctr">
              <a:buNone/>
              <a:defRPr sz="3200"/>
            </a:lvl3pPr>
            <a:lvl4pPr marL="2438430" indent="0" algn="ctr">
              <a:buNone/>
              <a:defRPr sz="2844"/>
            </a:lvl4pPr>
            <a:lvl5pPr marL="3251241" indent="0" algn="ctr">
              <a:buNone/>
              <a:defRPr sz="2844"/>
            </a:lvl5pPr>
            <a:lvl6pPr marL="4064051" indent="0" algn="ctr">
              <a:buNone/>
              <a:defRPr sz="2844"/>
            </a:lvl6pPr>
            <a:lvl7pPr marL="4876861" indent="0" algn="ctr">
              <a:buNone/>
              <a:defRPr sz="2844"/>
            </a:lvl7pPr>
            <a:lvl8pPr marL="5689671" indent="0" algn="ctr">
              <a:buNone/>
              <a:defRPr sz="2844"/>
            </a:lvl8pPr>
            <a:lvl9pPr marL="6502481" indent="0" algn="ctr">
              <a:buNone/>
              <a:defRPr sz="2844"/>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669AE17-1F0C-46BA-91F6-32753D15D579}" type="datetimeFigureOut">
              <a:rPr lang="en-US" smtClean="0"/>
              <a:t>9/21/2016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B9F2FC-96F0-4A64-8E70-9BA1EFD0DB9A}" type="slidenum">
              <a:rPr lang="en-US" smtClean="0"/>
              <a:t>‹#›</a:t>
            </a:fld>
            <a:endParaRPr lang="en-US"/>
          </a:p>
        </p:txBody>
      </p:sp>
    </p:spTree>
    <p:extLst>
      <p:ext uri="{BB962C8B-B14F-4D97-AF65-F5344CB8AC3E}">
        <p14:creationId xmlns:p14="http://schemas.microsoft.com/office/powerpoint/2010/main" val="3379870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69AE17-1F0C-46BA-91F6-32753D15D579}" type="datetimeFigureOut">
              <a:rPr lang="en-US" smtClean="0"/>
              <a:t>9/21/2016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B9F2FC-96F0-4A64-8E70-9BA1EFD0DB9A}" type="slidenum">
              <a:rPr lang="en-US" smtClean="0"/>
              <a:t>‹#›</a:t>
            </a:fld>
            <a:endParaRPr lang="en-US"/>
          </a:p>
        </p:txBody>
      </p:sp>
    </p:spTree>
    <p:extLst>
      <p:ext uri="{BB962C8B-B14F-4D97-AF65-F5344CB8AC3E}">
        <p14:creationId xmlns:p14="http://schemas.microsoft.com/office/powerpoint/2010/main" val="331393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633201" y="1153947"/>
            <a:ext cx="3505200" cy="1836783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17601" y="1153947"/>
            <a:ext cx="10312400" cy="1836783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69AE17-1F0C-46BA-91F6-32753D15D579}" type="datetimeFigureOut">
              <a:rPr lang="en-US" smtClean="0"/>
              <a:t>9/21/2016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B9F2FC-96F0-4A64-8E70-9BA1EFD0DB9A}" type="slidenum">
              <a:rPr lang="en-US" smtClean="0"/>
              <a:t>‹#›</a:t>
            </a:fld>
            <a:endParaRPr lang="en-US"/>
          </a:p>
        </p:txBody>
      </p:sp>
    </p:spTree>
    <p:extLst>
      <p:ext uri="{BB962C8B-B14F-4D97-AF65-F5344CB8AC3E}">
        <p14:creationId xmlns:p14="http://schemas.microsoft.com/office/powerpoint/2010/main" val="3473396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69AE17-1F0C-46BA-91F6-32753D15D579}" type="datetimeFigureOut">
              <a:rPr lang="en-US" smtClean="0"/>
              <a:t>9/21/2016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B9F2FC-96F0-4A64-8E70-9BA1EFD0DB9A}" type="slidenum">
              <a:rPr lang="en-US" smtClean="0"/>
              <a:t>‹#›</a:t>
            </a:fld>
            <a:endParaRPr lang="en-US"/>
          </a:p>
        </p:txBody>
      </p:sp>
    </p:spTree>
    <p:extLst>
      <p:ext uri="{BB962C8B-B14F-4D97-AF65-F5344CB8AC3E}">
        <p14:creationId xmlns:p14="http://schemas.microsoft.com/office/powerpoint/2010/main" val="347313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9134" y="5403489"/>
            <a:ext cx="14020800" cy="9015838"/>
          </a:xfrm>
        </p:spPr>
        <p:txBody>
          <a:bodyPr anchor="b"/>
          <a:lstStyle>
            <a:lvl1pPr>
              <a:defRPr sz="10667"/>
            </a:lvl1pPr>
          </a:lstStyle>
          <a:p>
            <a:r>
              <a:rPr lang="en-US" smtClean="0"/>
              <a:t>Click to edit Master title style</a:t>
            </a:r>
            <a:endParaRPr lang="en-US" dirty="0"/>
          </a:p>
        </p:txBody>
      </p:sp>
      <p:sp>
        <p:nvSpPr>
          <p:cNvPr id="3" name="Text Placeholder 2"/>
          <p:cNvSpPr>
            <a:spLocks noGrp="1"/>
          </p:cNvSpPr>
          <p:nvPr>
            <p:ph type="body" idx="1"/>
          </p:nvPr>
        </p:nvSpPr>
        <p:spPr>
          <a:xfrm>
            <a:off x="1109134" y="14504620"/>
            <a:ext cx="14020800" cy="4741216"/>
          </a:xfrm>
        </p:spPr>
        <p:txBody>
          <a:bodyPr/>
          <a:lstStyle>
            <a:lvl1pPr marL="0" indent="0">
              <a:buNone/>
              <a:defRPr sz="4267">
                <a:solidFill>
                  <a:schemeClr val="tx1"/>
                </a:solidFill>
              </a:defRPr>
            </a:lvl1pPr>
            <a:lvl2pPr marL="812810" indent="0">
              <a:buNone/>
              <a:defRPr sz="3556">
                <a:solidFill>
                  <a:schemeClr val="tx1">
                    <a:tint val="75000"/>
                  </a:schemeClr>
                </a:solidFill>
              </a:defRPr>
            </a:lvl2pPr>
            <a:lvl3pPr marL="1625620" indent="0">
              <a:buNone/>
              <a:defRPr sz="3200">
                <a:solidFill>
                  <a:schemeClr val="tx1">
                    <a:tint val="75000"/>
                  </a:schemeClr>
                </a:solidFill>
              </a:defRPr>
            </a:lvl3pPr>
            <a:lvl4pPr marL="2438430" indent="0">
              <a:buNone/>
              <a:defRPr sz="2844">
                <a:solidFill>
                  <a:schemeClr val="tx1">
                    <a:tint val="75000"/>
                  </a:schemeClr>
                </a:solidFill>
              </a:defRPr>
            </a:lvl4pPr>
            <a:lvl5pPr marL="3251241" indent="0">
              <a:buNone/>
              <a:defRPr sz="2844">
                <a:solidFill>
                  <a:schemeClr val="tx1">
                    <a:tint val="75000"/>
                  </a:schemeClr>
                </a:solidFill>
              </a:defRPr>
            </a:lvl5pPr>
            <a:lvl6pPr marL="4064051" indent="0">
              <a:buNone/>
              <a:defRPr sz="2844">
                <a:solidFill>
                  <a:schemeClr val="tx1">
                    <a:tint val="75000"/>
                  </a:schemeClr>
                </a:solidFill>
              </a:defRPr>
            </a:lvl6pPr>
            <a:lvl7pPr marL="4876861" indent="0">
              <a:buNone/>
              <a:defRPr sz="2844">
                <a:solidFill>
                  <a:schemeClr val="tx1">
                    <a:tint val="75000"/>
                  </a:schemeClr>
                </a:solidFill>
              </a:defRPr>
            </a:lvl7pPr>
            <a:lvl8pPr marL="5689671" indent="0">
              <a:buNone/>
              <a:defRPr sz="2844">
                <a:solidFill>
                  <a:schemeClr val="tx1">
                    <a:tint val="75000"/>
                  </a:schemeClr>
                </a:solidFill>
              </a:defRPr>
            </a:lvl8pPr>
            <a:lvl9pPr marL="6502481" indent="0">
              <a:buNone/>
              <a:defRPr sz="2844">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669AE17-1F0C-46BA-91F6-32753D15D579}" type="datetimeFigureOut">
              <a:rPr lang="en-US" smtClean="0"/>
              <a:t>9/21/2016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B9F2FC-96F0-4A64-8E70-9BA1EFD0DB9A}" type="slidenum">
              <a:rPr lang="en-US" smtClean="0"/>
              <a:t>‹#›</a:t>
            </a:fld>
            <a:endParaRPr lang="en-US"/>
          </a:p>
        </p:txBody>
      </p:sp>
    </p:spTree>
    <p:extLst>
      <p:ext uri="{BB962C8B-B14F-4D97-AF65-F5344CB8AC3E}">
        <p14:creationId xmlns:p14="http://schemas.microsoft.com/office/powerpoint/2010/main" val="3558792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17600" y="5769736"/>
            <a:ext cx="6908800" cy="137520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8229600" y="5769736"/>
            <a:ext cx="6908800" cy="137520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669AE17-1F0C-46BA-91F6-32753D15D579}" type="datetimeFigureOut">
              <a:rPr lang="en-US" smtClean="0"/>
              <a:t>9/21/2016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B9F2FC-96F0-4A64-8E70-9BA1EFD0DB9A}" type="slidenum">
              <a:rPr lang="en-US" smtClean="0"/>
              <a:t>‹#›</a:t>
            </a:fld>
            <a:endParaRPr lang="en-US"/>
          </a:p>
        </p:txBody>
      </p:sp>
    </p:spTree>
    <p:extLst>
      <p:ext uri="{BB962C8B-B14F-4D97-AF65-F5344CB8AC3E}">
        <p14:creationId xmlns:p14="http://schemas.microsoft.com/office/powerpoint/2010/main" val="2824992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19717" y="1153952"/>
            <a:ext cx="14020800" cy="418933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19719" y="5313176"/>
            <a:ext cx="6877049" cy="2603905"/>
          </a:xfrm>
        </p:spPr>
        <p:txBody>
          <a:bodyPr anchor="b"/>
          <a:lstStyle>
            <a:lvl1pPr marL="0" indent="0">
              <a:buNone/>
              <a:defRPr sz="4267" b="1"/>
            </a:lvl1pPr>
            <a:lvl2pPr marL="812810" indent="0">
              <a:buNone/>
              <a:defRPr sz="3556" b="1"/>
            </a:lvl2pPr>
            <a:lvl3pPr marL="1625620" indent="0">
              <a:buNone/>
              <a:defRPr sz="3200" b="1"/>
            </a:lvl3pPr>
            <a:lvl4pPr marL="2438430" indent="0">
              <a:buNone/>
              <a:defRPr sz="2844" b="1"/>
            </a:lvl4pPr>
            <a:lvl5pPr marL="3251241" indent="0">
              <a:buNone/>
              <a:defRPr sz="2844" b="1"/>
            </a:lvl5pPr>
            <a:lvl6pPr marL="4064051" indent="0">
              <a:buNone/>
              <a:defRPr sz="2844" b="1"/>
            </a:lvl6pPr>
            <a:lvl7pPr marL="4876861" indent="0">
              <a:buNone/>
              <a:defRPr sz="2844" b="1"/>
            </a:lvl7pPr>
            <a:lvl8pPr marL="5689671" indent="0">
              <a:buNone/>
              <a:defRPr sz="2844" b="1"/>
            </a:lvl8pPr>
            <a:lvl9pPr marL="6502481" indent="0">
              <a:buNone/>
              <a:defRPr sz="2844" b="1"/>
            </a:lvl9pPr>
          </a:lstStyle>
          <a:p>
            <a:pPr lvl="0"/>
            <a:r>
              <a:rPr lang="en-US" smtClean="0"/>
              <a:t>Edit Master text styles</a:t>
            </a:r>
          </a:p>
        </p:txBody>
      </p:sp>
      <p:sp>
        <p:nvSpPr>
          <p:cNvPr id="4" name="Content Placeholder 3"/>
          <p:cNvSpPr>
            <a:spLocks noGrp="1"/>
          </p:cNvSpPr>
          <p:nvPr>
            <p:ph sz="half" idx="2"/>
          </p:nvPr>
        </p:nvSpPr>
        <p:spPr>
          <a:xfrm>
            <a:off x="1119719" y="7917081"/>
            <a:ext cx="6877049" cy="1164483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8229601" y="5313176"/>
            <a:ext cx="6910917" cy="2603905"/>
          </a:xfrm>
        </p:spPr>
        <p:txBody>
          <a:bodyPr anchor="b"/>
          <a:lstStyle>
            <a:lvl1pPr marL="0" indent="0">
              <a:buNone/>
              <a:defRPr sz="4267" b="1"/>
            </a:lvl1pPr>
            <a:lvl2pPr marL="812810" indent="0">
              <a:buNone/>
              <a:defRPr sz="3556" b="1"/>
            </a:lvl2pPr>
            <a:lvl3pPr marL="1625620" indent="0">
              <a:buNone/>
              <a:defRPr sz="3200" b="1"/>
            </a:lvl3pPr>
            <a:lvl4pPr marL="2438430" indent="0">
              <a:buNone/>
              <a:defRPr sz="2844" b="1"/>
            </a:lvl4pPr>
            <a:lvl5pPr marL="3251241" indent="0">
              <a:buNone/>
              <a:defRPr sz="2844" b="1"/>
            </a:lvl5pPr>
            <a:lvl6pPr marL="4064051" indent="0">
              <a:buNone/>
              <a:defRPr sz="2844" b="1"/>
            </a:lvl6pPr>
            <a:lvl7pPr marL="4876861" indent="0">
              <a:buNone/>
              <a:defRPr sz="2844" b="1"/>
            </a:lvl7pPr>
            <a:lvl8pPr marL="5689671" indent="0">
              <a:buNone/>
              <a:defRPr sz="2844" b="1"/>
            </a:lvl8pPr>
            <a:lvl9pPr marL="6502481" indent="0">
              <a:buNone/>
              <a:defRPr sz="2844" b="1"/>
            </a:lvl9pPr>
          </a:lstStyle>
          <a:p>
            <a:pPr lvl="0"/>
            <a:r>
              <a:rPr lang="en-US" smtClean="0"/>
              <a:t>Edit Master text styles</a:t>
            </a:r>
          </a:p>
        </p:txBody>
      </p:sp>
      <p:sp>
        <p:nvSpPr>
          <p:cNvPr id="6" name="Content Placeholder 5"/>
          <p:cNvSpPr>
            <a:spLocks noGrp="1"/>
          </p:cNvSpPr>
          <p:nvPr>
            <p:ph sz="quarter" idx="4"/>
          </p:nvPr>
        </p:nvSpPr>
        <p:spPr>
          <a:xfrm>
            <a:off x="8229601" y="7917081"/>
            <a:ext cx="6910917" cy="1164483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669AE17-1F0C-46BA-91F6-32753D15D579}" type="datetimeFigureOut">
              <a:rPr lang="en-US" smtClean="0"/>
              <a:t>9/21/2016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8B9F2FC-96F0-4A64-8E70-9BA1EFD0DB9A}" type="slidenum">
              <a:rPr lang="en-US" smtClean="0"/>
              <a:t>‹#›</a:t>
            </a:fld>
            <a:endParaRPr lang="en-US"/>
          </a:p>
        </p:txBody>
      </p:sp>
    </p:spTree>
    <p:extLst>
      <p:ext uri="{BB962C8B-B14F-4D97-AF65-F5344CB8AC3E}">
        <p14:creationId xmlns:p14="http://schemas.microsoft.com/office/powerpoint/2010/main" val="884712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669AE17-1F0C-46BA-91F6-32753D15D579}" type="datetimeFigureOut">
              <a:rPr lang="en-US" smtClean="0"/>
              <a:t>9/21/2016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B9F2FC-96F0-4A64-8E70-9BA1EFD0DB9A}" type="slidenum">
              <a:rPr lang="en-US" smtClean="0"/>
              <a:t>‹#›</a:t>
            </a:fld>
            <a:endParaRPr lang="en-US"/>
          </a:p>
        </p:txBody>
      </p:sp>
    </p:spTree>
    <p:extLst>
      <p:ext uri="{BB962C8B-B14F-4D97-AF65-F5344CB8AC3E}">
        <p14:creationId xmlns:p14="http://schemas.microsoft.com/office/powerpoint/2010/main" val="183123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69AE17-1F0C-46BA-91F6-32753D15D579}" type="datetimeFigureOut">
              <a:rPr lang="en-US" smtClean="0"/>
              <a:t>9/21/2016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8B9F2FC-96F0-4A64-8E70-9BA1EFD0DB9A}" type="slidenum">
              <a:rPr lang="en-US" smtClean="0"/>
              <a:t>‹#›</a:t>
            </a:fld>
            <a:endParaRPr lang="en-US"/>
          </a:p>
        </p:txBody>
      </p:sp>
    </p:spTree>
    <p:extLst>
      <p:ext uri="{BB962C8B-B14F-4D97-AF65-F5344CB8AC3E}">
        <p14:creationId xmlns:p14="http://schemas.microsoft.com/office/powerpoint/2010/main" val="703683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9717" y="1444942"/>
            <a:ext cx="5242983" cy="5057299"/>
          </a:xfrm>
        </p:spPr>
        <p:txBody>
          <a:bodyPr anchor="b"/>
          <a:lstStyle>
            <a:lvl1pPr>
              <a:defRPr sz="5689"/>
            </a:lvl1pPr>
          </a:lstStyle>
          <a:p>
            <a:r>
              <a:rPr lang="en-US" smtClean="0"/>
              <a:t>Click to edit Master title style</a:t>
            </a:r>
            <a:endParaRPr lang="en-US" dirty="0"/>
          </a:p>
        </p:txBody>
      </p:sp>
      <p:sp>
        <p:nvSpPr>
          <p:cNvPr id="3" name="Content Placeholder 2"/>
          <p:cNvSpPr>
            <a:spLocks noGrp="1"/>
          </p:cNvSpPr>
          <p:nvPr>
            <p:ph idx="1"/>
          </p:nvPr>
        </p:nvSpPr>
        <p:spPr>
          <a:xfrm>
            <a:off x="6910917" y="3120679"/>
            <a:ext cx="8229600" cy="15402686"/>
          </a:xfrm>
        </p:spPr>
        <p:txBody>
          <a:bodyPr/>
          <a:lstStyle>
            <a:lvl1pPr>
              <a:defRPr sz="5689"/>
            </a:lvl1pPr>
            <a:lvl2pPr>
              <a:defRPr sz="4978"/>
            </a:lvl2pPr>
            <a:lvl3pPr>
              <a:defRPr sz="4267"/>
            </a:lvl3pPr>
            <a:lvl4pPr>
              <a:defRPr sz="3556"/>
            </a:lvl4pPr>
            <a:lvl5pPr>
              <a:defRPr sz="3556"/>
            </a:lvl5pPr>
            <a:lvl6pPr>
              <a:defRPr sz="3556"/>
            </a:lvl6pPr>
            <a:lvl7pPr>
              <a:defRPr sz="3556"/>
            </a:lvl7pPr>
            <a:lvl8pPr>
              <a:defRPr sz="3556"/>
            </a:lvl8pPr>
            <a:lvl9pPr>
              <a:defRPr sz="3556"/>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19717" y="6502241"/>
            <a:ext cx="5242983" cy="12046207"/>
          </a:xfrm>
        </p:spPr>
        <p:txBody>
          <a:bodyPr/>
          <a:lstStyle>
            <a:lvl1pPr marL="0" indent="0">
              <a:buNone/>
              <a:defRPr sz="2844"/>
            </a:lvl1pPr>
            <a:lvl2pPr marL="812810" indent="0">
              <a:buNone/>
              <a:defRPr sz="2489"/>
            </a:lvl2pPr>
            <a:lvl3pPr marL="1625620" indent="0">
              <a:buNone/>
              <a:defRPr sz="2133"/>
            </a:lvl3pPr>
            <a:lvl4pPr marL="2438430" indent="0">
              <a:buNone/>
              <a:defRPr sz="1778"/>
            </a:lvl4pPr>
            <a:lvl5pPr marL="3251241" indent="0">
              <a:buNone/>
              <a:defRPr sz="1778"/>
            </a:lvl5pPr>
            <a:lvl6pPr marL="4064051" indent="0">
              <a:buNone/>
              <a:defRPr sz="1778"/>
            </a:lvl6pPr>
            <a:lvl7pPr marL="4876861" indent="0">
              <a:buNone/>
              <a:defRPr sz="1778"/>
            </a:lvl7pPr>
            <a:lvl8pPr marL="5689671" indent="0">
              <a:buNone/>
              <a:defRPr sz="1778"/>
            </a:lvl8pPr>
            <a:lvl9pPr marL="6502481" indent="0">
              <a:buNone/>
              <a:defRPr sz="1778"/>
            </a:lvl9pPr>
          </a:lstStyle>
          <a:p>
            <a:pPr lvl="0"/>
            <a:r>
              <a:rPr lang="en-US" smtClean="0"/>
              <a:t>Edit Master text styles</a:t>
            </a:r>
          </a:p>
        </p:txBody>
      </p:sp>
      <p:sp>
        <p:nvSpPr>
          <p:cNvPr id="5" name="Date Placeholder 4"/>
          <p:cNvSpPr>
            <a:spLocks noGrp="1"/>
          </p:cNvSpPr>
          <p:nvPr>
            <p:ph type="dt" sz="half" idx="10"/>
          </p:nvPr>
        </p:nvSpPr>
        <p:spPr/>
        <p:txBody>
          <a:bodyPr/>
          <a:lstStyle/>
          <a:p>
            <a:fld id="{C669AE17-1F0C-46BA-91F6-32753D15D579}" type="datetimeFigureOut">
              <a:rPr lang="en-US" smtClean="0"/>
              <a:t>9/21/2016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B9F2FC-96F0-4A64-8E70-9BA1EFD0DB9A}" type="slidenum">
              <a:rPr lang="en-US" smtClean="0"/>
              <a:t>‹#›</a:t>
            </a:fld>
            <a:endParaRPr lang="en-US"/>
          </a:p>
        </p:txBody>
      </p:sp>
    </p:spTree>
    <p:extLst>
      <p:ext uri="{BB962C8B-B14F-4D97-AF65-F5344CB8AC3E}">
        <p14:creationId xmlns:p14="http://schemas.microsoft.com/office/powerpoint/2010/main" val="40949605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9717" y="1444942"/>
            <a:ext cx="5242983" cy="5057299"/>
          </a:xfrm>
        </p:spPr>
        <p:txBody>
          <a:bodyPr anchor="b"/>
          <a:lstStyle>
            <a:lvl1pPr>
              <a:defRPr sz="5689"/>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10917" y="3120679"/>
            <a:ext cx="8229600" cy="15402686"/>
          </a:xfrm>
        </p:spPr>
        <p:txBody>
          <a:bodyPr anchor="t"/>
          <a:lstStyle>
            <a:lvl1pPr marL="0" indent="0">
              <a:buNone/>
              <a:defRPr sz="5689"/>
            </a:lvl1pPr>
            <a:lvl2pPr marL="812810" indent="0">
              <a:buNone/>
              <a:defRPr sz="4978"/>
            </a:lvl2pPr>
            <a:lvl3pPr marL="1625620" indent="0">
              <a:buNone/>
              <a:defRPr sz="4267"/>
            </a:lvl3pPr>
            <a:lvl4pPr marL="2438430" indent="0">
              <a:buNone/>
              <a:defRPr sz="3556"/>
            </a:lvl4pPr>
            <a:lvl5pPr marL="3251241" indent="0">
              <a:buNone/>
              <a:defRPr sz="3556"/>
            </a:lvl5pPr>
            <a:lvl6pPr marL="4064051" indent="0">
              <a:buNone/>
              <a:defRPr sz="3556"/>
            </a:lvl6pPr>
            <a:lvl7pPr marL="4876861" indent="0">
              <a:buNone/>
              <a:defRPr sz="3556"/>
            </a:lvl7pPr>
            <a:lvl8pPr marL="5689671" indent="0">
              <a:buNone/>
              <a:defRPr sz="3556"/>
            </a:lvl8pPr>
            <a:lvl9pPr marL="6502481" indent="0">
              <a:buNone/>
              <a:defRPr sz="3556"/>
            </a:lvl9pPr>
          </a:lstStyle>
          <a:p>
            <a:r>
              <a:rPr lang="en-US" smtClean="0"/>
              <a:t>Click icon to add picture</a:t>
            </a:r>
            <a:endParaRPr lang="en-US" dirty="0"/>
          </a:p>
        </p:txBody>
      </p:sp>
      <p:sp>
        <p:nvSpPr>
          <p:cNvPr id="4" name="Text Placeholder 3"/>
          <p:cNvSpPr>
            <a:spLocks noGrp="1"/>
          </p:cNvSpPr>
          <p:nvPr>
            <p:ph type="body" sz="half" idx="2"/>
          </p:nvPr>
        </p:nvSpPr>
        <p:spPr>
          <a:xfrm>
            <a:off x="1119717" y="6502241"/>
            <a:ext cx="5242983" cy="12046207"/>
          </a:xfrm>
        </p:spPr>
        <p:txBody>
          <a:bodyPr/>
          <a:lstStyle>
            <a:lvl1pPr marL="0" indent="0">
              <a:buNone/>
              <a:defRPr sz="2844"/>
            </a:lvl1pPr>
            <a:lvl2pPr marL="812810" indent="0">
              <a:buNone/>
              <a:defRPr sz="2489"/>
            </a:lvl2pPr>
            <a:lvl3pPr marL="1625620" indent="0">
              <a:buNone/>
              <a:defRPr sz="2133"/>
            </a:lvl3pPr>
            <a:lvl4pPr marL="2438430" indent="0">
              <a:buNone/>
              <a:defRPr sz="1778"/>
            </a:lvl4pPr>
            <a:lvl5pPr marL="3251241" indent="0">
              <a:buNone/>
              <a:defRPr sz="1778"/>
            </a:lvl5pPr>
            <a:lvl6pPr marL="4064051" indent="0">
              <a:buNone/>
              <a:defRPr sz="1778"/>
            </a:lvl6pPr>
            <a:lvl7pPr marL="4876861" indent="0">
              <a:buNone/>
              <a:defRPr sz="1778"/>
            </a:lvl7pPr>
            <a:lvl8pPr marL="5689671" indent="0">
              <a:buNone/>
              <a:defRPr sz="1778"/>
            </a:lvl8pPr>
            <a:lvl9pPr marL="6502481" indent="0">
              <a:buNone/>
              <a:defRPr sz="1778"/>
            </a:lvl9pPr>
          </a:lstStyle>
          <a:p>
            <a:pPr lvl="0"/>
            <a:r>
              <a:rPr lang="en-US" smtClean="0"/>
              <a:t>Edit Master text styles</a:t>
            </a:r>
          </a:p>
        </p:txBody>
      </p:sp>
      <p:sp>
        <p:nvSpPr>
          <p:cNvPr id="5" name="Date Placeholder 4"/>
          <p:cNvSpPr>
            <a:spLocks noGrp="1"/>
          </p:cNvSpPr>
          <p:nvPr>
            <p:ph type="dt" sz="half" idx="10"/>
          </p:nvPr>
        </p:nvSpPr>
        <p:spPr/>
        <p:txBody>
          <a:bodyPr/>
          <a:lstStyle/>
          <a:p>
            <a:fld id="{C669AE17-1F0C-46BA-91F6-32753D15D579}" type="datetimeFigureOut">
              <a:rPr lang="en-US" smtClean="0"/>
              <a:t>9/21/2016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B9F2FC-96F0-4A64-8E70-9BA1EFD0DB9A}" type="slidenum">
              <a:rPr lang="en-US" smtClean="0"/>
              <a:t>‹#›</a:t>
            </a:fld>
            <a:endParaRPr lang="en-US"/>
          </a:p>
        </p:txBody>
      </p:sp>
    </p:spTree>
    <p:extLst>
      <p:ext uri="{BB962C8B-B14F-4D97-AF65-F5344CB8AC3E}">
        <p14:creationId xmlns:p14="http://schemas.microsoft.com/office/powerpoint/2010/main" val="14382865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17600" y="1153952"/>
            <a:ext cx="14020800" cy="418933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17600" y="5769736"/>
            <a:ext cx="14020800" cy="1375204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117600" y="20088720"/>
            <a:ext cx="3657600" cy="1153947"/>
          </a:xfrm>
          <a:prstGeom prst="rect">
            <a:avLst/>
          </a:prstGeom>
        </p:spPr>
        <p:txBody>
          <a:bodyPr vert="horz" lIns="91440" tIns="45720" rIns="91440" bIns="45720" rtlCol="0" anchor="ctr"/>
          <a:lstStyle>
            <a:lvl1pPr algn="l">
              <a:defRPr sz="2133">
                <a:solidFill>
                  <a:schemeClr val="tx1">
                    <a:tint val="75000"/>
                  </a:schemeClr>
                </a:solidFill>
              </a:defRPr>
            </a:lvl1pPr>
          </a:lstStyle>
          <a:p>
            <a:fld id="{C669AE17-1F0C-46BA-91F6-32753D15D579}" type="datetimeFigureOut">
              <a:rPr lang="en-US" smtClean="0"/>
              <a:t>9/21/2016</a:t>
            </a:fld>
            <a:endParaRPr lang="en-US"/>
          </a:p>
        </p:txBody>
      </p:sp>
      <p:sp>
        <p:nvSpPr>
          <p:cNvPr id="5" name="Footer Placeholder 4"/>
          <p:cNvSpPr>
            <a:spLocks noGrp="1"/>
          </p:cNvSpPr>
          <p:nvPr>
            <p:ph type="ftr" sz="quarter" idx="3"/>
          </p:nvPr>
        </p:nvSpPr>
        <p:spPr>
          <a:xfrm>
            <a:off x="5384800" y="20088720"/>
            <a:ext cx="5486400" cy="1153947"/>
          </a:xfrm>
          <a:prstGeom prst="rect">
            <a:avLst/>
          </a:prstGeom>
        </p:spPr>
        <p:txBody>
          <a:bodyPr vert="horz" lIns="91440" tIns="45720" rIns="91440" bIns="45720" rtlCol="0" anchor="ctr"/>
          <a:lstStyle>
            <a:lvl1pPr algn="ctr">
              <a:defRPr sz="2133">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1480800" y="20088720"/>
            <a:ext cx="3657600" cy="1153947"/>
          </a:xfrm>
          <a:prstGeom prst="rect">
            <a:avLst/>
          </a:prstGeom>
        </p:spPr>
        <p:txBody>
          <a:bodyPr vert="horz" lIns="91440" tIns="45720" rIns="91440" bIns="45720" rtlCol="0" anchor="ctr"/>
          <a:lstStyle>
            <a:lvl1pPr algn="r">
              <a:defRPr sz="2133">
                <a:solidFill>
                  <a:schemeClr val="tx1">
                    <a:tint val="75000"/>
                  </a:schemeClr>
                </a:solidFill>
              </a:defRPr>
            </a:lvl1pPr>
          </a:lstStyle>
          <a:p>
            <a:fld id="{C8B9F2FC-96F0-4A64-8E70-9BA1EFD0DB9A}" type="slidenum">
              <a:rPr lang="en-US" smtClean="0"/>
              <a:t>‹#›</a:t>
            </a:fld>
            <a:endParaRPr lang="en-US"/>
          </a:p>
        </p:txBody>
      </p:sp>
    </p:spTree>
    <p:extLst>
      <p:ext uri="{BB962C8B-B14F-4D97-AF65-F5344CB8AC3E}">
        <p14:creationId xmlns:p14="http://schemas.microsoft.com/office/powerpoint/2010/main" val="242713457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1625620" rtl="0" eaLnBrk="1" latinLnBrk="0" hangingPunct="1">
        <a:lnSpc>
          <a:spcPct val="90000"/>
        </a:lnSpc>
        <a:spcBef>
          <a:spcPct val="0"/>
        </a:spcBef>
        <a:buNone/>
        <a:defRPr sz="7822" kern="1200">
          <a:solidFill>
            <a:schemeClr val="tx1"/>
          </a:solidFill>
          <a:latin typeface="+mj-lt"/>
          <a:ea typeface="+mj-ea"/>
          <a:cs typeface="+mj-cs"/>
        </a:defRPr>
      </a:lvl1pPr>
    </p:titleStyle>
    <p:bodyStyle>
      <a:lvl1pPr marL="406405" indent="-406405" algn="l" defTabSz="1625620" rtl="0" eaLnBrk="1" latinLnBrk="0" hangingPunct="1">
        <a:lnSpc>
          <a:spcPct val="90000"/>
        </a:lnSpc>
        <a:spcBef>
          <a:spcPts val="1778"/>
        </a:spcBef>
        <a:buFont typeface="Arial" panose="020B0604020202020204" pitchFamily="34" charset="0"/>
        <a:buChar char="•"/>
        <a:defRPr sz="4978" kern="1200">
          <a:solidFill>
            <a:schemeClr val="tx1"/>
          </a:solidFill>
          <a:latin typeface="+mn-lt"/>
          <a:ea typeface="+mn-ea"/>
          <a:cs typeface="+mn-cs"/>
        </a:defRPr>
      </a:lvl1pPr>
      <a:lvl2pPr marL="1219215" indent="-406405" algn="l" defTabSz="1625620" rtl="0" eaLnBrk="1" latinLnBrk="0" hangingPunct="1">
        <a:lnSpc>
          <a:spcPct val="90000"/>
        </a:lnSpc>
        <a:spcBef>
          <a:spcPts val="889"/>
        </a:spcBef>
        <a:buFont typeface="Arial" panose="020B0604020202020204" pitchFamily="34" charset="0"/>
        <a:buChar char="•"/>
        <a:defRPr sz="4267" kern="1200">
          <a:solidFill>
            <a:schemeClr val="tx1"/>
          </a:solidFill>
          <a:latin typeface="+mn-lt"/>
          <a:ea typeface="+mn-ea"/>
          <a:cs typeface="+mn-cs"/>
        </a:defRPr>
      </a:lvl2pPr>
      <a:lvl3pPr marL="2032025" indent="-406405" algn="l" defTabSz="1625620" rtl="0" eaLnBrk="1" latinLnBrk="0" hangingPunct="1">
        <a:lnSpc>
          <a:spcPct val="90000"/>
        </a:lnSpc>
        <a:spcBef>
          <a:spcPts val="889"/>
        </a:spcBef>
        <a:buFont typeface="Arial" panose="020B0604020202020204" pitchFamily="34" charset="0"/>
        <a:buChar char="•"/>
        <a:defRPr sz="3556" kern="1200">
          <a:solidFill>
            <a:schemeClr val="tx1"/>
          </a:solidFill>
          <a:latin typeface="+mn-lt"/>
          <a:ea typeface="+mn-ea"/>
          <a:cs typeface="+mn-cs"/>
        </a:defRPr>
      </a:lvl3pPr>
      <a:lvl4pPr marL="2844836" indent="-406405" algn="l" defTabSz="1625620"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4pPr>
      <a:lvl5pPr marL="3657646" indent="-406405" algn="l" defTabSz="1625620"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5pPr>
      <a:lvl6pPr marL="4470456" indent="-406405" algn="l" defTabSz="1625620"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6pPr>
      <a:lvl7pPr marL="5283266" indent="-406405" algn="l" defTabSz="1625620"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7pPr>
      <a:lvl8pPr marL="6096076" indent="-406405" algn="l" defTabSz="1625620"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8pPr>
      <a:lvl9pPr marL="6908886" indent="-406405" algn="l" defTabSz="1625620"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9pPr>
    </p:bodyStyle>
    <p:otherStyle>
      <a:defPPr>
        <a:defRPr lang="en-US"/>
      </a:defPPr>
      <a:lvl1pPr marL="0" algn="l" defTabSz="1625620" rtl="0" eaLnBrk="1" latinLnBrk="0" hangingPunct="1">
        <a:defRPr sz="3200" kern="1200">
          <a:solidFill>
            <a:schemeClr val="tx1"/>
          </a:solidFill>
          <a:latin typeface="+mn-lt"/>
          <a:ea typeface="+mn-ea"/>
          <a:cs typeface="+mn-cs"/>
        </a:defRPr>
      </a:lvl1pPr>
      <a:lvl2pPr marL="812810" algn="l" defTabSz="1625620" rtl="0" eaLnBrk="1" latinLnBrk="0" hangingPunct="1">
        <a:defRPr sz="3200" kern="1200">
          <a:solidFill>
            <a:schemeClr val="tx1"/>
          </a:solidFill>
          <a:latin typeface="+mn-lt"/>
          <a:ea typeface="+mn-ea"/>
          <a:cs typeface="+mn-cs"/>
        </a:defRPr>
      </a:lvl2pPr>
      <a:lvl3pPr marL="1625620" algn="l" defTabSz="1625620" rtl="0" eaLnBrk="1" latinLnBrk="0" hangingPunct="1">
        <a:defRPr sz="3200" kern="1200">
          <a:solidFill>
            <a:schemeClr val="tx1"/>
          </a:solidFill>
          <a:latin typeface="+mn-lt"/>
          <a:ea typeface="+mn-ea"/>
          <a:cs typeface="+mn-cs"/>
        </a:defRPr>
      </a:lvl3pPr>
      <a:lvl4pPr marL="2438430" algn="l" defTabSz="1625620" rtl="0" eaLnBrk="1" latinLnBrk="0" hangingPunct="1">
        <a:defRPr sz="3200" kern="1200">
          <a:solidFill>
            <a:schemeClr val="tx1"/>
          </a:solidFill>
          <a:latin typeface="+mn-lt"/>
          <a:ea typeface="+mn-ea"/>
          <a:cs typeface="+mn-cs"/>
        </a:defRPr>
      </a:lvl4pPr>
      <a:lvl5pPr marL="3251241" algn="l" defTabSz="1625620" rtl="0" eaLnBrk="1" latinLnBrk="0" hangingPunct="1">
        <a:defRPr sz="3200" kern="1200">
          <a:solidFill>
            <a:schemeClr val="tx1"/>
          </a:solidFill>
          <a:latin typeface="+mn-lt"/>
          <a:ea typeface="+mn-ea"/>
          <a:cs typeface="+mn-cs"/>
        </a:defRPr>
      </a:lvl5pPr>
      <a:lvl6pPr marL="4064051" algn="l" defTabSz="1625620" rtl="0" eaLnBrk="1" latinLnBrk="0" hangingPunct="1">
        <a:defRPr sz="3200" kern="1200">
          <a:solidFill>
            <a:schemeClr val="tx1"/>
          </a:solidFill>
          <a:latin typeface="+mn-lt"/>
          <a:ea typeface="+mn-ea"/>
          <a:cs typeface="+mn-cs"/>
        </a:defRPr>
      </a:lvl6pPr>
      <a:lvl7pPr marL="4876861" algn="l" defTabSz="1625620" rtl="0" eaLnBrk="1" latinLnBrk="0" hangingPunct="1">
        <a:defRPr sz="3200" kern="1200">
          <a:solidFill>
            <a:schemeClr val="tx1"/>
          </a:solidFill>
          <a:latin typeface="+mn-lt"/>
          <a:ea typeface="+mn-ea"/>
          <a:cs typeface="+mn-cs"/>
        </a:defRPr>
      </a:lvl7pPr>
      <a:lvl8pPr marL="5689671" algn="l" defTabSz="1625620" rtl="0" eaLnBrk="1" latinLnBrk="0" hangingPunct="1">
        <a:defRPr sz="3200" kern="1200">
          <a:solidFill>
            <a:schemeClr val="tx1"/>
          </a:solidFill>
          <a:latin typeface="+mn-lt"/>
          <a:ea typeface="+mn-ea"/>
          <a:cs typeface="+mn-cs"/>
        </a:defRPr>
      </a:lvl8pPr>
      <a:lvl9pPr marL="6502481" algn="l" defTabSz="1625620" rtl="0" eaLnBrk="1" latinLnBrk="0" hangingPunct="1">
        <a:defRPr sz="3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groups.oist.jp/node/13873"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032149" y="-914378"/>
            <a:ext cx="11766425" cy="7730649"/>
          </a:xfrm>
          <a:prstGeom prst="rect">
            <a:avLst/>
          </a:prstGeom>
        </p:spPr>
      </p:pic>
      <p:sp>
        <p:nvSpPr>
          <p:cNvPr id="2" name="Title 1"/>
          <p:cNvSpPr>
            <a:spLocks noGrp="1"/>
          </p:cNvSpPr>
          <p:nvPr>
            <p:ph type="ctrTitle"/>
          </p:nvPr>
        </p:nvSpPr>
        <p:spPr>
          <a:xfrm>
            <a:off x="1219369" y="554168"/>
            <a:ext cx="13817263" cy="13133789"/>
          </a:xfrm>
        </p:spPr>
        <p:txBody>
          <a:bodyPr>
            <a:normAutofit fontScale="90000"/>
          </a:bodyPr>
          <a:lstStyle/>
          <a:p>
            <a:r>
              <a:rPr lang="en-US" dirty="0" smtClean="0"/>
              <a:t/>
            </a:r>
            <a:br>
              <a:rPr lang="en-US" dirty="0" smtClean="0"/>
            </a:br>
            <a:r>
              <a:rPr lang="en-US" dirty="0"/>
              <a:t/>
            </a:r>
            <a:br>
              <a:rPr lang="en-US" dirty="0"/>
            </a:br>
            <a:r>
              <a:rPr lang="en-US" b="1" dirty="0" smtClean="0"/>
              <a:t>Relating to success and failure</a:t>
            </a:r>
            <a:r>
              <a:rPr lang="en-US" dirty="0" smtClean="0"/>
              <a:t/>
            </a:r>
            <a:br>
              <a:rPr lang="en-US" dirty="0" smtClean="0"/>
            </a:br>
            <a:r>
              <a:rPr lang="en-US" sz="5333" dirty="0"/>
              <a:t>In an academic environment stories of success and failure can dominate, but sometimes we do not subject these stories to the same critical analysis that we would our research.</a:t>
            </a:r>
            <a:br>
              <a:rPr lang="en-US" sz="5333" dirty="0"/>
            </a:br>
            <a:r>
              <a:rPr lang="en-US" sz="5333" dirty="0"/>
              <a:t>If you have ever found that the prospect or experience of failure has had a disproportionate effect on your performance, hopes or enjoyment then join us to find ways of relating to these ideas that work best for you and share your learning with others!</a:t>
            </a:r>
          </a:p>
        </p:txBody>
      </p:sp>
      <p:sp>
        <p:nvSpPr>
          <p:cNvPr id="3" name="Subtitle 2"/>
          <p:cNvSpPr>
            <a:spLocks noGrp="1"/>
          </p:cNvSpPr>
          <p:nvPr>
            <p:ph type="subTitle" idx="1"/>
          </p:nvPr>
        </p:nvSpPr>
        <p:spPr>
          <a:xfrm>
            <a:off x="2032149" y="14186709"/>
            <a:ext cx="12191702" cy="6946601"/>
          </a:xfrm>
        </p:spPr>
        <p:txBody>
          <a:bodyPr>
            <a:normAutofit/>
          </a:bodyPr>
          <a:lstStyle/>
          <a:p>
            <a:r>
              <a:rPr lang="en-US" dirty="0" smtClean="0"/>
              <a:t>Please sign up for a 6-week lunchtime group to examine how success and failure are socially-constructed, through selected readings, discussion and exercises, with the aim of giving each person a chance to explore what works best for them.</a:t>
            </a:r>
          </a:p>
          <a:p>
            <a:r>
              <a:rPr lang="en-US" dirty="0" smtClean="0"/>
              <a:t>By the end you should have clearer ideas of how to prevent ideas of success and failure from overshadowing your hard work and happiness.</a:t>
            </a:r>
          </a:p>
          <a:p>
            <a:r>
              <a:rPr lang="en-US" dirty="0" smtClean="0"/>
              <a:t>Sign up at:</a:t>
            </a:r>
          </a:p>
          <a:p>
            <a:r>
              <a:rPr lang="en-US" dirty="0" err="1" smtClean="0">
                <a:hlinkClick r:id="rId3"/>
              </a:rPr>
              <a:t>successfail</a:t>
            </a:r>
            <a:endParaRPr lang="en-US" dirty="0"/>
          </a:p>
        </p:txBody>
      </p:sp>
    </p:spTree>
    <p:extLst>
      <p:ext uri="{BB962C8B-B14F-4D97-AF65-F5344CB8AC3E}">
        <p14:creationId xmlns:p14="http://schemas.microsoft.com/office/powerpoint/2010/main" val="30995773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59</TotalTime>
  <Words>72</Words>
  <Application>Microsoft Office PowerPoint</Application>
  <PresentationFormat>Custom</PresentationFormat>
  <Paragraphs>5</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  Relating to success and failure In an academic environment stories of success and failure can dominate, but sometimes we do not subject these stories to the same critical analysis that we would our research. If you have ever found that the prospect or experience of failure has had a disproportionate effect on your performance, hopes or enjoyment then join us to find ways of relating to these ideas that work best for you and share your learning with others!</vt:lpstr>
    </vt:vector>
  </TitlesOfParts>
  <Company>OIST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Relating to success and failure</dc:title>
  <dc:creator>lauras@oist.jp</dc:creator>
  <cp:lastModifiedBy>lauras@oist.jp</cp:lastModifiedBy>
  <cp:revision>6</cp:revision>
  <dcterms:created xsi:type="dcterms:W3CDTF">2016-09-21T04:38:14Z</dcterms:created>
  <dcterms:modified xsi:type="dcterms:W3CDTF">2016-09-21T05:37:59Z</dcterms:modified>
</cp:coreProperties>
</file>