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22" d="100"/>
          <a:sy n="122" d="100"/>
        </p:scale>
        <p:origin x="74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EAA0F8-56BB-3640-8E76-615C2AE40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38A7D9-A066-E94C-8E03-1734AB17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2A2F97-1255-AB47-9431-71034FCA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691-8CDD-C444-8EB9-5D94B1E17149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F114D2-2E37-3E4F-A16B-5E390349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E43108-76EB-5C47-A683-44899896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1C7-331C-A24F-8355-20C7DB0F6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7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852AB-DEA5-9743-B136-3E0FD3A7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E31EE7-66D8-AF41-9A7E-79EF7724C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1A44D0-24E3-B84F-BFB5-6F3C9402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691-8CDD-C444-8EB9-5D94B1E17149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C49CB8-78CB-DF48-B51A-D5D43D8F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4F6078-40DC-A14C-B18D-34EB9F7C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1C7-331C-A24F-8355-20C7DB0F6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15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6E85C6A-F65C-4641-9193-1F30C6005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300694-200D-6A48-8EF3-1D02D2ABE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DFD9E6-712F-C244-BEA9-1535D2FD2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691-8CDD-C444-8EB9-5D94B1E17149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FDEC21-CAAE-FD42-BE12-A4A0989D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3D068C-A114-6741-B96F-2F7BDCC2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1C7-331C-A24F-8355-20C7DB0F6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02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6E98D1-5242-CD47-8B26-C71442AB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F3BBB9-C6AC-384D-94B5-CCCF192D7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B00CC8-D697-D442-8CFF-06E7E068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691-8CDD-C444-8EB9-5D94B1E17149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A913B8-FC96-AB48-A7F1-BFB990A4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AE8B62-5CF7-CD42-906C-89F5A859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1C7-331C-A24F-8355-20C7DB0F6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5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C8BC16-CB1C-DB41-9B54-D9A7683A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382694-4FEC-8144-A858-3B5CA267F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384CE-3299-1641-9B57-1892DF1B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691-8CDD-C444-8EB9-5D94B1E17149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887B8F-2221-EA44-BF06-48FD24E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8F13F6-5F62-F34F-9829-6283D8C5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1C7-331C-A24F-8355-20C7DB0F6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67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2F407E-AD04-A247-975F-D07305DC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5D065D-902D-5541-8B48-509CB90DE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F22172-2110-DF49-9023-1E3941AF1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98DE09-E1A5-0343-8CE5-91F38CF9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691-8CDD-C444-8EB9-5D94B1E17149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776718-E405-7E48-BC8C-7876F9FB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56C263-D886-3545-8283-CE860079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1C7-331C-A24F-8355-20C7DB0F6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45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E40E0A-632C-B84A-8975-5F245BF9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88A9139-F457-4048-ADD7-4349ECD75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9CC0C2-F1A9-6E41-9AC1-AA6AC4A7C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83A092D-3F88-CE43-A990-213193164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FCC1A7C-7F89-4844-BD1B-5C8BA0268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12893B6-B551-2C43-849F-FD4D2FF5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691-8CDD-C444-8EB9-5D94B1E17149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6CAB511-ED54-EC48-842B-31C27568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3FDC98-4117-254D-8103-C39DA075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1C7-331C-A24F-8355-20C7DB0F6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64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3F805D-2EE5-C74B-BB3E-DDA44CEE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850A124-167F-0E4A-8446-D08FAEF5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691-8CDD-C444-8EB9-5D94B1E17149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AD1DC0D-959E-704E-BFB4-2621FD2F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1B8482-366D-414E-A874-42D4302E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1C7-331C-A24F-8355-20C7DB0F6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9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45F7C90-3FB7-9A42-9FC1-DF6037031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691-8CDD-C444-8EB9-5D94B1E17149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0D81F8C-0C3E-CD43-A8FC-029C645C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A8C67D-7D78-294E-8D51-787CBD1B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1C7-331C-A24F-8355-20C7DB0F6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51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F515D-04CC-6640-9C39-D34C8D7D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22325F-383B-164C-A892-51B71AD85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CA6129D-8BEA-6346-80B0-FA921EE94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981E47-364D-D442-BF16-2F679F76D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691-8CDD-C444-8EB9-5D94B1E17149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BD6908-EF9E-C348-B8D3-B50BB7E6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7FE1A0-3DFA-054B-B340-99C9298C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1C7-331C-A24F-8355-20C7DB0F6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79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3E3092-F4F0-374A-A4EA-5F2E904B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A362DD0-657C-C040-A3F0-B4A271C08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83563B-7C6A-B141-9E37-CE79FBB14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260D45-7AD2-EE46-9514-046692CA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4691-8CDD-C444-8EB9-5D94B1E17149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886834-E871-6B4D-A34E-E79A1663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B83860-2683-5642-938B-B32B3E5C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1C7-331C-A24F-8355-20C7DB0F6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79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51438D-D349-3B4D-BF37-873C579F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E45019-8FE3-D54C-BFE6-2F9416D91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E6CF8F-F513-304C-81A2-6CCD87595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4691-8CDD-C444-8EB9-5D94B1E17149}" type="datetimeFigureOut">
              <a:rPr kumimoji="1" lang="ja-JP" altLang="en-US" smtClean="0"/>
              <a:t>2020/1/9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C861AD-940D-BE4D-B795-C2531ED32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C37F95-03B8-9E41-A625-447FBAC14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B71C7-331C-A24F-8355-20C7DB0F6C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32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353EB7-D243-9C46-A087-8F4DFEBC6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210065"/>
            <a:ext cx="9263449" cy="1198606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Seragaki Ducted WEC Monitor (2020 Jan.9</a:t>
            </a:r>
            <a:r>
              <a:rPr kumimoji="1" lang="en-US" altLang="ja-JP" sz="3200" baseline="30000" dirty="0"/>
              <a:t>th</a:t>
            </a:r>
            <a:r>
              <a:rPr kumimoji="1" lang="en-US" altLang="ja-JP" sz="3200" dirty="0"/>
              <a:t>)</a:t>
            </a:r>
            <a:endParaRPr kumimoji="1" lang="ja-JP" altLang="en-US" sz="3200"/>
          </a:p>
        </p:txBody>
      </p:sp>
      <p:pic>
        <p:nvPicPr>
          <p:cNvPr id="6" name="オンライン メディア 4" descr="EEE03BFB-B4CB-431C-80B4-04F65CD366C1_LQ">
            <a:hlinkClick r:id="" action="ppaction://media"/>
            <a:extLst>
              <a:ext uri="{FF2B5EF4-FFF2-40B4-BE49-F238E27FC236}">
                <a16:creationId xmlns:a16="http://schemas.microsoft.com/office/drawing/2014/main" id="{06431ACF-2DA1-3144-A206-7334BDAEDC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3763" y="988541"/>
            <a:ext cx="9704473" cy="54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Macintosh PowerPoint</Application>
  <PresentationFormat>ワイド画面</PresentationFormat>
  <Paragraphs>1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Seragaki Ducted WEC Monitor (2020 Jan.9th)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Seragaki Ducted WEC Monitor (2020 Jan.9th)</dc:title>
  <dc:creator>Hideki Takebe</dc:creator>
  <cp:lastModifiedBy>Hideki Takebe</cp:lastModifiedBy>
  <cp:revision>1</cp:revision>
  <dcterms:created xsi:type="dcterms:W3CDTF">2020-01-09T05:41:37Z</dcterms:created>
  <dcterms:modified xsi:type="dcterms:W3CDTF">2020-01-09T05:43:42Z</dcterms:modified>
</cp:coreProperties>
</file>